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0"/>
  </p:notesMasterIdLst>
  <p:sldIdLst>
    <p:sldId id="256" r:id="rId2"/>
    <p:sldId id="258" r:id="rId3"/>
    <p:sldId id="260" r:id="rId4"/>
    <p:sldId id="263" r:id="rId5"/>
    <p:sldId id="257" r:id="rId6"/>
    <p:sldId id="261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9ADEB"/>
    <a:srgbClr val="BEFEE0"/>
    <a:srgbClr val="FEE8FB"/>
    <a:srgbClr val="FFF7FE"/>
    <a:srgbClr val="F8FDBB"/>
    <a:srgbClr val="FDFCD4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775" autoAdjust="0"/>
  </p:normalViewPr>
  <p:slideViewPr>
    <p:cSldViewPr>
      <p:cViewPr varScale="1">
        <p:scale>
          <a:sx n="64" d="100"/>
          <a:sy n="64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248D-7CC7-42BA-AEB2-C776A0C90766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2E31-D3B1-4CA2-ABBF-D8CFABE996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2E31-D3B1-4CA2-ABBF-D8CFABE996A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9D7FA2-D9AC-40BC-A41C-BE03525F1469}" type="datetimeFigureOut">
              <a:rPr lang="ru-RU" smtClean="0"/>
              <a:pPr/>
              <a:t>20.01.2010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F4EDB8-D275-4E36-B14A-E888E008B2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tekristo.intway.info/attachments/Image/flower/flowerbasket3.gif" TargetMode="External"/><Relationship Id="rId13" Type="http://schemas.openxmlformats.org/officeDocument/2006/relationships/image" Target="../media/image7.gif"/><Relationship Id="rId1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7" Type="http://schemas.openxmlformats.org/officeDocument/2006/relationships/image" Target="../media/image4.gif"/><Relationship Id="rId12" Type="http://schemas.openxmlformats.org/officeDocument/2006/relationships/hyperlink" Target="http://www.montekristo.intway.info/attachments/Image/flower/basket.gif" TargetMode="External"/><Relationship Id="rId17" Type="http://schemas.openxmlformats.org/officeDocument/2006/relationships/image" Target="../media/image10.gif"/><Relationship Id="rId2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mihalchik_iuliya_-_lebed_belaya.mp3" TargetMode="External"/><Relationship Id="rId16" Type="http://schemas.openxmlformats.org/officeDocument/2006/relationships/image" Target="../media/image9.gif"/><Relationship Id="rId20" Type="http://schemas.openxmlformats.org/officeDocument/2006/relationships/image" Target="../media/image13.png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03%20-%20&#1063;&#1072;&#1081;&#1082;&#1086;&#1074;&#1089;&#1082;&#1080;&#1081;%20-%20&#1051;&#1077;&#1073;&#1077;&#1076;&#1080;&#1085;&#1086;&#1077;%20&#1086;&#1079;&#1077;&#1088;&#1086;%20-%20&#1053;&#1077;&#1072;&#1087;&#1086;&#1083;&#1080;&#1090;&#1072;&#1085;&#1089;&#1082;&#1080;&#1081;%20&#1090;&#1072;&#1085;&#1077;&#1094;.mp3" TargetMode="External"/><Relationship Id="rId6" Type="http://schemas.openxmlformats.org/officeDocument/2006/relationships/hyperlink" Target="http://img0.liveinternet.ru/images/attach/c/0/46/140/46140079_cvetuy_animaciya.gif" TargetMode="External"/><Relationship Id="rId11" Type="http://schemas.openxmlformats.org/officeDocument/2006/relationships/image" Target="../media/image6.gif"/><Relationship Id="rId5" Type="http://schemas.openxmlformats.org/officeDocument/2006/relationships/image" Target="../media/image3.jpeg"/><Relationship Id="rId15" Type="http://schemas.openxmlformats.org/officeDocument/2006/relationships/hyperlink" Target="http://www.nivagold.ru/raznoe/ptysy/9/Photo%20662.gif" TargetMode="External"/><Relationship Id="rId10" Type="http://schemas.openxmlformats.org/officeDocument/2006/relationships/hyperlink" Target="http://img.bable.ru/img/userphoto/9004/24315_5_1241952454.gif" TargetMode="External"/><Relationship Id="rId19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obilco.ru/f/products/7861/346789/cover_resized280.jpg" TargetMode="External"/><Relationship Id="rId13" Type="http://schemas.openxmlformats.org/officeDocument/2006/relationships/image" Target="../media/image52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12" Type="http://schemas.openxmlformats.org/officeDocument/2006/relationships/hyperlink" Target="http://apelsin1b.ucoz.ru/kinozal/princessa_lebedy.jpe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1.jpeg"/><Relationship Id="rId5" Type="http://schemas.openxmlformats.org/officeDocument/2006/relationships/hyperlink" Target="http://www.games-mm.ru/userfiles/Image/good/photo_74.jpg" TargetMode="External"/><Relationship Id="rId15" Type="http://schemas.openxmlformats.org/officeDocument/2006/relationships/image" Target="../media/image53.jpeg"/><Relationship Id="rId10" Type="http://schemas.openxmlformats.org/officeDocument/2006/relationships/hyperlink" Target="http://www.proza.ru/pics/2009/09/26/1096.jpg" TargetMode="External"/><Relationship Id="rId4" Type="http://schemas.openxmlformats.org/officeDocument/2006/relationships/image" Target="../media/image46.gif"/><Relationship Id="rId9" Type="http://schemas.openxmlformats.org/officeDocument/2006/relationships/image" Target="../media/image50.jpeg"/><Relationship Id="rId14" Type="http://schemas.openxmlformats.org/officeDocument/2006/relationships/hyperlink" Target="http://img0.liveinternet.ru/images/attach/c/0/38/745/38745084_saltan09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6.gif"/><Relationship Id="rId7" Type="http://schemas.openxmlformats.org/officeDocument/2006/relationships/hyperlink" Target="http://s54.radikal.ru/i144/0810/ef/1d6ba7c813f0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hyperlink" Target="http://ickust.claw.ru/shared/9/htmlpict/pictures/2_57_1.jpg" TargetMode="External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rturisto.ru/city/france/paris/images/people/3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hyperlink" Target="http://www.help-rus-student.ru/pictures/57/143_2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5.gif"/><Relationship Id="rId2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72;&#1084;&#1077;&#1088;&#1080;&#1082;&#1072;&#1085;&#1089;&#1082;&#1080;&#1081;%20&#1083;&#1077;&#1073;&#1077;&#1076;&#1100;.mp3" TargetMode="External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15%20-%20&#1063;&#1072;&#1081;&#1082;&#1086;&#1074;&#1089;&#1082;&#1080;&#1081;%20-%20&#1051;&#1077;&#1073;&#1077;&#1076;&#1080;&#1085;&#1086;&#1077;%20&#1086;&#1079;&#1077;&#1088;&#1086;%20-%20&#1058;&#1072;&#1085;&#1077;&#1094;%20&#1084;&#1072;&#1083;&#1077;&#1085;&#1100;&#1082;&#1080;&#1093;%20&#1083;&#1077;&#1073;&#1077;&#1076;&#1077;&#1081;.mp3" TargetMode="External"/><Relationship Id="rId6" Type="http://schemas.openxmlformats.org/officeDocument/2006/relationships/image" Target="../media/image64.gif"/><Relationship Id="rId11" Type="http://schemas.openxmlformats.org/officeDocument/2006/relationships/image" Target="../media/image69.png"/><Relationship Id="rId5" Type="http://schemas.openxmlformats.org/officeDocument/2006/relationships/image" Target="../media/image63.gif"/><Relationship Id="rId10" Type="http://schemas.openxmlformats.org/officeDocument/2006/relationships/image" Target="../media/image68.png"/><Relationship Id="rId4" Type="http://schemas.openxmlformats.org/officeDocument/2006/relationships/image" Target="../media/image62.gif"/><Relationship Id="rId9" Type="http://schemas.openxmlformats.org/officeDocument/2006/relationships/image" Target="../media/image6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/vibpxhgglzd.441/0_113b8_4adf0abd_XL" TargetMode="External"/><Relationship Id="rId7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3.gif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83;&#1077;&#1073;&#1077;&#1076;&#1100;%20&#1082;&#1083;&#1080;&#1082;&#1091;&#1085;.mp3" TargetMode="External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83;&#1077;&#1073;&#1077;&#1076;&#1100;%20&#1096;&#1080;&#1087;&#1091;&#1085;12.mp3" TargetMode="Externa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hyperlink" Target="http://www.sovsekretno.ru/app/image/1999/04/12/030117130004b.jpg" TargetMode="External"/><Relationship Id="rId4" Type="http://schemas.openxmlformats.org/officeDocument/2006/relationships/image" Target="../media/image7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46.gif"/><Relationship Id="rId7" Type="http://schemas.openxmlformats.org/officeDocument/2006/relationships/image" Target="../media/image8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gif"/><Relationship Id="rId4" Type="http://schemas.openxmlformats.org/officeDocument/2006/relationships/image" Target="../media/image81.gif"/><Relationship Id="rId9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0.png"/><Relationship Id="rId2" Type="http://schemas.openxmlformats.org/officeDocument/2006/relationships/hyperlink" Target="http://msxs.ru/uploads/posts/2009-06/thumbs/1246118836_shutterstock_23808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Gerb_Lebedin.gif" TargetMode="External"/><Relationship Id="rId5" Type="http://schemas.openxmlformats.org/officeDocument/2006/relationships/image" Target="../media/image89.png"/><Relationship Id="rId4" Type="http://schemas.openxmlformats.org/officeDocument/2006/relationships/hyperlink" Target="http://ru.wikipedia.org/wiki/%D0%A4%D0%B0%D0%B9%D0%BB:Coat_of_Arms_of_Lebedyan_(Lipetsk_oblast)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express-kinetika.ru/img/karta_rossi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gif"/><Relationship Id="rId4" Type="http://schemas.openxmlformats.org/officeDocument/2006/relationships/image" Target="../media/image9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slide" Target="slide28.xml"/><Relationship Id="rId7" Type="http://schemas.openxmlformats.org/officeDocument/2006/relationships/image" Target="../media/image6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83;&#1077;&#1073;&#1077;&#1076;&#1100;%20&#1082;&#1083;&#1080;&#1082;&#1091;&#1085;.mp3" TargetMode="External"/><Relationship Id="rId6" Type="http://schemas.openxmlformats.org/officeDocument/2006/relationships/image" Target="../media/image95.gif"/><Relationship Id="rId5" Type="http://schemas.openxmlformats.org/officeDocument/2006/relationships/image" Target="../media/image94.gif"/><Relationship Id="rId4" Type="http://schemas.openxmlformats.org/officeDocument/2006/relationships/image" Target="../media/image9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83;&#1077;&#1073;&#1077;&#1076;&#1100;%20&#1096;&#1080;&#1087;&#1091;&#1085;12.mp3" TargetMode="External"/><Relationship Id="rId6" Type="http://schemas.openxmlformats.org/officeDocument/2006/relationships/image" Target="../media/image98.png"/><Relationship Id="rId5" Type="http://schemas.openxmlformats.org/officeDocument/2006/relationships/image" Target="../media/image63.gif"/><Relationship Id="rId4" Type="http://schemas.openxmlformats.org/officeDocument/2006/relationships/image" Target="../media/image9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46.gif"/><Relationship Id="rId7" Type="http://schemas.openxmlformats.org/officeDocument/2006/relationships/image" Target="../media/image10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gif"/><Relationship Id="rId11" Type="http://schemas.openxmlformats.org/officeDocument/2006/relationships/image" Target="../media/image105.jpeg"/><Relationship Id="rId5" Type="http://schemas.openxmlformats.org/officeDocument/2006/relationships/hyperlink" Target="http://www.svyato.info/map/respublika-tatarstan/tatar.gif" TargetMode="External"/><Relationship Id="rId10" Type="http://schemas.openxmlformats.org/officeDocument/2006/relationships/image" Target="../media/image104.jpeg"/><Relationship Id="rId4" Type="http://schemas.openxmlformats.org/officeDocument/2006/relationships/image" Target="../media/image99.gif"/><Relationship Id="rId9" Type="http://schemas.openxmlformats.org/officeDocument/2006/relationships/image" Target="../media/image10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72;&#1084;&#1077;&#1088;&#1080;&#1082;&#1072;&#1085;&#1089;&#1082;&#1080;&#1081;%20&#1083;&#1077;&#1073;&#1077;&#1076;&#1100;.mp3" TargetMode="External"/><Relationship Id="rId5" Type="http://schemas.openxmlformats.org/officeDocument/2006/relationships/image" Target="../media/image107.png"/><Relationship Id="rId4" Type="http://schemas.openxmlformats.org/officeDocument/2006/relationships/image" Target="../media/image10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01%20-%20&#1042;&#1080;&#1074;&#1072;&#1083;&#1100;&#1076;&#1080;%20-%20&#1042;&#1088;&#1077;&#1084;&#1077;&#1085;&#1072;%20&#1075;&#1086;&#1076;&#1072;%20&#1042;&#1077;&#1089;&#1085;&#1072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63.gif"/><Relationship Id="rId3" Type="http://schemas.openxmlformats.org/officeDocument/2006/relationships/image" Target="../media/image74.gif"/><Relationship Id="rId7" Type="http://schemas.openxmlformats.org/officeDocument/2006/relationships/image" Target="../media/image81.gif"/><Relationship Id="rId12" Type="http://schemas.openxmlformats.org/officeDocument/2006/relationships/image" Target="../media/image116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gif"/><Relationship Id="rId11" Type="http://schemas.openxmlformats.org/officeDocument/2006/relationships/hyperlink" Target="http://fotki.yandex.ru/users/klen20078/view/35542/?page=2" TargetMode="External"/><Relationship Id="rId5" Type="http://schemas.openxmlformats.org/officeDocument/2006/relationships/image" Target="../media/image95.gif"/><Relationship Id="rId10" Type="http://schemas.openxmlformats.org/officeDocument/2006/relationships/image" Target="../media/image46.gif"/><Relationship Id="rId4" Type="http://schemas.openxmlformats.org/officeDocument/2006/relationships/image" Target="../media/image114.gif"/><Relationship Id="rId9" Type="http://schemas.openxmlformats.org/officeDocument/2006/relationships/image" Target="../media/image94.gif"/><Relationship Id="rId14" Type="http://schemas.openxmlformats.org/officeDocument/2006/relationships/image" Target="../media/image11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13" Type="http://schemas.openxmlformats.org/officeDocument/2006/relationships/hyperlink" Target="http://www.sangela.de/bild/kartinka86.html" TargetMode="External"/><Relationship Id="rId3" Type="http://schemas.openxmlformats.org/officeDocument/2006/relationships/image" Target="../media/image118.gif"/><Relationship Id="rId7" Type="http://schemas.openxmlformats.org/officeDocument/2006/relationships/image" Target="../media/image114.gif"/><Relationship Id="rId12" Type="http://schemas.openxmlformats.org/officeDocument/2006/relationships/hyperlink" Target="http://planeta.rambler.ru/community/tat2106/40895231.html" TargetMode="External"/><Relationship Id="rId2" Type="http://schemas.openxmlformats.org/officeDocument/2006/relationships/hyperlink" Target="http://fotki.yandex.ru/users/klen20078/view/34505?page=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11" Type="http://schemas.openxmlformats.org/officeDocument/2006/relationships/hyperlink" Target="http://www.sangela.de/master/schwan.html" TargetMode="External"/><Relationship Id="rId5" Type="http://schemas.openxmlformats.org/officeDocument/2006/relationships/image" Target="../media/image94.gif"/><Relationship Id="rId15" Type="http://schemas.openxmlformats.org/officeDocument/2006/relationships/hyperlink" Target="http://teledu.ru/video/e1b40497-28e7-438d-be38-9da7a2c7c55b" TargetMode="External"/><Relationship Id="rId10" Type="http://schemas.openxmlformats.org/officeDocument/2006/relationships/hyperlink" Target="http://www.telecomsite.ru/?origami/8_83" TargetMode="External"/><Relationship Id="rId4" Type="http://schemas.openxmlformats.org/officeDocument/2006/relationships/image" Target="../media/image46.gif"/><Relationship Id="rId9" Type="http://schemas.openxmlformats.org/officeDocument/2006/relationships/hyperlink" Target="http://only-paper.ru/news/2007-09-06-241" TargetMode="External"/><Relationship Id="rId14" Type="http://schemas.openxmlformats.org/officeDocument/2006/relationships/hyperlink" Target="http://oriart.ru/load/1-1-0-48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gif"/><Relationship Id="rId13" Type="http://schemas.openxmlformats.org/officeDocument/2006/relationships/image" Target="../media/image120.png"/><Relationship Id="rId3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mihalchik_iuliya_-_lebed_belaya.mp3" TargetMode="External"/><Relationship Id="rId7" Type="http://schemas.openxmlformats.org/officeDocument/2006/relationships/image" Target="../media/image62.gif"/><Relationship Id="rId12" Type="http://schemas.openxmlformats.org/officeDocument/2006/relationships/image" Target="../media/image46.gif"/><Relationship Id="rId17" Type="http://schemas.openxmlformats.org/officeDocument/2006/relationships/image" Target="../media/image13.png"/><Relationship Id="rId2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DikieLebedi.mp3" TargetMode="External"/><Relationship Id="rId16" Type="http://schemas.openxmlformats.org/officeDocument/2006/relationships/image" Target="../media/image123.png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02%20-%20&#1063;&#1072;&#1081;&#1082;&#1086;&#1074;&#1089;&#1082;&#1080;&#1081;%20-%20&#1051;&#1077;&#1073;&#1077;&#1076;&#1080;&#1085;&#1086;&#1077;%20&#1086;&#1079;&#1077;&#1088;&#1086;%20-%20&#1089;&#1094;&#1077;&#1085;&#1072;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5.gif"/><Relationship Id="rId5" Type="http://schemas.openxmlformats.org/officeDocument/2006/relationships/audio" Target="file:///F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03%20-%20&#1063;&#1072;&#1081;&#1082;&#1086;&#1074;&#1089;&#1082;&#1080;&#1081;%20-%20&#1051;&#1077;&#1073;&#1077;&#1076;&#1080;&#1085;&#1086;&#1077;%20&#1086;&#1079;&#1077;&#1088;&#1086;%20-%20&#1053;&#1077;&#1072;&#1087;&#1086;&#1083;&#1080;&#1090;&#1072;&#1085;&#1089;&#1082;&#1080;&#1081;%20&#1090;&#1072;&#1085;&#1077;&#1094;.mp3" TargetMode="External"/><Relationship Id="rId15" Type="http://schemas.openxmlformats.org/officeDocument/2006/relationships/image" Target="../media/image122.png"/><Relationship Id="rId10" Type="http://schemas.openxmlformats.org/officeDocument/2006/relationships/image" Target="../media/image64.gif"/><Relationship Id="rId4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mp3SHARE_ru_-_evgeniy_martyinov_-_lebedinaya_vernost.mp3" TargetMode="External"/><Relationship Id="rId9" Type="http://schemas.openxmlformats.org/officeDocument/2006/relationships/image" Target="../media/image66.gif"/><Relationship Id="rId1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83;&#1077;&#1073;&#1077;&#1076;&#1100;%20&#1082;&#1083;&#1080;&#1082;&#1091;&#1085;.mp3" TargetMode="External"/><Relationship Id="rId5" Type="http://schemas.openxmlformats.org/officeDocument/2006/relationships/image" Target="../media/image126.png"/><Relationship Id="rId4" Type="http://schemas.openxmlformats.org/officeDocument/2006/relationships/image" Target="../media/image12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http://www.vyshivai.ru/images/resize/m_3489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animal.ru/img_general_partners/sop_rus_logo.gi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72;&#1084;&#1077;&#1088;&#1080;&#1082;&#1072;&#1085;&#1089;&#1082;&#1080;&#1081;%20&#1083;&#1077;&#1073;&#1077;&#1076;&#1100;.mp3" TargetMode="External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83;&#1077;&#1073;&#1077;&#1076;&#1100;%20&#1096;&#1080;&#1087;&#1091;&#1085;12.mp3" TargetMode="External"/><Relationship Id="rId1" Type="http://schemas.openxmlformats.org/officeDocument/2006/relationships/audio" Target="file:///E:\&#1059;&#1057;&#1058;&#1053;&#1067;&#1049;%20&#1046;&#1059;&#1056;&#1053;&#1040;&#1051;%20&#1055;&#1054;&#1057;&#1042;&#1071;&#1065;&#1040;&#1045;&#1058;&#1057;&#1071;\&#1059;&#1057;&#1058;&#1053;&#1067;&#1049;%20&#1046;&#1059;&#1056;&#1053;&#1040;&#1051;%20&#1055;&#1054;&#1057;&#1042;&#1071;&#1065;&#1040;&#1045;&#1058;&#1057;&#1071;\&#1083;&#1077;&#1073;&#1077;&#1076;&#1100;%20&#1082;&#1083;&#1080;&#1082;&#1091;&#1085;.mp3" TargetMode="External"/><Relationship Id="rId6" Type="http://schemas.openxmlformats.org/officeDocument/2006/relationships/hyperlink" Target="http://www.express-kinetika.ru/img/karta_rossii.jpg" TargetMode="External"/><Relationship Id="rId11" Type="http://schemas.openxmlformats.org/officeDocument/2006/relationships/image" Target="../media/image37.png"/><Relationship Id="rId5" Type="http://schemas.openxmlformats.org/officeDocument/2006/relationships/audio" Target="../media/audio1.wav"/><Relationship Id="rId10" Type="http://schemas.openxmlformats.org/officeDocument/2006/relationships/image" Target="../media/image3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Svanir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ru.wikipedia.org/wiki/%D0%A4%D0%B0%D0%B9%D0%BB:Mute.swan.touchdown.arp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hotoshopcs5.ru/img/c1285fcadc52c0d3dc8813fc2c2e2b2a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785926"/>
            <a:ext cx="79296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УСТНЫЙ  ЖУРНАЛ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«ПОСВЯЩАЕТСЯ…»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2294" name="Picture 6" descr="Картинка 10 из 3247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86256"/>
            <a:ext cx="2786049" cy="2571744"/>
          </a:xfrm>
          <a:prstGeom prst="rect">
            <a:avLst/>
          </a:prstGeom>
          <a:noFill/>
        </p:spPr>
      </p:pic>
      <p:pic>
        <p:nvPicPr>
          <p:cNvPr id="12298" name="Picture 10" descr="Картинка 38 из 3247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142852"/>
            <a:ext cx="1390650" cy="1466850"/>
          </a:xfrm>
          <a:prstGeom prst="rect">
            <a:avLst/>
          </a:prstGeom>
          <a:noFill/>
        </p:spPr>
      </p:pic>
      <p:pic>
        <p:nvPicPr>
          <p:cNvPr id="12304" name="Picture 16" descr="Картинка 123 из 3247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22" y="4333860"/>
            <a:ext cx="2214578" cy="2524140"/>
          </a:xfrm>
          <a:prstGeom prst="rect">
            <a:avLst/>
          </a:prstGeom>
          <a:noFill/>
        </p:spPr>
      </p:pic>
      <p:pic>
        <p:nvPicPr>
          <p:cNvPr id="12306" name="Picture 18" descr="Картинка 149 из 3247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00430" y="4500570"/>
            <a:ext cx="1257300" cy="1152525"/>
          </a:xfrm>
          <a:prstGeom prst="rect">
            <a:avLst/>
          </a:prstGeom>
          <a:noFill/>
        </p:spPr>
      </p:pic>
      <p:pic>
        <p:nvPicPr>
          <p:cNvPr id="12308" name="Picture 20" descr="Картинка 149 из 3247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72132" y="5705475"/>
            <a:ext cx="1257300" cy="1152525"/>
          </a:xfrm>
          <a:prstGeom prst="rect">
            <a:avLst/>
          </a:prstGeom>
          <a:noFill/>
        </p:spPr>
      </p:pic>
      <p:pic>
        <p:nvPicPr>
          <p:cNvPr id="12312" name="Picture 24" descr="http://im6-tub.yandex.net/i?id=26235098&amp;tov=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36" y="428604"/>
            <a:ext cx="895350" cy="981076"/>
          </a:xfrm>
          <a:prstGeom prst="rect">
            <a:avLst/>
          </a:prstGeom>
          <a:noFill/>
        </p:spPr>
      </p:pic>
      <p:pic>
        <p:nvPicPr>
          <p:cNvPr id="12314" name="Picture 26" descr="http://im6-tub.yandex.net/i?id=26235098&amp;tov=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714620"/>
            <a:ext cx="895350" cy="981076"/>
          </a:xfrm>
          <a:prstGeom prst="rect">
            <a:avLst/>
          </a:prstGeom>
          <a:noFill/>
        </p:spPr>
      </p:pic>
      <p:pic>
        <p:nvPicPr>
          <p:cNvPr id="12320" name="Picture 32" descr="Картинка 99 из 1519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00430" y="285728"/>
            <a:ext cx="1143000" cy="1333501"/>
          </a:xfrm>
          <a:prstGeom prst="rect">
            <a:avLst/>
          </a:prstGeom>
          <a:noFill/>
        </p:spPr>
      </p:pic>
      <p:pic>
        <p:nvPicPr>
          <p:cNvPr id="12323" name="Picture 35" descr="E:\Анимация\#04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00496" y="2571744"/>
            <a:ext cx="571500" cy="504825"/>
          </a:xfrm>
          <a:prstGeom prst="rect">
            <a:avLst/>
          </a:prstGeom>
          <a:noFill/>
        </p:spPr>
      </p:pic>
      <p:pic>
        <p:nvPicPr>
          <p:cNvPr id="12324" name="Picture 36" descr="E:\Анимация\#04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28794" y="2643182"/>
            <a:ext cx="571500" cy="504825"/>
          </a:xfrm>
          <a:prstGeom prst="rect">
            <a:avLst/>
          </a:prstGeom>
          <a:noFill/>
        </p:spPr>
      </p:pic>
      <p:pic>
        <p:nvPicPr>
          <p:cNvPr id="12325" name="Picture 37" descr="E:\Анимация\цветочек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000364" y="3143248"/>
            <a:ext cx="390525" cy="352425"/>
          </a:xfrm>
          <a:prstGeom prst="rect">
            <a:avLst/>
          </a:prstGeom>
          <a:noFill/>
        </p:spPr>
      </p:pic>
      <p:pic>
        <p:nvPicPr>
          <p:cNvPr id="12326" name="Picture 38" descr="E:\Анимация\цветочек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57818" y="3143248"/>
            <a:ext cx="390525" cy="352425"/>
          </a:xfrm>
          <a:prstGeom prst="rect">
            <a:avLst/>
          </a:prstGeom>
          <a:noFill/>
        </p:spPr>
      </p:pic>
      <p:pic>
        <p:nvPicPr>
          <p:cNvPr id="12327" name="Picture 39" descr="E:\Анимация\цветочек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358214" y="3071810"/>
            <a:ext cx="390525" cy="352425"/>
          </a:xfrm>
          <a:prstGeom prst="rect">
            <a:avLst/>
          </a:prstGeom>
          <a:noFill/>
        </p:spPr>
      </p:pic>
      <p:pic>
        <p:nvPicPr>
          <p:cNvPr id="12329" name="Picture 41" descr="E:\Анимация\цветы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2362200" cy="2076450"/>
          </a:xfrm>
          <a:prstGeom prst="rect">
            <a:avLst/>
          </a:prstGeom>
          <a:noFill/>
        </p:spPr>
      </p:pic>
      <p:pic>
        <p:nvPicPr>
          <p:cNvPr id="30" name="Picture 35" descr="E:\Анимация\#04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29454" y="3000372"/>
            <a:ext cx="571500" cy="504825"/>
          </a:xfrm>
          <a:prstGeom prst="rect">
            <a:avLst/>
          </a:prstGeom>
          <a:noFill/>
        </p:spPr>
      </p:pic>
      <p:pic>
        <p:nvPicPr>
          <p:cNvPr id="31" name="Picture 35" descr="E:\Анимация\#04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43900" y="2000240"/>
            <a:ext cx="571500" cy="504825"/>
          </a:xfrm>
          <a:prstGeom prst="rect">
            <a:avLst/>
          </a:prstGeom>
          <a:noFill/>
        </p:spPr>
      </p:pic>
      <p:pic>
        <p:nvPicPr>
          <p:cNvPr id="32" name="Picture 39" descr="E:\Анимация\цветочек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86512" y="2571744"/>
            <a:ext cx="390525" cy="352425"/>
          </a:xfrm>
          <a:prstGeom prst="rect">
            <a:avLst/>
          </a:prstGeom>
          <a:noFill/>
        </p:spPr>
      </p:pic>
      <p:pic>
        <p:nvPicPr>
          <p:cNvPr id="33" name="Picture 38" descr="E:\Анимация\цветочек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29256" y="714356"/>
            <a:ext cx="390525" cy="352425"/>
          </a:xfrm>
          <a:prstGeom prst="rect">
            <a:avLst/>
          </a:prstGeom>
          <a:noFill/>
        </p:spPr>
      </p:pic>
      <p:pic>
        <p:nvPicPr>
          <p:cNvPr id="34" name="Picture 38" descr="E:\Анимация\цветочек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786050" y="928670"/>
            <a:ext cx="390525" cy="352425"/>
          </a:xfrm>
          <a:prstGeom prst="rect">
            <a:avLst/>
          </a:prstGeom>
          <a:noFill/>
        </p:spPr>
      </p:pic>
      <p:pic>
        <p:nvPicPr>
          <p:cNvPr id="35" name="Picture 38" descr="E:\Анимация\цветочек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14678" y="5929330"/>
            <a:ext cx="390525" cy="352425"/>
          </a:xfrm>
          <a:prstGeom prst="rect">
            <a:avLst/>
          </a:prstGeom>
          <a:noFill/>
        </p:spPr>
      </p:pic>
      <p:pic>
        <p:nvPicPr>
          <p:cNvPr id="36" name="Picture 38" descr="E:\Анимация\цветочек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643570" y="4786322"/>
            <a:ext cx="390525" cy="352425"/>
          </a:xfrm>
          <a:prstGeom prst="rect">
            <a:avLst/>
          </a:prstGeom>
          <a:noFill/>
        </p:spPr>
      </p:pic>
      <p:pic>
        <p:nvPicPr>
          <p:cNvPr id="27" name="03 - Чайковский - Лебединое озеро - Неаполитанский та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/>
          <a:stretch>
            <a:fillRect/>
          </a:stretch>
        </p:blipFill>
        <p:spPr>
          <a:xfrm>
            <a:off x="2357422" y="6000768"/>
            <a:ext cx="661990" cy="590552"/>
          </a:xfrm>
          <a:prstGeom prst="rect">
            <a:avLst/>
          </a:prstGeom>
        </p:spPr>
      </p:pic>
      <p:pic>
        <p:nvPicPr>
          <p:cNvPr id="28" name="mihalchik_iuliya_-_lebed_belay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/>
          <a:stretch>
            <a:fillRect/>
          </a:stretch>
        </p:blipFill>
        <p:spPr>
          <a:xfrm>
            <a:off x="0" y="6072206"/>
            <a:ext cx="590520" cy="78579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9" name="Picture 5" descr="F:\Птица года 2009 лебедь\к году лебедя2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1071538" y="3357562"/>
            <a:ext cx="7000924" cy="2928958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   С   ЛЕБЕДЯМИ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1681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-142900"/>
            <a:ext cx="1104900" cy="742950"/>
          </a:xfrm>
          <a:prstGeom prst="rect">
            <a:avLst/>
          </a:prstGeom>
          <a:noFill/>
        </p:spPr>
      </p:pic>
      <p:pic>
        <p:nvPicPr>
          <p:cNvPr id="6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-142900"/>
            <a:ext cx="1104900" cy="742950"/>
          </a:xfrm>
          <a:prstGeom prst="rect">
            <a:avLst/>
          </a:prstGeom>
          <a:noFill/>
        </p:spPr>
      </p:pic>
      <p:pic>
        <p:nvPicPr>
          <p:cNvPr id="7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-142900"/>
            <a:ext cx="1104900" cy="742950"/>
          </a:xfrm>
          <a:prstGeom prst="rect">
            <a:avLst/>
          </a:prstGeom>
          <a:noFill/>
        </p:spPr>
      </p:pic>
      <p:pic>
        <p:nvPicPr>
          <p:cNvPr id="8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-142900"/>
            <a:ext cx="1104900" cy="742950"/>
          </a:xfrm>
          <a:prstGeom prst="rect">
            <a:avLst/>
          </a:prstGeom>
          <a:noFill/>
        </p:spPr>
      </p:pic>
      <p:pic>
        <p:nvPicPr>
          <p:cNvPr id="9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-142900"/>
            <a:ext cx="1104900" cy="742950"/>
          </a:xfrm>
          <a:prstGeom prst="rect">
            <a:avLst/>
          </a:prstGeom>
          <a:noFill/>
        </p:spPr>
      </p:pic>
      <p:pic>
        <p:nvPicPr>
          <p:cNvPr id="10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00" y="-142900"/>
            <a:ext cx="1104900" cy="742950"/>
          </a:xfrm>
          <a:prstGeom prst="rect">
            <a:avLst/>
          </a:prstGeom>
          <a:noFill/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714356"/>
            <a:ext cx="8643998" cy="1143008"/>
          </a:xfrm>
          <a:prstGeom prst="round2DiagRect">
            <a:avLst/>
          </a:prstGeom>
          <a:solidFill>
            <a:srgbClr val="FE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ЛЕБЕДИ  В  ПРОИЗВЕДЕНИЯХ  ИСКУССТВА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50532" name="Picture 4" descr="Картинка 14 из 431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28802"/>
            <a:ext cx="3071834" cy="2643206"/>
          </a:xfrm>
          <a:prstGeom prst="rect">
            <a:avLst/>
          </a:prstGeom>
          <a:noFill/>
        </p:spPr>
      </p:pic>
      <p:pic>
        <p:nvPicPr>
          <p:cNvPr id="150534" name="Picture 6" descr="http://im2-tub.yandex.net/i?id=127499839&amp;tov=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72008"/>
            <a:ext cx="2214546" cy="2285992"/>
          </a:xfrm>
          <a:prstGeom prst="rect">
            <a:avLst/>
          </a:prstGeom>
          <a:noFill/>
        </p:spPr>
      </p:pic>
      <p:pic>
        <p:nvPicPr>
          <p:cNvPr id="150536" name="Picture 8" descr="Картинка 3 из 139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1928802"/>
            <a:ext cx="3286148" cy="2714645"/>
          </a:xfrm>
          <a:prstGeom prst="rect">
            <a:avLst/>
          </a:prstGeom>
          <a:noFill/>
        </p:spPr>
      </p:pic>
      <p:pic>
        <p:nvPicPr>
          <p:cNvPr id="150538" name="Picture 10" descr="Картинка 3 из 6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34125" y="1928802"/>
            <a:ext cx="2809875" cy="4929198"/>
          </a:xfrm>
          <a:prstGeom prst="rect">
            <a:avLst/>
          </a:prstGeom>
          <a:noFill/>
        </p:spPr>
      </p:pic>
      <p:pic>
        <p:nvPicPr>
          <p:cNvPr id="150540" name="Picture 12" descr="Картинка 3 из 739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4143380"/>
            <a:ext cx="2428892" cy="2714620"/>
          </a:xfrm>
          <a:prstGeom prst="rect">
            <a:avLst/>
          </a:prstGeom>
          <a:noFill/>
        </p:spPr>
      </p:pic>
      <p:pic>
        <p:nvPicPr>
          <p:cNvPr id="18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-142900"/>
            <a:ext cx="1104900" cy="742950"/>
          </a:xfrm>
          <a:prstGeom prst="rect">
            <a:avLst/>
          </a:prstGeom>
          <a:noFill/>
        </p:spPr>
      </p:pic>
      <p:pic>
        <p:nvPicPr>
          <p:cNvPr id="150542" name="Picture 14" descr="Картинка 5 из 1696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28794" y="4143380"/>
            <a:ext cx="2000264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714356"/>
            <a:ext cx="8429684" cy="1090424"/>
          </a:xfrm>
          <a:prstGeom prst="flowChartPunchedTape">
            <a:avLst/>
          </a:prstGeom>
          <a:solidFill>
            <a:srgbClr val="F8F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ХУДОЖНИКИ  И  ЛЕБЕДИ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04900" cy="742950"/>
          </a:xfrm>
          <a:prstGeom prst="rect">
            <a:avLst/>
          </a:prstGeom>
          <a:noFill/>
        </p:spPr>
      </p:pic>
      <p:pic>
        <p:nvPicPr>
          <p:cNvPr id="4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1104900" cy="742950"/>
          </a:xfrm>
          <a:prstGeom prst="rect">
            <a:avLst/>
          </a:prstGeom>
          <a:noFill/>
        </p:spPr>
      </p:pic>
      <p:pic>
        <p:nvPicPr>
          <p:cNvPr id="5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1104900" cy="742950"/>
          </a:xfrm>
          <a:prstGeom prst="rect">
            <a:avLst/>
          </a:prstGeom>
          <a:noFill/>
        </p:spPr>
      </p:pic>
      <p:pic>
        <p:nvPicPr>
          <p:cNvPr id="6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1104900" cy="742950"/>
          </a:xfrm>
          <a:prstGeom prst="rect">
            <a:avLst/>
          </a:prstGeom>
          <a:noFill/>
        </p:spPr>
      </p:pic>
      <p:pic>
        <p:nvPicPr>
          <p:cNvPr id="7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1104900" cy="742950"/>
          </a:xfrm>
          <a:prstGeom prst="rect">
            <a:avLst/>
          </a:prstGeom>
          <a:noFill/>
        </p:spPr>
      </p:pic>
      <p:pic>
        <p:nvPicPr>
          <p:cNvPr id="8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1104900" cy="742950"/>
          </a:xfrm>
          <a:prstGeom prst="rect">
            <a:avLst/>
          </a:prstGeom>
          <a:noFill/>
        </p:spPr>
      </p:pic>
      <p:pic>
        <p:nvPicPr>
          <p:cNvPr id="9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0"/>
            <a:ext cx="1104900" cy="742950"/>
          </a:xfrm>
          <a:prstGeom prst="rect">
            <a:avLst/>
          </a:prstGeom>
          <a:noFill/>
        </p:spPr>
      </p:pic>
      <p:pic>
        <p:nvPicPr>
          <p:cNvPr id="151554" name="Picture 2" descr="http://im4-tub.yandex.net/i?id=56221842&amp;tov=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785926"/>
            <a:ext cx="3571900" cy="507207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1558" name="Picture 6" descr="Картинка 12 из 1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785926"/>
            <a:ext cx="3071802" cy="507207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1560" name="Picture 8" descr="Картинка 1 из 10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85926"/>
            <a:ext cx="2500298" cy="507207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:\Птица года 2009 лебедь\к году лебедя2\94313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перфолента 2"/>
          <p:cNvSpPr/>
          <p:nvPr/>
        </p:nvSpPr>
        <p:spPr>
          <a:xfrm>
            <a:off x="4643438" y="3071810"/>
            <a:ext cx="3857652" cy="292895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БАЛЕТ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И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ЛЕБЕДИ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ttp://im0-tub.yandex.net/i?id=42273617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286148" cy="528641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29058" y="428604"/>
            <a:ext cx="4714908" cy="1428760"/>
          </a:xfrm>
          <a:prstGeom prst="round2DiagRect">
            <a:avLst/>
          </a:prstGeom>
          <a:solidFill>
            <a:srgbClr val="FD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ПЕТР ИЛЬИЧ ЧАЙКОВСКИЙ</a:t>
            </a:r>
          </a:p>
          <a:p>
            <a:pPr algn="ctr"/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628" name="Picture 4" descr="http://im0-tub.yandex.net/i?id=21450235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4500594" cy="392909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Картинка 1 из 2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286148" cy="507209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285728"/>
            <a:ext cx="3714776" cy="1071570"/>
          </a:xfrm>
          <a:prstGeom prst="round2DiagRect">
            <a:avLst/>
          </a:prstGeom>
          <a:solidFill>
            <a:srgbClr val="FE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КАМИЛЬ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СЕН -  САНС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652" name="Picture 4" descr="Картинка 35 из 213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428736"/>
            <a:ext cx="4762500" cy="50720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429124" y="357166"/>
            <a:ext cx="4214842" cy="1000132"/>
          </a:xfrm>
          <a:prstGeom prst="round2DiagRect">
            <a:avLst/>
          </a:prstGeom>
          <a:solidFill>
            <a:srgbClr val="F8F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АННА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ПАВЛОВА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F:\Птица года 2009 лебедь\к году лебедя2\dc5f8e9965a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-142900"/>
            <a:ext cx="9144000" cy="6858000"/>
          </a:xfrm>
          <a:prstGeom prst="rect">
            <a:avLst/>
          </a:prstGeom>
          <a:noFill/>
        </p:spPr>
      </p:pic>
      <p:pic>
        <p:nvPicPr>
          <p:cNvPr id="156675" name="Picture 3" descr="F:\Птица года 2009 лебедь\к году лебедя2\Photo%2018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786058"/>
            <a:ext cx="1714512" cy="2428892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2500298" y="214290"/>
            <a:ext cx="4572032" cy="2714644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ФИЗКУЛЬТ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МИНУТКА!!!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ПЕРЕМЕНКА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56676" name="Picture 4" descr="F:\Птица года 2009 лебедь\к году лебедя2\Photo%2088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429000"/>
            <a:ext cx="1905000" cy="1905000"/>
          </a:xfrm>
          <a:prstGeom prst="rect">
            <a:avLst/>
          </a:prstGeom>
          <a:noFill/>
        </p:spPr>
      </p:pic>
      <p:pic>
        <p:nvPicPr>
          <p:cNvPr id="156677" name="Picture 5" descr="F:\Птица года 2009 лебедь\к году лебедя2\Photo%2062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86454"/>
            <a:ext cx="1357290" cy="1071546"/>
          </a:xfrm>
          <a:prstGeom prst="rect">
            <a:avLst/>
          </a:prstGeom>
          <a:noFill/>
        </p:spPr>
      </p:pic>
      <p:pic>
        <p:nvPicPr>
          <p:cNvPr id="156678" name="Picture 6" descr="F:\Птица года 2009 лебедь\к году лебедя2\Photo%2062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5643578"/>
            <a:ext cx="1285852" cy="1214422"/>
          </a:xfrm>
          <a:prstGeom prst="rect">
            <a:avLst/>
          </a:prstGeom>
          <a:noFill/>
        </p:spPr>
      </p:pic>
      <p:pic>
        <p:nvPicPr>
          <p:cNvPr id="156680" name="Picture 8" descr="F:\Птица года 2009 лебедь\к году лебедя2\Photo%2033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85852" cy="1428736"/>
          </a:xfrm>
          <a:prstGeom prst="rect">
            <a:avLst/>
          </a:prstGeom>
          <a:noFill/>
        </p:spPr>
      </p:pic>
      <p:pic>
        <p:nvPicPr>
          <p:cNvPr id="156681" name="Picture 9" descr="F:\Птица года 2009 лебедь\к году лебедя2\Photo%2033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0"/>
            <a:ext cx="1285852" cy="1285860"/>
          </a:xfrm>
          <a:prstGeom prst="rect">
            <a:avLst/>
          </a:prstGeom>
          <a:noFill/>
        </p:spPr>
      </p:pic>
      <p:pic>
        <p:nvPicPr>
          <p:cNvPr id="156682" name="Picture 10" descr="F:\Птица года 2009 лебедь\к году лебедя2\feedin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143380"/>
            <a:ext cx="438150" cy="390525"/>
          </a:xfrm>
          <a:prstGeom prst="rect">
            <a:avLst/>
          </a:prstGeom>
          <a:noFill/>
        </p:spPr>
      </p:pic>
      <p:pic>
        <p:nvPicPr>
          <p:cNvPr id="156683" name="Picture 11" descr="F:\Птица года 2009 лебедь\к году лебедя2\feedin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5929330"/>
            <a:ext cx="438150" cy="390525"/>
          </a:xfrm>
          <a:prstGeom prst="rect">
            <a:avLst/>
          </a:prstGeom>
          <a:noFill/>
        </p:spPr>
      </p:pic>
      <p:pic>
        <p:nvPicPr>
          <p:cNvPr id="156684" name="Picture 12" descr="F:\Птица года 2009 лебедь\к году лебедя2\feedin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38" y="3286124"/>
            <a:ext cx="438150" cy="390525"/>
          </a:xfrm>
          <a:prstGeom prst="rect">
            <a:avLst/>
          </a:prstGeom>
          <a:noFill/>
        </p:spPr>
      </p:pic>
      <p:pic>
        <p:nvPicPr>
          <p:cNvPr id="156685" name="Picture 13" descr="F:\Птица года 2009 лебедь\к году лебедя2\feedin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5429264"/>
            <a:ext cx="438150" cy="390525"/>
          </a:xfrm>
          <a:prstGeom prst="rect">
            <a:avLst/>
          </a:prstGeom>
          <a:noFill/>
        </p:spPr>
      </p:pic>
      <p:pic>
        <p:nvPicPr>
          <p:cNvPr id="156686" name="Picture 14" descr="F:\Птица года 2009 лебедь\к году лебедя2\feedin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4929198"/>
            <a:ext cx="438150" cy="390525"/>
          </a:xfrm>
          <a:prstGeom prst="rect">
            <a:avLst/>
          </a:prstGeom>
          <a:noFill/>
        </p:spPr>
      </p:pic>
      <p:pic>
        <p:nvPicPr>
          <p:cNvPr id="17" name="Picture 4" descr="F:\Птица года 2009 лебедь\к году лебедя2\Photo%2088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286124"/>
            <a:ext cx="1905000" cy="1905000"/>
          </a:xfrm>
          <a:prstGeom prst="rect">
            <a:avLst/>
          </a:prstGeom>
          <a:noFill/>
        </p:spPr>
      </p:pic>
      <p:pic>
        <p:nvPicPr>
          <p:cNvPr id="18" name="Picture 4" descr="F:\Птица года 2009 лебедь\к году лебедя2\Photo%2088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500438"/>
            <a:ext cx="1905000" cy="1905000"/>
          </a:xfrm>
          <a:prstGeom prst="rect">
            <a:avLst/>
          </a:prstGeom>
          <a:noFill/>
        </p:spPr>
      </p:pic>
      <p:pic>
        <p:nvPicPr>
          <p:cNvPr id="21" name="Picture 4" descr="F:\Птица года 2009 лебедь\к году лебедя2\Photo%2088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643314"/>
            <a:ext cx="1905000" cy="1905000"/>
          </a:xfrm>
          <a:prstGeom prst="rect">
            <a:avLst/>
          </a:prstGeom>
          <a:noFill/>
        </p:spPr>
      </p:pic>
      <p:pic>
        <p:nvPicPr>
          <p:cNvPr id="22" name="Picture 4" descr="F:\Птица года 2009 лебедь\к году лебедя2\Photo%2088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143248"/>
            <a:ext cx="1905000" cy="1905000"/>
          </a:xfrm>
          <a:prstGeom prst="rect">
            <a:avLst/>
          </a:prstGeom>
          <a:noFill/>
        </p:spPr>
      </p:pic>
      <p:pic>
        <p:nvPicPr>
          <p:cNvPr id="26" name="15 - Чайковский - Лебединое озеро - Танец маленьких лебед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американский лебед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1500166" y="5786454"/>
            <a:ext cx="785818" cy="733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Картинка 10 из 60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6-конечная звезда 4"/>
          <p:cNvSpPr/>
          <p:nvPr/>
        </p:nvSpPr>
        <p:spPr>
          <a:xfrm>
            <a:off x="1857356" y="1142984"/>
            <a:ext cx="4786346" cy="5143536"/>
          </a:xfrm>
          <a:prstGeom prst="star6">
            <a:avLst>
              <a:gd name="adj" fmla="val 21374"/>
              <a:gd name="hf" fmla="val 115470"/>
            </a:avLst>
          </a:prstGeom>
          <a:solidFill>
            <a:srgbClr val="F9ADEB"/>
          </a:solidFill>
          <a:effectLst>
            <a:glow rad="101600">
              <a:srgbClr val="F9ADEB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ЗВЕЗДЫ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И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ЛЕБЕДИ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7702" name="Picture 6" descr="http://im3-tub.yandex.net/i?id=72417900&amp;tov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72758">
            <a:off x="5538191" y="559702"/>
            <a:ext cx="828675" cy="1009651"/>
          </a:xfrm>
          <a:prstGeom prst="rect">
            <a:avLst/>
          </a:prstGeom>
          <a:noFill/>
        </p:spPr>
      </p:pic>
      <p:pic>
        <p:nvPicPr>
          <p:cNvPr id="157704" name="Picture 8" descr="http://im3-tub.yandex.net/i?id=72417900&amp;tov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16510">
            <a:off x="500034" y="5143512"/>
            <a:ext cx="828675" cy="1009651"/>
          </a:xfrm>
          <a:prstGeom prst="rect">
            <a:avLst/>
          </a:prstGeom>
          <a:noFill/>
        </p:spPr>
      </p:pic>
      <p:pic>
        <p:nvPicPr>
          <p:cNvPr id="157706" name="Picture 10" descr="http://im3-tub.yandex.net/i?id=72417900&amp;tov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92062">
            <a:off x="468824" y="2132828"/>
            <a:ext cx="828675" cy="1009651"/>
          </a:xfrm>
          <a:prstGeom prst="rect">
            <a:avLst/>
          </a:prstGeom>
          <a:noFill/>
        </p:spPr>
      </p:pic>
      <p:pic>
        <p:nvPicPr>
          <p:cNvPr id="157708" name="Picture 12" descr="http://im3-tub.yandex.net/i?id=72417900&amp;tov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21069">
            <a:off x="7803797" y="3790884"/>
            <a:ext cx="828675" cy="1009651"/>
          </a:xfrm>
          <a:prstGeom prst="rect">
            <a:avLst/>
          </a:prstGeom>
          <a:noFill/>
        </p:spPr>
      </p:pic>
      <p:pic>
        <p:nvPicPr>
          <p:cNvPr id="157710" name="Picture 14" descr="http://im3-tub.yandex.net/i?id=17629606&amp;tov=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77497">
            <a:off x="684562" y="508829"/>
            <a:ext cx="923925" cy="733426"/>
          </a:xfrm>
          <a:prstGeom prst="rect">
            <a:avLst/>
          </a:prstGeom>
          <a:noFill/>
        </p:spPr>
      </p:pic>
      <p:pic>
        <p:nvPicPr>
          <p:cNvPr id="157712" name="Picture 16" descr="http://im3-tub.yandex.net/i?id=17629606&amp;tov=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37135">
            <a:off x="6678036" y="5507766"/>
            <a:ext cx="923925" cy="733426"/>
          </a:xfrm>
          <a:prstGeom prst="rect">
            <a:avLst/>
          </a:prstGeom>
          <a:noFill/>
        </p:spPr>
      </p:pic>
      <p:pic>
        <p:nvPicPr>
          <p:cNvPr id="157714" name="Picture 18" descr="http://im3-tub.yandex.net/i?id=17629606&amp;tov=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83475">
            <a:off x="7358082" y="1071546"/>
            <a:ext cx="923925" cy="733426"/>
          </a:xfrm>
          <a:prstGeom prst="rect">
            <a:avLst/>
          </a:prstGeom>
          <a:noFill/>
        </p:spPr>
      </p:pic>
      <p:pic>
        <p:nvPicPr>
          <p:cNvPr id="157715" name="Picture 19" descr="F:\Птица года 2009 лебедь\к году лебедя2\331799604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64546">
            <a:off x="6786578" y="2357430"/>
            <a:ext cx="1214446" cy="1066802"/>
          </a:xfrm>
          <a:prstGeom prst="rect">
            <a:avLst/>
          </a:prstGeom>
          <a:noFill/>
        </p:spPr>
      </p:pic>
      <p:pic>
        <p:nvPicPr>
          <p:cNvPr id="157716" name="Picture 20" descr="F:\Птица года 2009 лебедь\к году лебедя2\331799604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848831">
            <a:off x="2643174" y="857232"/>
            <a:ext cx="1214446" cy="995364"/>
          </a:xfrm>
          <a:prstGeom prst="rect">
            <a:avLst/>
          </a:prstGeom>
          <a:noFill/>
        </p:spPr>
      </p:pic>
      <p:pic>
        <p:nvPicPr>
          <p:cNvPr id="157717" name="Picture 21" descr="F:\Птица года 2009 лебедь\к году лебедя2\331799604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00538">
            <a:off x="4857752" y="5143512"/>
            <a:ext cx="1285884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F:\Птица года 2009 лебедь\к году лебедя2\Photo%201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1984"/>
            <a:ext cx="2143140" cy="2286016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1857356" y="214290"/>
            <a:ext cx="5929354" cy="4214842"/>
          </a:xfrm>
          <a:prstGeom prst="wedgeEllipseCallout">
            <a:avLst/>
          </a:prstGeom>
          <a:solidFill>
            <a:srgbClr val="FDFCD4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Изобразите  данное созвездие на</a:t>
            </a:r>
          </a:p>
          <a:p>
            <a:pPr algn="ctr"/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оординатной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плоскости: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(-3;4)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(-2;2)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(0;0)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(2;-2)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(5;-3)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(3;1)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(-3;-1)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(-7;-2)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747" name="Picture 3" descr="F:\Птица года 2009 лебедь\к году лебедя2\7373746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143512"/>
            <a:ext cx="4714908" cy="1171579"/>
          </a:xfrm>
          <a:prstGeom prst="rect">
            <a:avLst/>
          </a:prstGeom>
          <a:noFill/>
        </p:spPr>
      </p:pic>
      <p:pic>
        <p:nvPicPr>
          <p:cNvPr id="159748" name="Picture 4" descr="F:\Птица года 2009 лебедь\к году лебедя2\Photo%204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643182"/>
            <a:ext cx="1357314" cy="1785950"/>
          </a:xfrm>
          <a:prstGeom prst="rect">
            <a:avLst/>
          </a:prstGeom>
          <a:noFill/>
        </p:spPr>
      </p:pic>
      <p:pic>
        <p:nvPicPr>
          <p:cNvPr id="159750" name="Picture 6" descr="F:\Птица года 2009 лебедь\к году лебедя2\ptici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125520"/>
            <a:ext cx="1857388" cy="2161000"/>
          </a:xfrm>
          <a:prstGeom prst="rect">
            <a:avLst/>
          </a:prstGeom>
          <a:noFill/>
        </p:spPr>
      </p:pic>
      <p:pic>
        <p:nvPicPr>
          <p:cNvPr id="159751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28604"/>
            <a:ext cx="1462090" cy="1000132"/>
          </a:xfrm>
          <a:prstGeom prst="rect">
            <a:avLst/>
          </a:prstGeom>
          <a:noFill/>
        </p:spPr>
      </p:pic>
      <p:pic>
        <p:nvPicPr>
          <p:cNvPr id="10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85728"/>
            <a:ext cx="1462090" cy="1000132"/>
          </a:xfrm>
          <a:prstGeom prst="rect">
            <a:avLst/>
          </a:prstGeom>
          <a:noFill/>
        </p:spPr>
      </p:pic>
      <p:pic>
        <p:nvPicPr>
          <p:cNvPr id="9" name="лебедь клику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5857892"/>
            <a:ext cx="857224" cy="6619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14282" y="0"/>
            <a:ext cx="5929354" cy="1500174"/>
          </a:xfrm>
          <a:prstGeom prst="flowChartPunchedTape">
            <a:avLst/>
          </a:prstGeom>
          <a:solidFill>
            <a:srgbClr val="FE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СОЗВЕЗДИЕ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786578" y="1285860"/>
            <a:ext cx="2357422" cy="2500330"/>
          </a:xfrm>
          <a:prstGeom prst="flowChartProcess">
            <a:avLst/>
          </a:prstGeom>
          <a:solidFill>
            <a:srgbClr val="F8F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ИЗОБРАЗИТЕ ДАННОЕ СОЗВЕЗДИЕ НА КООРДИНАТНОЙ ПЛОСКОСТИ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Group 2"/>
          <p:cNvGrpSpPr>
            <a:grpSpLocks/>
          </p:cNvGrpSpPr>
          <p:nvPr/>
        </p:nvGrpSpPr>
        <p:grpSpPr bwMode="auto">
          <a:xfrm>
            <a:off x="2571736" y="1643050"/>
            <a:ext cx="5313363" cy="4800600"/>
            <a:chOff x="1920" y="528"/>
            <a:chExt cx="3347" cy="302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1" name="Line 3"/>
            <p:cNvSpPr>
              <a:spLocks noChangeShapeType="1"/>
            </p:cNvSpPr>
            <p:nvPr/>
          </p:nvSpPr>
          <p:spPr bwMode="auto">
            <a:xfrm>
              <a:off x="1920" y="2112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72" name="Line 4"/>
            <p:cNvSpPr>
              <a:spLocks noChangeShapeType="1"/>
            </p:cNvSpPr>
            <p:nvPr/>
          </p:nvSpPr>
          <p:spPr bwMode="auto">
            <a:xfrm flipV="1">
              <a:off x="3456" y="528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3264" y="2160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3552" y="216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75" name="Rectangle 7"/>
            <p:cNvSpPr>
              <a:spLocks noChangeArrowheads="1"/>
            </p:cNvSpPr>
            <p:nvPr/>
          </p:nvSpPr>
          <p:spPr bwMode="auto">
            <a:xfrm>
              <a:off x="3216" y="1776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76" name="Line 8"/>
            <p:cNvSpPr>
              <a:spLocks noChangeShapeType="1"/>
            </p:cNvSpPr>
            <p:nvPr/>
          </p:nvSpPr>
          <p:spPr bwMode="auto">
            <a:xfrm>
              <a:off x="3408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3408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V="1">
              <a:off x="3408" y="15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79" name="Line 11"/>
            <p:cNvSpPr>
              <a:spLocks noChangeShapeType="1"/>
            </p:cNvSpPr>
            <p:nvPr/>
          </p:nvSpPr>
          <p:spPr bwMode="auto">
            <a:xfrm>
              <a:off x="3408" y="13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0" name="Line 12"/>
            <p:cNvSpPr>
              <a:spLocks noChangeShapeType="1"/>
            </p:cNvSpPr>
            <p:nvPr/>
          </p:nvSpPr>
          <p:spPr bwMode="auto">
            <a:xfrm>
              <a:off x="3408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>
              <a:off x="3408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2" name="Line 14"/>
            <p:cNvSpPr>
              <a:spLocks noChangeShapeType="1"/>
            </p:cNvSpPr>
            <p:nvPr/>
          </p:nvSpPr>
          <p:spPr bwMode="auto">
            <a:xfrm>
              <a:off x="3408" y="7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>
              <a:off x="3408" y="23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>
              <a:off x="3408" y="24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>
              <a:off x="340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6" name="Line 18"/>
            <p:cNvSpPr>
              <a:spLocks noChangeShapeType="1"/>
            </p:cNvSpPr>
            <p:nvPr/>
          </p:nvSpPr>
          <p:spPr bwMode="auto">
            <a:xfrm>
              <a:off x="3408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7" name="Line 19"/>
            <p:cNvSpPr>
              <a:spLocks noChangeShapeType="1"/>
            </p:cNvSpPr>
            <p:nvPr/>
          </p:nvSpPr>
          <p:spPr bwMode="auto">
            <a:xfrm>
              <a:off x="3408" y="30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8" name="Line 20"/>
            <p:cNvSpPr>
              <a:spLocks noChangeShapeType="1"/>
            </p:cNvSpPr>
            <p:nvPr/>
          </p:nvSpPr>
          <p:spPr bwMode="auto">
            <a:xfrm>
              <a:off x="3648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>
              <a:off x="3840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0" name="Line 22"/>
            <p:cNvSpPr>
              <a:spLocks noChangeShapeType="1"/>
            </p:cNvSpPr>
            <p:nvPr/>
          </p:nvSpPr>
          <p:spPr bwMode="auto">
            <a:xfrm>
              <a:off x="4032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1" name="Line 23"/>
            <p:cNvSpPr>
              <a:spLocks noChangeShapeType="1"/>
            </p:cNvSpPr>
            <p:nvPr/>
          </p:nvSpPr>
          <p:spPr bwMode="auto">
            <a:xfrm>
              <a:off x="4224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2" name="Line 24"/>
            <p:cNvSpPr>
              <a:spLocks noChangeShapeType="1"/>
            </p:cNvSpPr>
            <p:nvPr/>
          </p:nvSpPr>
          <p:spPr bwMode="auto">
            <a:xfrm>
              <a:off x="4416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3" name="Line 25"/>
            <p:cNvSpPr>
              <a:spLocks noChangeShapeType="1"/>
            </p:cNvSpPr>
            <p:nvPr/>
          </p:nvSpPr>
          <p:spPr bwMode="auto">
            <a:xfrm>
              <a:off x="4608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4" name="Line 26"/>
            <p:cNvSpPr>
              <a:spLocks noChangeShapeType="1"/>
            </p:cNvSpPr>
            <p:nvPr/>
          </p:nvSpPr>
          <p:spPr bwMode="auto">
            <a:xfrm>
              <a:off x="4800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5" name="Line 27"/>
            <p:cNvSpPr>
              <a:spLocks noChangeShapeType="1"/>
            </p:cNvSpPr>
            <p:nvPr/>
          </p:nvSpPr>
          <p:spPr bwMode="auto">
            <a:xfrm>
              <a:off x="4992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3264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7" name="Line 29"/>
            <p:cNvSpPr>
              <a:spLocks noChangeShapeType="1"/>
            </p:cNvSpPr>
            <p:nvPr/>
          </p:nvSpPr>
          <p:spPr bwMode="auto">
            <a:xfrm>
              <a:off x="3072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8" name="Line 30"/>
            <p:cNvSpPr>
              <a:spLocks noChangeShapeType="1"/>
            </p:cNvSpPr>
            <p:nvPr/>
          </p:nvSpPr>
          <p:spPr bwMode="auto">
            <a:xfrm flipH="1">
              <a:off x="2880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99" name="Line 31"/>
            <p:cNvSpPr>
              <a:spLocks noChangeShapeType="1"/>
            </p:cNvSpPr>
            <p:nvPr/>
          </p:nvSpPr>
          <p:spPr bwMode="auto">
            <a:xfrm>
              <a:off x="2688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100" name="Line 32"/>
            <p:cNvSpPr>
              <a:spLocks noChangeShapeType="1"/>
            </p:cNvSpPr>
            <p:nvPr/>
          </p:nvSpPr>
          <p:spPr bwMode="auto">
            <a:xfrm>
              <a:off x="2496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101" name="Line 33"/>
            <p:cNvSpPr>
              <a:spLocks noChangeShapeType="1"/>
            </p:cNvSpPr>
            <p:nvPr/>
          </p:nvSpPr>
          <p:spPr bwMode="auto">
            <a:xfrm>
              <a:off x="2304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102" name="Rectangle 34"/>
            <p:cNvSpPr>
              <a:spLocks noChangeArrowheads="1"/>
            </p:cNvSpPr>
            <p:nvPr/>
          </p:nvSpPr>
          <p:spPr bwMode="auto">
            <a:xfrm>
              <a:off x="3168" y="52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Tahoma" pitchFamily="34" charset="0"/>
                </a:rPr>
                <a:t>у</a:t>
              </a:r>
            </a:p>
          </p:txBody>
        </p:sp>
        <p:sp>
          <p:nvSpPr>
            <p:cNvPr id="103" name="Rectangle 35"/>
            <p:cNvSpPr>
              <a:spLocks noChangeArrowheads="1"/>
            </p:cNvSpPr>
            <p:nvPr/>
          </p:nvSpPr>
          <p:spPr bwMode="auto">
            <a:xfrm>
              <a:off x="5088" y="2160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 err="1">
                  <a:latin typeface="Tahoma" pitchFamily="34" charset="0"/>
                </a:rPr>
                <a:t>х</a:t>
              </a:r>
              <a:endParaRPr lang="ru-RU" sz="1600" dirty="0">
                <a:latin typeface="Tahoma" pitchFamily="34" charset="0"/>
              </a:endParaRPr>
            </a:p>
          </p:txBody>
        </p:sp>
      </p:grpSp>
      <p:sp>
        <p:nvSpPr>
          <p:cNvPr id="104" name="Скругленный прямоугольник 103"/>
          <p:cNvSpPr/>
          <p:nvPr/>
        </p:nvSpPr>
        <p:spPr>
          <a:xfrm>
            <a:off x="357158" y="1714488"/>
            <a:ext cx="1928826" cy="48577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(-3;4)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(-2;2)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(0;0)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(2;-2)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(5;-3)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(3;1)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(-3;-1)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(-7;-2)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52"/>
          <p:cNvSpPr>
            <a:spLocks noChangeArrowheads="1"/>
          </p:cNvSpPr>
          <p:nvPr/>
        </p:nvSpPr>
        <p:spPr bwMode="auto">
          <a:xfrm>
            <a:off x="4000496" y="2928934"/>
            <a:ext cx="152400" cy="152400"/>
          </a:xfrm>
          <a:prstGeom prst="ellipse">
            <a:avLst/>
          </a:prstGeom>
          <a:solidFill>
            <a:srgbClr val="F7A30B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" name="Oval 52"/>
          <p:cNvSpPr>
            <a:spLocks noChangeArrowheads="1"/>
          </p:cNvSpPr>
          <p:nvPr/>
        </p:nvSpPr>
        <p:spPr bwMode="auto">
          <a:xfrm>
            <a:off x="4357686" y="3500438"/>
            <a:ext cx="152400" cy="152400"/>
          </a:xfrm>
          <a:prstGeom prst="ellipse">
            <a:avLst/>
          </a:prstGeom>
          <a:solidFill>
            <a:srgbClr val="F7A30B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7" name="Oval 52"/>
          <p:cNvSpPr>
            <a:spLocks noChangeArrowheads="1"/>
          </p:cNvSpPr>
          <p:nvPr/>
        </p:nvSpPr>
        <p:spPr bwMode="auto">
          <a:xfrm>
            <a:off x="4929190" y="4071942"/>
            <a:ext cx="152400" cy="152400"/>
          </a:xfrm>
          <a:prstGeom prst="ellipse">
            <a:avLst/>
          </a:prstGeom>
          <a:solidFill>
            <a:srgbClr val="F7A30B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" name="Oval 52"/>
          <p:cNvSpPr>
            <a:spLocks noChangeArrowheads="1"/>
          </p:cNvSpPr>
          <p:nvPr/>
        </p:nvSpPr>
        <p:spPr bwMode="auto">
          <a:xfrm>
            <a:off x="5572132" y="4714884"/>
            <a:ext cx="152400" cy="152400"/>
          </a:xfrm>
          <a:prstGeom prst="ellipse">
            <a:avLst/>
          </a:prstGeom>
          <a:solidFill>
            <a:srgbClr val="F7A30B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rgbClr val="92D050">
                <a:alpha val="40000"/>
              </a:srgb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" name="Oval 52"/>
          <p:cNvSpPr>
            <a:spLocks noChangeArrowheads="1"/>
          </p:cNvSpPr>
          <p:nvPr/>
        </p:nvSpPr>
        <p:spPr bwMode="auto">
          <a:xfrm>
            <a:off x="6429388" y="5000636"/>
            <a:ext cx="152400" cy="152400"/>
          </a:xfrm>
          <a:prstGeom prst="ellipse">
            <a:avLst/>
          </a:prstGeom>
          <a:solidFill>
            <a:srgbClr val="F7A30B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rgbClr val="00B0F0">
                <a:alpha val="40000"/>
              </a:srgb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" name="Oval 52"/>
          <p:cNvSpPr>
            <a:spLocks noChangeArrowheads="1"/>
          </p:cNvSpPr>
          <p:nvPr/>
        </p:nvSpPr>
        <p:spPr bwMode="auto">
          <a:xfrm>
            <a:off x="5857884" y="3714752"/>
            <a:ext cx="152400" cy="152400"/>
          </a:xfrm>
          <a:prstGeom prst="ellipse">
            <a:avLst/>
          </a:prstGeom>
          <a:solidFill>
            <a:srgbClr val="F7A30B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" name="Oval 52"/>
          <p:cNvSpPr>
            <a:spLocks noChangeArrowheads="1"/>
          </p:cNvSpPr>
          <p:nvPr/>
        </p:nvSpPr>
        <p:spPr bwMode="auto">
          <a:xfrm>
            <a:off x="4071934" y="4429132"/>
            <a:ext cx="152400" cy="152400"/>
          </a:xfrm>
          <a:prstGeom prst="ellipse">
            <a:avLst/>
          </a:prstGeom>
          <a:solidFill>
            <a:srgbClr val="F7A30B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139700">
              <a:srgbClr val="F9ADEB">
                <a:alpha val="40000"/>
              </a:srgb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" name="Oval 52"/>
          <p:cNvSpPr>
            <a:spLocks noChangeArrowheads="1"/>
          </p:cNvSpPr>
          <p:nvPr/>
        </p:nvSpPr>
        <p:spPr bwMode="auto">
          <a:xfrm>
            <a:off x="2786050" y="4643446"/>
            <a:ext cx="152400" cy="152400"/>
          </a:xfrm>
          <a:prstGeom prst="ellipse">
            <a:avLst/>
          </a:prstGeom>
          <a:solidFill>
            <a:srgbClr val="F7A30B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" name="Line 59"/>
          <p:cNvSpPr>
            <a:spLocks noChangeShapeType="1"/>
          </p:cNvSpPr>
          <p:nvPr/>
        </p:nvSpPr>
        <p:spPr bwMode="auto">
          <a:xfrm flipH="1">
            <a:off x="5072066" y="3857628"/>
            <a:ext cx="785818" cy="285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4" name="Line 59"/>
          <p:cNvSpPr>
            <a:spLocks noChangeShapeType="1"/>
          </p:cNvSpPr>
          <p:nvPr/>
        </p:nvSpPr>
        <p:spPr bwMode="auto">
          <a:xfrm flipH="1">
            <a:off x="4214810" y="4143380"/>
            <a:ext cx="785818" cy="3571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5" name="Line 59"/>
          <p:cNvSpPr>
            <a:spLocks noChangeShapeType="1"/>
          </p:cNvSpPr>
          <p:nvPr/>
        </p:nvSpPr>
        <p:spPr bwMode="auto">
          <a:xfrm flipH="1">
            <a:off x="2928926" y="4500570"/>
            <a:ext cx="1147762" cy="2143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4143372" y="3071810"/>
            <a:ext cx="285752" cy="4286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7" name="Line 59"/>
          <p:cNvSpPr>
            <a:spLocks noChangeShapeType="1"/>
          </p:cNvSpPr>
          <p:nvPr/>
        </p:nvSpPr>
        <p:spPr bwMode="auto">
          <a:xfrm>
            <a:off x="4500562" y="3643314"/>
            <a:ext cx="500066" cy="5000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8" name="Line 59"/>
          <p:cNvSpPr>
            <a:spLocks noChangeShapeType="1"/>
          </p:cNvSpPr>
          <p:nvPr/>
        </p:nvSpPr>
        <p:spPr bwMode="auto">
          <a:xfrm flipH="1" flipV="1">
            <a:off x="5072066" y="4214818"/>
            <a:ext cx="571504" cy="5715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19" name="Line 59"/>
          <p:cNvSpPr>
            <a:spLocks noChangeShapeType="1"/>
          </p:cNvSpPr>
          <p:nvPr/>
        </p:nvSpPr>
        <p:spPr bwMode="auto">
          <a:xfrm flipH="1" flipV="1">
            <a:off x="5715008" y="4857760"/>
            <a:ext cx="714380" cy="2143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58723" name="Picture 3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714884"/>
            <a:ext cx="1928794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40.radikal.ru/i088/0807/d9/49f353167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928670"/>
            <a:ext cx="535785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СЛОВЕСНОМУ ПОРТРЕТУ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ДОГАДАЙСЯ, КТО ЖЕ ЭТО?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:\Птица года 2009 лебедь\к году лебедя2\лебедь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лебедь шипун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5715016"/>
            <a:ext cx="661958" cy="1142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2090" cy="1000132"/>
          </a:xfrm>
          <a:prstGeom prst="rect">
            <a:avLst/>
          </a:prstGeom>
          <a:noFill/>
        </p:spPr>
      </p:pic>
      <p:pic>
        <p:nvPicPr>
          <p:cNvPr id="6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-214338"/>
            <a:ext cx="1462090" cy="1000132"/>
          </a:xfrm>
          <a:prstGeom prst="rect">
            <a:avLst/>
          </a:prstGeom>
          <a:noFill/>
        </p:spPr>
      </p:pic>
      <p:pic>
        <p:nvPicPr>
          <p:cNvPr id="7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1462090" cy="1000132"/>
          </a:xfrm>
          <a:prstGeom prst="rect">
            <a:avLst/>
          </a:prstGeom>
          <a:noFill/>
        </p:spPr>
      </p:pic>
      <p:pic>
        <p:nvPicPr>
          <p:cNvPr id="8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-214338"/>
            <a:ext cx="1462090" cy="1000132"/>
          </a:xfrm>
          <a:prstGeom prst="rect">
            <a:avLst/>
          </a:prstGeom>
          <a:noFill/>
        </p:spPr>
      </p:pic>
      <p:pic>
        <p:nvPicPr>
          <p:cNvPr id="9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1462090" cy="1000132"/>
          </a:xfrm>
          <a:prstGeom prst="rect">
            <a:avLst/>
          </a:prstGeom>
          <a:noFill/>
        </p:spPr>
      </p:pic>
      <p:pic>
        <p:nvPicPr>
          <p:cNvPr id="10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1910" y="-142900"/>
            <a:ext cx="1462090" cy="1000132"/>
          </a:xfrm>
          <a:prstGeom prst="rect">
            <a:avLst/>
          </a:prstGeom>
          <a:noFill/>
        </p:spPr>
      </p:pic>
      <p:sp>
        <p:nvSpPr>
          <p:cNvPr id="11" name="Блок-схема: перфолента 10"/>
          <p:cNvSpPr/>
          <p:nvPr/>
        </p:nvSpPr>
        <p:spPr>
          <a:xfrm>
            <a:off x="1714480" y="785794"/>
            <a:ext cx="5357850" cy="1714512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ЮВЕЛИРЫ  И  ЛЕБЕДИ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61795" name="Picture 3" descr="F:\Птица года 2009 лебедь\к году лебедя2\ptiz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857760"/>
            <a:ext cx="1643074" cy="1857388"/>
          </a:xfrm>
          <a:prstGeom prst="rect">
            <a:avLst/>
          </a:prstGeom>
          <a:noFill/>
        </p:spPr>
      </p:pic>
      <p:pic>
        <p:nvPicPr>
          <p:cNvPr id="161797" name="Picture 5" descr="Картинка 4 из 93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571744"/>
            <a:ext cx="3071834" cy="414340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1803" name="Picture 11" descr="http://im7-tub.yandex.net/i?id=75660243&amp;tov=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571744"/>
            <a:ext cx="2928958" cy="4071966"/>
          </a:xfrm>
          <a:prstGeom prst="rect">
            <a:avLst/>
          </a:prstGeom>
          <a:noFill/>
          <a:effectLst>
            <a:glow rad="101600">
              <a:srgbClr val="F9ADEB">
                <a:alpha val="60000"/>
              </a:srgbClr>
            </a:glo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462090" cy="1000132"/>
          </a:xfrm>
          <a:prstGeom prst="rect">
            <a:avLst/>
          </a:prstGeom>
          <a:noFill/>
        </p:spPr>
      </p:pic>
      <p:pic>
        <p:nvPicPr>
          <p:cNvPr id="3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1462090" cy="1000132"/>
          </a:xfrm>
          <a:prstGeom prst="rect">
            <a:avLst/>
          </a:prstGeom>
          <a:noFill/>
        </p:spPr>
      </p:pic>
      <p:pic>
        <p:nvPicPr>
          <p:cNvPr id="4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1462090" cy="1000132"/>
          </a:xfrm>
          <a:prstGeom prst="rect">
            <a:avLst/>
          </a:prstGeom>
          <a:noFill/>
        </p:spPr>
      </p:pic>
      <p:pic>
        <p:nvPicPr>
          <p:cNvPr id="5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1462090" cy="1000132"/>
          </a:xfrm>
          <a:prstGeom prst="rect">
            <a:avLst/>
          </a:prstGeom>
          <a:noFill/>
        </p:spPr>
      </p:pic>
      <p:pic>
        <p:nvPicPr>
          <p:cNvPr id="6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0"/>
            <a:ext cx="1462090" cy="1000132"/>
          </a:xfrm>
          <a:prstGeom prst="rect">
            <a:avLst/>
          </a:prstGeom>
          <a:noFill/>
        </p:spPr>
      </p:pic>
      <p:pic>
        <p:nvPicPr>
          <p:cNvPr id="162818" name="Picture 2" descr="F:\Птица года 2009 лебедь\к году лебедя2\Photo%203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429264"/>
            <a:ext cx="1428728" cy="1428736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2071670" y="785794"/>
            <a:ext cx="4071966" cy="1785950"/>
          </a:xfrm>
          <a:prstGeom prst="flowChartPunchedTape">
            <a:avLst/>
          </a:prstGeom>
          <a:solidFill>
            <a:srgbClr val="BEF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КИНО   И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ЛЕБЕДИ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62820" name="Picture 4" descr="http://im3-tub.yandex.net/i?id=137897789&amp;tov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643182"/>
            <a:ext cx="3000396" cy="2571768"/>
          </a:xfrm>
          <a:prstGeom prst="rect">
            <a:avLst/>
          </a:prstGeom>
          <a:noFill/>
        </p:spPr>
      </p:pic>
      <p:pic>
        <p:nvPicPr>
          <p:cNvPr id="162822" name="Picture 6" descr="http://im0-tub.yandex.net/i?id=89871880&amp;tov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97860">
            <a:off x="325903" y="4286057"/>
            <a:ext cx="2357454" cy="2214554"/>
          </a:xfrm>
          <a:prstGeom prst="rect">
            <a:avLst/>
          </a:prstGeom>
          <a:noFill/>
        </p:spPr>
      </p:pic>
      <p:pic>
        <p:nvPicPr>
          <p:cNvPr id="162824" name="Picture 8" descr="http://im6-tub.yandex.net/i?id=12030171&amp;tov=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53235">
            <a:off x="6572264" y="1214422"/>
            <a:ext cx="2214578" cy="2786082"/>
          </a:xfrm>
          <a:prstGeom prst="rect">
            <a:avLst/>
          </a:prstGeom>
          <a:noFill/>
        </p:spPr>
      </p:pic>
      <p:pic>
        <p:nvPicPr>
          <p:cNvPr id="162826" name="Picture 10" descr="http://im7-tub.yandex.net/i?id=11321561&amp;tov=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146545">
            <a:off x="261624" y="1754059"/>
            <a:ext cx="2000264" cy="2296013"/>
          </a:xfrm>
          <a:prstGeom prst="rect">
            <a:avLst/>
          </a:prstGeom>
          <a:noFill/>
        </p:spPr>
      </p:pic>
      <p:pic>
        <p:nvPicPr>
          <p:cNvPr id="162828" name="Picture 12" descr="http://im0-tub.yandex.net/i?id=98994796&amp;tov=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536859">
            <a:off x="5286380" y="4000504"/>
            <a:ext cx="2286016" cy="2643206"/>
          </a:xfrm>
          <a:prstGeom prst="rect">
            <a:avLst/>
          </a:prstGeom>
          <a:noFill/>
        </p:spPr>
      </p:pic>
      <p:pic>
        <p:nvPicPr>
          <p:cNvPr id="4097" name="Picture 1" descr="F:\Птица года 2009 лебедь\к году лебедя2\Photo%2065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488" y="5214950"/>
            <a:ext cx="2000264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Картинка 16 из 1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перфолента 2"/>
          <p:cNvSpPr/>
          <p:nvPr/>
        </p:nvSpPr>
        <p:spPr>
          <a:xfrm>
            <a:off x="1214414" y="4857760"/>
            <a:ext cx="6715172" cy="1785950"/>
          </a:xfrm>
          <a:prstGeom prst="flowChartPunchedTape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ГЕРАЛЬДИКА  И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ЛЕБЕДИ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63843" name="Picture 3" descr="Герб">
            <a:hlinkClick r:id="rId4" tooltip="Герб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7166"/>
            <a:ext cx="31432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14942" y="3786190"/>
            <a:ext cx="3429024" cy="92869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ГЕРБ  ГОРОДА  ЛЕБЕДЯНЬ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63844" name="Picture 4" descr="Изображение герба">
            <a:hlinkClick r:id="rId6" tooltip="&quot;Изображение герба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14290"/>
            <a:ext cx="32147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57224" y="3786190"/>
            <a:ext cx="3429024" cy="928694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ГЕРБ  ГОРОДА  ЛЕБЕДИНА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928794" y="0"/>
            <a:ext cx="5500726" cy="1714488"/>
          </a:xfrm>
          <a:prstGeom prst="flowChartPunchedTape">
            <a:avLst/>
          </a:prstGeom>
          <a:solidFill>
            <a:srgbClr val="FEE8FB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ТОПОНИМИКА  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ЛЕБЕДИ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Картинка 37 из 901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4875" name="Picture 11" descr="F:\Птица года 2009 лебедь\к году лебедя2\925608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857356" cy="1785925"/>
          </a:xfrm>
          <a:prstGeom prst="rect">
            <a:avLst/>
          </a:prstGeom>
          <a:noFill/>
        </p:spPr>
      </p:pic>
      <p:pic>
        <p:nvPicPr>
          <p:cNvPr id="164876" name="Picture 12" descr="F:\Птица года 2009 лебедь\к году лебедя2\Final-Result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72194" y="2967335"/>
            <a:ext cx="5367046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НАСЕЛЕННЫХ ПУНКТОВ: 34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НАЗВАНИЯ ОЗЕР: 9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РЕК: 8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\Мои документы\Анимация\Sun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Птица года 2009 лебедь\к году лебедя2\7478611c532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52"/>
            <a:ext cx="1428750" cy="1209675"/>
          </a:xfrm>
          <a:prstGeom prst="rect">
            <a:avLst/>
          </a:prstGeom>
          <a:noFill/>
        </p:spPr>
      </p:pic>
      <p:pic>
        <p:nvPicPr>
          <p:cNvPr id="1029" name="Picture 5" descr="F:\Птица года 2009 лебедь\к году лебедя2\Photo%2043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8310" y="1428736"/>
            <a:ext cx="2345690" cy="3000373"/>
          </a:xfrm>
          <a:prstGeom prst="rect">
            <a:avLst/>
          </a:prstGeom>
          <a:noFill/>
        </p:spPr>
      </p:pic>
      <p:pic>
        <p:nvPicPr>
          <p:cNvPr id="1031" name="Picture 7" descr="F:\Птица года 2009 лебедь\к году лебедя2\Photo%2018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71984"/>
            <a:ext cx="2571768" cy="2286016"/>
          </a:xfrm>
          <a:prstGeom prst="rect">
            <a:avLst/>
          </a:prstGeom>
          <a:noFill/>
        </p:spPr>
      </p:pic>
      <p:sp>
        <p:nvSpPr>
          <p:cNvPr id="9" name="Прямоугольная выноска 8"/>
          <p:cNvSpPr/>
          <p:nvPr/>
        </p:nvSpPr>
        <p:spPr>
          <a:xfrm>
            <a:off x="1285852" y="285728"/>
            <a:ext cx="5429288" cy="4214842"/>
          </a:xfrm>
          <a:prstGeom prst="wedgeRectCallout">
            <a:avLst/>
          </a:prstGeom>
          <a:solidFill>
            <a:srgbClr val="FEE8F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28604"/>
            <a:ext cx="4429156" cy="1857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Помогите прочитать пословицу, поставив  вместо звездочек  убежавшие  гласные буквы:</a:t>
            </a:r>
            <a:endParaRPr lang="ru-RU" sz="28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357430"/>
            <a:ext cx="4357718" cy="2000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И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БЬ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ШЬС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dirty="0" smtClean="0">
                <a:solidFill>
                  <a:srgbClr val="7030A0"/>
                </a:solidFill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dirty="0" smtClean="0">
                <a:solidFill>
                  <a:srgbClr val="7030A0"/>
                </a:solidFill>
              </a:rPr>
              <a:t>    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200" b="1" u="sng" dirty="0" smtClean="0">
                <a:solidFill>
                  <a:srgbClr val="7030A0"/>
                </a:solidFill>
              </a:rPr>
              <a:t>*</a:t>
            </a:r>
            <a:endParaRPr lang="ru-RU" sz="32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4857760"/>
            <a:ext cx="5072098" cy="1643074"/>
          </a:xfrm>
          <a:prstGeom prst="rect">
            <a:avLst/>
          </a:prstGeom>
          <a:solidFill>
            <a:srgbClr val="BEFEE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БЕЙ СОРОКУ И ВОРОНУ,  ДОБЬЕШЬСЯ ДО БЕЛОГО ЛЕБЕДЯ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лебедь клику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357422" y="5786454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тица года 2009 лебедь\к году лебедя2\7478611c532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4414" cy="1028204"/>
          </a:xfrm>
          <a:prstGeom prst="rect">
            <a:avLst/>
          </a:prstGeom>
          <a:noFill/>
        </p:spPr>
      </p:pic>
      <p:pic>
        <p:nvPicPr>
          <p:cNvPr id="3" name="Picture 4" descr="F:\Птица года 2009 лебедь\к году лебедя2\Photo%202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9" y="4429132"/>
            <a:ext cx="2000232" cy="2428869"/>
          </a:xfrm>
          <a:prstGeom prst="rect">
            <a:avLst/>
          </a:prstGeom>
          <a:noFill/>
        </p:spPr>
      </p:pic>
      <p:pic>
        <p:nvPicPr>
          <p:cNvPr id="4" name="Picture 7" descr="F:\Птица года 2009 лебедь\к году лебедя2\Photo%2018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2143108" cy="2285992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1214414" y="0"/>
            <a:ext cx="7643866" cy="414340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14480" y="428604"/>
            <a:ext cx="6786610" cy="135732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Отгадай анаграмму и прочти поверье древних татар и жителей некоторых русских губерний: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357290" y="2214554"/>
            <a:ext cx="914400" cy="1285884"/>
          </a:xfrm>
          <a:prstGeom prst="flowChartProcess">
            <a:avLst/>
          </a:prstGeom>
          <a:solidFill>
            <a:srgbClr val="FD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тко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214554"/>
            <a:ext cx="1414466" cy="1643074"/>
          </a:xfrm>
          <a:prstGeom prst="rect">
            <a:avLst/>
          </a:prstGeom>
          <a:solidFill>
            <a:srgbClr val="F8F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беядле</a:t>
            </a:r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с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000628" y="2214554"/>
            <a:ext cx="1200152" cy="1643074"/>
          </a:xfrm>
          <a:prstGeom prst="flowChartProcess">
            <a:avLst/>
          </a:prstGeom>
          <a:solidFill>
            <a:srgbClr val="BEF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мет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428860" y="2214554"/>
            <a:ext cx="857256" cy="1643074"/>
          </a:xfrm>
          <a:prstGeom prst="flowChartProcess">
            <a:avLst/>
          </a:prstGeom>
          <a:solidFill>
            <a:srgbClr val="FE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бьтеу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357950" y="2214554"/>
            <a:ext cx="1128714" cy="1643074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сеачнтсье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715272" y="2214554"/>
            <a:ext cx="914400" cy="1643074"/>
          </a:xfrm>
          <a:prstGeom prst="flowChartProcess">
            <a:avLst/>
          </a:prstGeom>
          <a:solidFill>
            <a:srgbClr val="FE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дуетб</a:t>
            </a:r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71736" y="4786322"/>
            <a:ext cx="4143404" cy="1643074"/>
          </a:xfrm>
          <a:prstGeom prst="roundRect">
            <a:avLst/>
          </a:prstGeom>
          <a:solidFill>
            <a:srgbClr val="FEE8FB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Кто убьет лебедя, с тем несчастье будет.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лебедь шипун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572396" y="4143380"/>
            <a:ext cx="857256" cy="785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2090" cy="1000132"/>
          </a:xfrm>
          <a:prstGeom prst="rect">
            <a:avLst/>
          </a:prstGeom>
          <a:noFill/>
        </p:spPr>
      </p:pic>
      <p:pic>
        <p:nvPicPr>
          <p:cNvPr id="4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1462090" cy="1000132"/>
          </a:xfrm>
          <a:prstGeom prst="rect">
            <a:avLst/>
          </a:prstGeom>
          <a:noFill/>
        </p:spPr>
      </p:pic>
      <p:pic>
        <p:nvPicPr>
          <p:cNvPr id="5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1462090" cy="1000132"/>
          </a:xfrm>
          <a:prstGeom prst="rect">
            <a:avLst/>
          </a:prstGeom>
          <a:noFill/>
        </p:spPr>
      </p:pic>
      <p:pic>
        <p:nvPicPr>
          <p:cNvPr id="6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1462090" cy="1000132"/>
          </a:xfrm>
          <a:prstGeom prst="rect">
            <a:avLst/>
          </a:prstGeom>
          <a:noFill/>
        </p:spPr>
      </p:pic>
      <p:pic>
        <p:nvPicPr>
          <p:cNvPr id="7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1910" y="0"/>
            <a:ext cx="1462090" cy="1000132"/>
          </a:xfrm>
          <a:prstGeom prst="rect">
            <a:avLst/>
          </a:prstGeom>
          <a:noFill/>
        </p:spPr>
      </p:pic>
      <p:pic>
        <p:nvPicPr>
          <p:cNvPr id="43010" name="Picture 2" descr="F:\Птица года 2009 лебедь\к году лебедя2\30609_prev_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1785886" cy="128588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1857356" y="1071546"/>
            <a:ext cx="6000792" cy="1285884"/>
          </a:xfrm>
          <a:prstGeom prst="round2SameRect">
            <a:avLst/>
          </a:prstGeom>
          <a:solidFill>
            <a:srgbClr val="FEE8FB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Лебединые новости.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Лебединые места в Татарстане.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3016" name="Picture 8" descr="Картинка 87 из 121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</p:spPr>
      </p:pic>
      <p:pic>
        <p:nvPicPr>
          <p:cNvPr id="43022" name="Picture 14" descr="http://im8-tub.yandex.net/i?id=76394633&amp;tov=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1142984"/>
            <a:ext cx="1214414" cy="1285884"/>
          </a:xfrm>
          <a:prstGeom prst="rect">
            <a:avLst/>
          </a:prstGeom>
          <a:noFill/>
        </p:spPr>
      </p:pic>
      <p:pic>
        <p:nvPicPr>
          <p:cNvPr id="43032" name="Picture 24" descr="http://im2-tub.yandex.net/i?id=29657254&amp;tov=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2428868"/>
            <a:ext cx="1285884" cy="142876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3034" name="Picture 26" descr="http://im2-tub.yandex.net/i?id=25354286&amp;tov=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4929198"/>
            <a:ext cx="1071570" cy="128111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3036" name="Picture 28" descr="http://im4-tub.yandex.net/i?id=122556057&amp;tov=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3857628"/>
            <a:ext cx="1028700" cy="12763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3038" name="Picture 30" descr="http://im5-tub.yandex.net/i?id=93547130&amp;tov=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0166" y="2928934"/>
            <a:ext cx="1676402" cy="120967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5" name="Блок-схема: процесс 24"/>
          <p:cNvSpPr/>
          <p:nvPr/>
        </p:nvSpPr>
        <p:spPr>
          <a:xfrm>
            <a:off x="6429388" y="3857628"/>
            <a:ext cx="2357454" cy="612648"/>
          </a:xfrm>
          <a:prstGeom prst="flowChartProcess">
            <a:avLst/>
          </a:prstGeom>
          <a:solidFill>
            <a:srgbClr val="F8FDBB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Заказник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 «</a:t>
            </a:r>
            <a:r>
              <a:rPr lang="ru-RU" b="1" dirty="0" err="1" smtClean="0">
                <a:solidFill>
                  <a:srgbClr val="00B050"/>
                </a:solidFill>
              </a:rPr>
              <a:t>Кичке-Тан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7358082" y="6245352"/>
            <a:ext cx="1571636" cy="612648"/>
          </a:xfrm>
          <a:prstGeom prst="flowChartProcess">
            <a:avLst/>
          </a:prstGeom>
          <a:solidFill>
            <a:srgbClr val="BEFEE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Бавлы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2786050" y="5214950"/>
            <a:ext cx="2214578" cy="714380"/>
          </a:xfrm>
          <a:prstGeom prst="flowChartProcess">
            <a:avLst/>
          </a:prstGeom>
          <a:solidFill>
            <a:srgbClr val="FEE8F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Ивановский сосновый бор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571604" y="4143380"/>
            <a:ext cx="1214446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Казань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Птица года 2009 лебедь\к году лебедя2\0_235ab_d92983cf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перфолента 2"/>
          <p:cNvSpPr/>
          <p:nvPr/>
        </p:nvSpPr>
        <p:spPr>
          <a:xfrm>
            <a:off x="1071538" y="357166"/>
            <a:ext cx="6929486" cy="1876242"/>
          </a:xfrm>
          <a:prstGeom prst="flowChartPunchedTape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ТВОРЧЕСКАЯ   ЛАБОРАТОРИЯ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американский лебе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5857892"/>
            <a:ext cx="1143008" cy="10001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Птица года 2009 лебедь\к году лебедя2\7672098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2" descr="E:\Анимация\пти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64291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 descr="E:\Анимация\пти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6430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F:\Птица года 2009 лебедь\к году лебедя2\7373746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072074"/>
            <a:ext cx="2233609" cy="600075"/>
          </a:xfrm>
          <a:prstGeom prst="rect">
            <a:avLst/>
          </a:prstGeom>
          <a:noFill/>
        </p:spPr>
      </p:pic>
      <p:pic>
        <p:nvPicPr>
          <p:cNvPr id="8" name="01 - Вивальди - Времена года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9586" y="5715016"/>
            <a:ext cx="1214414" cy="928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Птица года 2009 лебедь\к году лебедя2\ptiz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572140"/>
            <a:ext cx="1500166" cy="1285860"/>
          </a:xfrm>
          <a:prstGeom prst="rect">
            <a:avLst/>
          </a:prstGeom>
          <a:noFill/>
        </p:spPr>
      </p:pic>
      <p:pic>
        <p:nvPicPr>
          <p:cNvPr id="53251" name="Picture 3" descr="F:\Птица года 2009 лебедь\к году лебедя2\ptici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786190"/>
            <a:ext cx="1128714" cy="1357322"/>
          </a:xfrm>
          <a:prstGeom prst="rect">
            <a:avLst/>
          </a:prstGeom>
          <a:noFill/>
        </p:spPr>
      </p:pic>
      <p:pic>
        <p:nvPicPr>
          <p:cNvPr id="53252" name="Picture 4" descr="F:\Птица года 2009 лебедь\к году лебедя2\Photo%208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928802"/>
            <a:ext cx="1466852" cy="1428760"/>
          </a:xfrm>
          <a:prstGeom prst="rect">
            <a:avLst/>
          </a:prstGeom>
          <a:noFill/>
        </p:spPr>
      </p:pic>
      <p:pic>
        <p:nvPicPr>
          <p:cNvPr id="53253" name="Picture 5" descr="F:\Птица года 2009 лебедь\к году лебедя2\Photo%2043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2"/>
            <a:ext cx="1357322" cy="1285860"/>
          </a:xfrm>
          <a:prstGeom prst="rect">
            <a:avLst/>
          </a:prstGeom>
          <a:noFill/>
        </p:spPr>
      </p:pic>
      <p:pic>
        <p:nvPicPr>
          <p:cNvPr id="53254" name="Picture 6" descr="F:\Птица года 2009 лебедь\к году лебедя2\Photo%2018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5429265"/>
            <a:ext cx="1214446" cy="1428736"/>
          </a:xfrm>
          <a:prstGeom prst="rect">
            <a:avLst/>
          </a:prstGeom>
          <a:noFill/>
        </p:spPr>
      </p:pic>
      <p:pic>
        <p:nvPicPr>
          <p:cNvPr id="53255" name="Picture 7" descr="F:\Птица года 2009 лебедь\к году лебедя2\Photo%2032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5572140"/>
            <a:ext cx="1643074" cy="1285860"/>
          </a:xfrm>
          <a:prstGeom prst="rect">
            <a:avLst/>
          </a:prstGeom>
          <a:noFill/>
        </p:spPr>
      </p:pic>
      <p:pic>
        <p:nvPicPr>
          <p:cNvPr id="53256" name="Picture 8" descr="F:\Птица года 2009 лебедь\к году лебедя2\331799604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5572140"/>
            <a:ext cx="1500166" cy="1285860"/>
          </a:xfrm>
          <a:prstGeom prst="rect">
            <a:avLst/>
          </a:prstGeom>
          <a:noFill/>
        </p:spPr>
      </p:pic>
      <p:pic>
        <p:nvPicPr>
          <p:cNvPr id="53257" name="Picture 9" descr="F:\Птица года 2009 лебедь\к году лебедя2\7478611c532b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142852"/>
            <a:ext cx="1714512" cy="1357322"/>
          </a:xfrm>
          <a:prstGeom prst="rect">
            <a:avLst/>
          </a:prstGeom>
          <a:noFill/>
        </p:spPr>
      </p:pic>
      <p:pic>
        <p:nvPicPr>
          <p:cNvPr id="53258" name="Picture 10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214290"/>
            <a:ext cx="1533528" cy="1143008"/>
          </a:xfrm>
          <a:prstGeom prst="rect">
            <a:avLst/>
          </a:prstGeom>
          <a:noFill/>
        </p:spPr>
      </p:pic>
      <p:pic>
        <p:nvPicPr>
          <p:cNvPr id="53262" name="Picture 14" descr="http://img-fotki.yandex.ru/get/22/klen20078.1/0_8ad6_18898049_XXS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4612" y="142852"/>
            <a:ext cx="2928958" cy="142876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3" name="Picture 7" descr="F:\Птица года 2009 лебедь\к году лебедя2\Photo%2018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714884"/>
            <a:ext cx="2143108" cy="2285992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>
            <a:off x="1428728" y="1571612"/>
            <a:ext cx="2643206" cy="3071834"/>
          </a:xfrm>
          <a:prstGeom prst="wedgeEllipseCallou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А  вот такого лебедя попробуй сделать!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3263" name="Picture 15" descr="PICT2288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72" y="1142984"/>
            <a:ext cx="30718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http://img-fotki.yandex.ru/get/20/klen20078.1/0_86c9_22e6a905_XXX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714480" cy="1643050"/>
          </a:xfrm>
          <a:prstGeom prst="rect">
            <a:avLst/>
          </a:prstGeom>
          <a:noFill/>
        </p:spPr>
      </p:pic>
      <p:pic>
        <p:nvPicPr>
          <p:cNvPr id="4" name="Picture 10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1533528" cy="1143008"/>
          </a:xfrm>
          <a:prstGeom prst="rect">
            <a:avLst/>
          </a:prstGeom>
          <a:noFill/>
        </p:spPr>
      </p:pic>
      <p:pic>
        <p:nvPicPr>
          <p:cNvPr id="5" name="Picture 9" descr="F:\Птица года 2009 лебедь\к году лебедя2\7478611c532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0"/>
            <a:ext cx="1714512" cy="1357322"/>
          </a:xfrm>
          <a:prstGeom prst="rect">
            <a:avLst/>
          </a:prstGeom>
          <a:noFill/>
        </p:spPr>
      </p:pic>
      <p:pic>
        <p:nvPicPr>
          <p:cNvPr id="6" name="Picture 10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0"/>
            <a:ext cx="1533528" cy="1143008"/>
          </a:xfrm>
          <a:prstGeom prst="rect">
            <a:avLst/>
          </a:prstGeom>
          <a:noFill/>
        </p:spPr>
      </p:pic>
      <p:pic>
        <p:nvPicPr>
          <p:cNvPr id="7" name="Picture 9" descr="F:\Птица года 2009 лебедь\к году лебедя2\7478611c532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14512" cy="1357322"/>
          </a:xfrm>
          <a:prstGeom prst="rect">
            <a:avLst/>
          </a:prstGeom>
          <a:noFill/>
        </p:spPr>
      </p:pic>
      <p:pic>
        <p:nvPicPr>
          <p:cNvPr id="54276" name="Picture 4" descr="F:\Птица года 2009 лебедь\к году лебедя2\331799604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3643314"/>
            <a:ext cx="1000132" cy="1071570"/>
          </a:xfrm>
          <a:prstGeom prst="rect">
            <a:avLst/>
          </a:prstGeom>
          <a:noFill/>
        </p:spPr>
      </p:pic>
      <p:pic>
        <p:nvPicPr>
          <p:cNvPr id="11" name="Picture 4" descr="F:\Птица года 2009 лебедь\к году лебедя2\Photo%2089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7148" y="5143512"/>
            <a:ext cx="1466852" cy="1714488"/>
          </a:xfrm>
          <a:prstGeom prst="rect">
            <a:avLst/>
          </a:prstGeom>
          <a:noFill/>
        </p:spPr>
      </p:pic>
      <p:pic>
        <p:nvPicPr>
          <p:cNvPr id="54277" name="Picture 5" descr="F:\Птица года 2009 лебедь\к году лебедя2\Photo%2042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000240"/>
            <a:ext cx="1143000" cy="11430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85720" y="1142984"/>
            <a:ext cx="6357982" cy="5357850"/>
          </a:xfrm>
          <a:prstGeom prst="roundRect">
            <a:avLst/>
          </a:prstGeom>
          <a:solidFill>
            <a:schemeClr val="tx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Comic Sans MS" pitchFamily="66" charset="0"/>
              <a:ea typeface="Times New Roman" pitchFamily="18" charset="0"/>
              <a:hlinkClick r:id="rId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hlinkClick r:id="rId9"/>
              </a:rPr>
              <a:t>Интернет  и  лебеди</a:t>
            </a:r>
            <a:endParaRPr lang="ru-RU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hlinkClick r:id="rId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hlinkClick r:id="rId9"/>
              </a:rPr>
              <a:t>http://only-paper.ru/news/2007-09-06-241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hlinkClick r:id="rId10"/>
              </a:rPr>
              <a:t>http://www.telecomsite.ru/?origami/8_83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hlinkClick r:id="rId11"/>
              </a:rPr>
              <a:t>http://www.sangela.de/master/schwan.html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hlinkClick r:id="rId12"/>
              </a:rPr>
              <a:t>http://planeta.rambler.ru/community/tat2106/40895231.html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hlinkClick r:id="rId13"/>
              </a:rPr>
              <a:t>http://www.sangela.de/bild/kartinka86.html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hlinkClick r:id="rId14"/>
              </a:rPr>
              <a:t>http://oriart.ru/load/1-1-0-48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hlinkClick r:id="rId15"/>
              </a:rPr>
              <a:t>http://teledu.ru/video/e1b40497-28e7-438d-be38-9da7a2c7c55b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rgbClr val="7030A0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Птица года 2009 лебедь\к году лебедя2\dc5f8e9965a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9" y="2143117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 МЕЛОДИЮ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5299" name="Picture 3" descr="F:\Птица года 2009 лебедь\к году лебедя2\Photo%2045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5143512"/>
            <a:ext cx="1785950" cy="1428752"/>
          </a:xfrm>
          <a:prstGeom prst="rect">
            <a:avLst/>
          </a:prstGeom>
          <a:noFill/>
        </p:spPr>
      </p:pic>
      <p:pic>
        <p:nvPicPr>
          <p:cNvPr id="55300" name="Picture 4" descr="F:\Птица года 2009 лебедь\к году лебедя2\Photo%2033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5857892"/>
            <a:ext cx="647700" cy="581025"/>
          </a:xfrm>
          <a:prstGeom prst="rect">
            <a:avLst/>
          </a:prstGeom>
          <a:noFill/>
        </p:spPr>
      </p:pic>
      <p:pic>
        <p:nvPicPr>
          <p:cNvPr id="55301" name="Picture 5" descr="F:\Птица года 2009 лебедь\к году лебедя2\Photo%2033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5786454"/>
            <a:ext cx="647700" cy="581025"/>
          </a:xfrm>
          <a:prstGeom prst="rect">
            <a:avLst/>
          </a:prstGeom>
          <a:noFill/>
        </p:spPr>
      </p:pic>
      <p:pic>
        <p:nvPicPr>
          <p:cNvPr id="55302" name="Picture 6" descr="F:\Птица года 2009 лебедь\к году лебедя2\Photo%2033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43900" y="5786454"/>
            <a:ext cx="647700" cy="581025"/>
          </a:xfrm>
          <a:prstGeom prst="rect">
            <a:avLst/>
          </a:prstGeom>
          <a:noFill/>
        </p:spPr>
      </p:pic>
      <p:pic>
        <p:nvPicPr>
          <p:cNvPr id="55303" name="Picture 7" descr="F:\Птица года 2009 лебедь\к году лебедя2\Photo%2088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4953000"/>
            <a:ext cx="1905000" cy="1905000"/>
          </a:xfrm>
          <a:prstGeom prst="rect">
            <a:avLst/>
          </a:prstGeom>
          <a:noFill/>
        </p:spPr>
      </p:pic>
      <p:pic>
        <p:nvPicPr>
          <p:cNvPr id="55304" name="Picture 8" descr="F:\Птица года 2009 лебедь\к году лебедя2\Photo%2088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4953000"/>
            <a:ext cx="1905000" cy="1905000"/>
          </a:xfrm>
          <a:prstGeom prst="rect">
            <a:avLst/>
          </a:prstGeom>
          <a:noFill/>
        </p:spPr>
      </p:pic>
      <p:pic>
        <p:nvPicPr>
          <p:cNvPr id="55305" name="Picture 9" descr="F:\Птица года 2009 лебедь\к году лебедя2\Photo%20628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023908" cy="938192"/>
          </a:xfrm>
          <a:prstGeom prst="rect">
            <a:avLst/>
          </a:prstGeom>
          <a:noFill/>
        </p:spPr>
      </p:pic>
      <p:pic>
        <p:nvPicPr>
          <p:cNvPr id="55306" name="Picture 10" descr="F:\Птица года 2009 лебедь\к году лебедя2\Photo%20628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15338" y="0"/>
            <a:ext cx="928662" cy="785794"/>
          </a:xfrm>
          <a:prstGeom prst="rect">
            <a:avLst/>
          </a:prstGeom>
          <a:noFill/>
        </p:spPr>
      </p:pic>
      <p:pic>
        <p:nvPicPr>
          <p:cNvPr id="55307" name="Picture 11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1071546"/>
            <a:ext cx="1104900" cy="742950"/>
          </a:xfrm>
          <a:prstGeom prst="rect">
            <a:avLst/>
          </a:prstGeom>
          <a:noFill/>
        </p:spPr>
      </p:pic>
      <p:pic>
        <p:nvPicPr>
          <p:cNvPr id="55308" name="Picture 12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0"/>
            <a:ext cx="1104900" cy="742950"/>
          </a:xfrm>
          <a:prstGeom prst="rect">
            <a:avLst/>
          </a:prstGeom>
          <a:noFill/>
        </p:spPr>
      </p:pic>
      <p:pic>
        <p:nvPicPr>
          <p:cNvPr id="55309" name="Picture 13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0"/>
            <a:ext cx="1104900" cy="742950"/>
          </a:xfrm>
          <a:prstGeom prst="rect">
            <a:avLst/>
          </a:prstGeom>
          <a:noFill/>
        </p:spPr>
      </p:pic>
      <p:pic>
        <p:nvPicPr>
          <p:cNvPr id="55310" name="Picture 14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46" y="214290"/>
            <a:ext cx="1104900" cy="742950"/>
          </a:xfrm>
          <a:prstGeom prst="rect">
            <a:avLst/>
          </a:prstGeom>
          <a:noFill/>
        </p:spPr>
      </p:pic>
      <p:pic>
        <p:nvPicPr>
          <p:cNvPr id="55311" name="Picture 15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8662" y="1142984"/>
            <a:ext cx="1104900" cy="742950"/>
          </a:xfrm>
          <a:prstGeom prst="rect">
            <a:avLst/>
          </a:prstGeom>
          <a:noFill/>
        </p:spPr>
      </p:pic>
      <p:pic>
        <p:nvPicPr>
          <p:cNvPr id="20" name="02 - Чайковский - Лебединое озеро - сце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285720" y="3214686"/>
            <a:ext cx="928694" cy="790314"/>
          </a:xfrm>
          <a:prstGeom prst="rect">
            <a:avLst/>
          </a:prstGeom>
        </p:spPr>
      </p:pic>
      <p:pic>
        <p:nvPicPr>
          <p:cNvPr id="21" name="DikieLebed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2714612" y="3857628"/>
            <a:ext cx="928694" cy="789752"/>
          </a:xfrm>
          <a:prstGeom prst="rect">
            <a:avLst/>
          </a:prstGeom>
        </p:spPr>
      </p:pic>
      <p:pic>
        <p:nvPicPr>
          <p:cNvPr id="22" name="mihalchik_iuliya_-_lebed_belay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5214942" y="3000372"/>
            <a:ext cx="857256" cy="790314"/>
          </a:xfrm>
          <a:prstGeom prst="rect">
            <a:avLst/>
          </a:prstGeom>
        </p:spPr>
      </p:pic>
      <p:pic>
        <p:nvPicPr>
          <p:cNvPr id="23" name="mp3SHARE_ru_-_evgeniy_martyinov_-_lebedinaya_vernos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7143768" y="3857628"/>
            <a:ext cx="857256" cy="897752"/>
          </a:xfrm>
          <a:prstGeom prst="rect">
            <a:avLst/>
          </a:prstGeom>
        </p:spPr>
      </p:pic>
      <p:sp>
        <p:nvSpPr>
          <p:cNvPr id="27" name="Облако 26"/>
          <p:cNvSpPr/>
          <p:nvPr/>
        </p:nvSpPr>
        <p:spPr>
          <a:xfrm>
            <a:off x="1214414" y="3071810"/>
            <a:ext cx="914400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3786182" y="3786190"/>
            <a:ext cx="914400" cy="914400"/>
          </a:xfrm>
          <a:prstGeom prst="cloud">
            <a:avLst/>
          </a:prstGeom>
          <a:solidFill>
            <a:srgbClr val="F9A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блако 28"/>
          <p:cNvSpPr/>
          <p:nvPr/>
        </p:nvSpPr>
        <p:spPr>
          <a:xfrm>
            <a:off x="8001024" y="3714752"/>
            <a:ext cx="914400" cy="914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6143636" y="3000372"/>
            <a:ext cx="914400" cy="914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03 - Чайковский - Лебединое озеро - Неаполитанский танец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571472" y="42148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9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6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30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:\Птица года 2009 лебедь\к году лебедя2\19bb374e5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4429124" y="2071678"/>
            <a:ext cx="4214842" cy="1914532"/>
          </a:xfrm>
          <a:prstGeom prst="doubleWave">
            <a:avLst>
              <a:gd name="adj1" fmla="val 6250"/>
              <a:gd name="adj2" fmla="val 308"/>
            </a:avLst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ПРОСМОТР!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ДО  НОВЫХ  ВСТРЕЧ!</a:t>
            </a:r>
          </a:p>
          <a:p>
            <a:pPr algn="ctr"/>
            <a:endParaRPr lang="ru-RU" dirty="0"/>
          </a:p>
        </p:txBody>
      </p:sp>
      <p:pic>
        <p:nvPicPr>
          <p:cNvPr id="56323" name="Picture 3" descr="F:\Птица года 2009 лебедь\к году лебедя2\ptici0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5172075"/>
            <a:ext cx="1285875" cy="1685925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</a:effectLst>
        </p:spPr>
      </p:pic>
      <p:pic>
        <p:nvPicPr>
          <p:cNvPr id="5" name="лебедь клику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6143644"/>
            <a:ext cx="590520" cy="7143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169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33 из 4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16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6801" y="4572008"/>
            <a:ext cx="367719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1221286167_zverushki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000240"/>
            <a:ext cx="364330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23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2"/>
            <a:ext cx="250029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23868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3428984"/>
            <a:ext cx="3000364" cy="342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c2474dad1ea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0"/>
            <a:ext cx="364330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42752784_bf5b31044b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9" y="0"/>
            <a:ext cx="3000396" cy="35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0920338116ca37e318fa67ee4bf2d7e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00306"/>
            <a:ext cx="250026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7207762bbfa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50029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1071546"/>
            <a:ext cx="7320915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СЕГОДНЯ – МЫ </a:t>
            </a:r>
          </a:p>
          <a:p>
            <a:pPr algn="ctr"/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</a:rPr>
              <a:t>ГОСТИ </a:t>
            </a:r>
          </a:p>
          <a:p>
            <a:pPr algn="ctr"/>
            <a:r>
              <a:rPr lang="ru-RU" sz="3600" b="1" dirty="0" smtClean="0">
                <a:ln/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ГРАЦИОЗНОЙ,</a:t>
            </a:r>
          </a:p>
          <a:p>
            <a:pPr algn="ctr"/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</a:rPr>
              <a:t>КРАСИВОЙ  ПТИЦЫ:</a:t>
            </a:r>
          </a:p>
          <a:p>
            <a:pPr algn="ctr"/>
            <a:r>
              <a:rPr lang="ru-RU" sz="3600" b="1" dirty="0" smtClean="0">
                <a:ln/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СИМВОЛА ВЕЧНОЙ ЛЮБВИ </a:t>
            </a:r>
          </a:p>
          <a:p>
            <a:pPr algn="ctr"/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</a:rPr>
              <a:t>И ВЕРНОСТИ, </a:t>
            </a:r>
          </a:p>
          <a:p>
            <a:pPr algn="ctr"/>
            <a:r>
              <a:rPr lang="ru-RU" sz="3600" b="1" dirty="0" smtClean="0">
                <a:ln/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ОБРАЗА МАТЕРИ…</a:t>
            </a:r>
            <a:endParaRPr lang="ru-RU" sz="3600" b="1" cap="none" spc="0" dirty="0" smtClean="0">
              <a:ln/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g_21939005_3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артинка 40 из 3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643446"/>
            <a:ext cx="2114550" cy="2095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1429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СОЮЗ     ОХРАНЫ     ПТИЦ     РОССИИ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42918"/>
            <a:ext cx="7429552" cy="92333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ПТИЦА  ГОДА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9439" y="5500702"/>
            <a:ext cx="36341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2009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F:\Птица года 2009 лебедь\к году лебедя2\2216be74bec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9" y="1000109"/>
            <a:ext cx="785818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ВСТРЕЧАЙ С ЛЮБОВЬЮ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ПТИЧЬИ СТАИ!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1"/>
            <a:ext cx="77446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ПТИЦА   ГОДА    2009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45410" name="Picture 2" descr="Картинка 37 из 9011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145426" name="Picture 18" descr="http://www.elitparrots.ru/foto_lebedi/65435a7ecb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642918"/>
            <a:ext cx="3352782" cy="31527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5430" name="Picture 22" descr="ЛЕБЕДЬ-КЛИКУН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643314"/>
            <a:ext cx="4000496" cy="32146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5432" name="Picture 24" descr="ЛЕБЕДЬ МАЛЫЙ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3571877"/>
            <a:ext cx="3714744" cy="328612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лебедь клику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3571868" y="6357958"/>
            <a:ext cx="304800" cy="304800"/>
          </a:xfrm>
          <a:prstGeom prst="rect">
            <a:avLst/>
          </a:prstGeom>
        </p:spPr>
      </p:pic>
      <p:pic>
        <p:nvPicPr>
          <p:cNvPr id="16" name="лебедь шипун1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5643570" y="3143248"/>
            <a:ext cx="304800" cy="304800"/>
          </a:xfrm>
          <a:prstGeom prst="rect">
            <a:avLst/>
          </a:prstGeom>
        </p:spPr>
      </p:pic>
      <p:pic>
        <p:nvPicPr>
          <p:cNvPr id="17" name="американский лебедь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5786446" y="6286520"/>
            <a:ext cx="304800" cy="304800"/>
          </a:xfrm>
          <a:prstGeom prst="rect">
            <a:avLst/>
          </a:prstGeom>
        </p:spPr>
      </p:pic>
      <p:pic>
        <p:nvPicPr>
          <p:cNvPr id="145434" name="Picture 26" descr="http://im2-tub.yandex.net/i?id=100255810&amp;tov=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43644"/>
            <a:ext cx="513443" cy="714356"/>
          </a:xfrm>
          <a:prstGeom prst="rect">
            <a:avLst/>
          </a:prstGeom>
          <a:noFill/>
        </p:spPr>
      </p:pic>
      <p:pic>
        <p:nvPicPr>
          <p:cNvPr id="145436" name="Picture 28" descr="http://im2-tub.yandex.net/i?id=100255810&amp;tov=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77782" y="642919"/>
            <a:ext cx="513460" cy="714380"/>
          </a:xfrm>
          <a:prstGeom prst="rect">
            <a:avLst/>
          </a:prstGeom>
          <a:noFill/>
        </p:spPr>
      </p:pic>
      <p:pic>
        <p:nvPicPr>
          <p:cNvPr id="145438" name="Picture 30" descr="http://im2-tub.yandex.net/i?id=100255810&amp;tov=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72528" y="6062908"/>
            <a:ext cx="571471" cy="79509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5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81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32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14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10" descr="http://im6-tub.yandex.net/i?id=13888602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42" cy="157161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8" descr="http://im3-tub.yandex.net/i?id=44606946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0"/>
            <a:ext cx="1571604" cy="157161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3042" y="1"/>
            <a:ext cx="5942731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КРАСНАЯ КНИГА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РЕСПУБЛИКИ ТАТАРСТАН</a:t>
            </a:r>
            <a:endParaRPr lang="ru-RU" sz="36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46446" name="Picture 14" descr="Лебеди">
            <a:hlinkClick r:id="rId4" tooltip="Лебеди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643050"/>
            <a:ext cx="4214842" cy="30003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6448" name="Picture 16" descr="Молодые кликуны">
            <a:hlinkClick r:id="rId6" tooltip="Молодые кликуны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643050"/>
            <a:ext cx="4143404" cy="30003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4714884"/>
            <a:ext cx="4143404" cy="2143116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КЛИКУН: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III</a:t>
            </a:r>
            <a:r>
              <a:rPr lang="ru-RU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КАТЕГОРИЯ,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РЕДКИЙ, ГНЕЗДЯЩИЙСЯ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ВИД.</a:t>
            </a:r>
            <a:endParaRPr lang="ru-RU" sz="24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714876" y="4714884"/>
            <a:ext cx="4286280" cy="2143116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ШИПУН: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ru-RU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КАТЕГОРИЯ, ВОССТАНАВЛИВАЮЩИЙСЯ ВИД.</a:t>
            </a:r>
            <a:endParaRPr lang="ru-RU" sz="24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F:\Птица года 2009 лебедь\к году лебедя2\331799604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072074"/>
            <a:ext cx="1785918" cy="1500174"/>
          </a:xfrm>
          <a:prstGeom prst="rect">
            <a:avLst/>
          </a:prstGeom>
          <a:noFill/>
        </p:spPr>
      </p:pic>
      <p:pic>
        <p:nvPicPr>
          <p:cNvPr id="147459" name="Picture 3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1104900" cy="742950"/>
          </a:xfrm>
          <a:prstGeom prst="rect">
            <a:avLst/>
          </a:prstGeom>
          <a:noFill/>
        </p:spPr>
      </p:pic>
      <p:pic>
        <p:nvPicPr>
          <p:cNvPr id="147460" name="Picture 4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1104900" cy="742950"/>
          </a:xfrm>
          <a:prstGeom prst="rect">
            <a:avLst/>
          </a:prstGeom>
          <a:noFill/>
        </p:spPr>
      </p:pic>
      <p:pic>
        <p:nvPicPr>
          <p:cNvPr id="147461" name="Picture 5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1104900" cy="742950"/>
          </a:xfrm>
          <a:prstGeom prst="rect">
            <a:avLst/>
          </a:prstGeom>
          <a:noFill/>
        </p:spPr>
      </p:pic>
      <p:pic>
        <p:nvPicPr>
          <p:cNvPr id="147462" name="Picture 6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04900" cy="742950"/>
          </a:xfrm>
          <a:prstGeom prst="rect">
            <a:avLst/>
          </a:prstGeom>
          <a:noFill/>
        </p:spPr>
      </p:pic>
      <p:pic>
        <p:nvPicPr>
          <p:cNvPr id="147463" name="Picture 7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1104900" cy="742950"/>
          </a:xfrm>
          <a:prstGeom prst="rect">
            <a:avLst/>
          </a:prstGeom>
          <a:noFill/>
        </p:spPr>
      </p:pic>
      <p:pic>
        <p:nvPicPr>
          <p:cNvPr id="147464" name="Picture 8" descr="F:\Птица года 2009 лебедь\к году лебедя2\19-25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14290"/>
            <a:ext cx="1104900" cy="742950"/>
          </a:xfrm>
          <a:prstGeom prst="rect">
            <a:avLst/>
          </a:prstGeom>
          <a:noFill/>
        </p:spPr>
      </p:pic>
      <p:sp>
        <p:nvSpPr>
          <p:cNvPr id="13" name="Вертикальный свиток 12"/>
          <p:cNvSpPr/>
          <p:nvPr/>
        </p:nvSpPr>
        <p:spPr>
          <a:xfrm>
            <a:off x="0" y="1142984"/>
            <a:ext cx="7000892" cy="5429288"/>
          </a:xfrm>
          <a:prstGeom prst="verticalScroll">
            <a:avLst/>
          </a:prstGeom>
          <a:solidFill>
            <a:srgbClr val="FDFCD4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Что в имени тебе моем?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Оно умрет как,  шум печальный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Волны, плеснувшей в берег дальний,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Как звук ночной в лесу глухом.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                      А.С.Пушкин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                              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378</Words>
  <Application>Microsoft Office PowerPoint</Application>
  <PresentationFormat>Экран (4:3)</PresentationFormat>
  <Paragraphs>127</Paragraphs>
  <Slides>38</Slides>
  <Notes>1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250</cp:revision>
  <dcterms:created xsi:type="dcterms:W3CDTF">2009-12-06T19:06:00Z</dcterms:created>
  <dcterms:modified xsi:type="dcterms:W3CDTF">2010-01-20T19:26:25Z</dcterms:modified>
</cp:coreProperties>
</file>