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9"/>
  </p:notesMasterIdLst>
  <p:sldIdLst>
    <p:sldId id="256" r:id="rId2"/>
    <p:sldId id="267" r:id="rId3"/>
    <p:sldId id="268" r:id="rId4"/>
    <p:sldId id="298" r:id="rId5"/>
    <p:sldId id="299" r:id="rId6"/>
    <p:sldId id="281" r:id="rId7"/>
    <p:sldId id="315" r:id="rId8"/>
    <p:sldId id="282" r:id="rId9"/>
    <p:sldId id="283" r:id="rId10"/>
    <p:sldId id="257" r:id="rId11"/>
    <p:sldId id="262" r:id="rId12"/>
    <p:sldId id="258" r:id="rId13"/>
    <p:sldId id="314" r:id="rId14"/>
    <p:sldId id="259" r:id="rId15"/>
    <p:sldId id="260" r:id="rId16"/>
    <p:sldId id="261" r:id="rId17"/>
    <p:sldId id="263" r:id="rId18"/>
    <p:sldId id="284" r:id="rId19"/>
    <p:sldId id="265" r:id="rId20"/>
    <p:sldId id="285" r:id="rId21"/>
    <p:sldId id="270" r:id="rId22"/>
    <p:sldId id="272" r:id="rId23"/>
    <p:sldId id="274" r:id="rId24"/>
    <p:sldId id="264" r:id="rId25"/>
    <p:sldId id="266" r:id="rId26"/>
    <p:sldId id="286" r:id="rId27"/>
    <p:sldId id="287" r:id="rId28"/>
    <p:sldId id="288" r:id="rId29"/>
    <p:sldId id="289" r:id="rId30"/>
    <p:sldId id="290" r:id="rId31"/>
    <p:sldId id="312" r:id="rId32"/>
    <p:sldId id="271" r:id="rId33"/>
    <p:sldId id="273" r:id="rId34"/>
    <p:sldId id="291" r:id="rId35"/>
    <p:sldId id="292" r:id="rId36"/>
    <p:sldId id="275" r:id="rId37"/>
    <p:sldId id="276" r:id="rId38"/>
    <p:sldId id="278" r:id="rId39"/>
    <p:sldId id="277" r:id="rId40"/>
    <p:sldId id="279" r:id="rId41"/>
    <p:sldId id="297" r:id="rId42"/>
    <p:sldId id="300" r:id="rId43"/>
    <p:sldId id="301" r:id="rId44"/>
    <p:sldId id="302" r:id="rId45"/>
    <p:sldId id="303" r:id="rId46"/>
    <p:sldId id="304" r:id="rId47"/>
    <p:sldId id="293" r:id="rId48"/>
    <p:sldId id="306" r:id="rId49"/>
    <p:sldId id="280" r:id="rId50"/>
    <p:sldId id="305" r:id="rId51"/>
    <p:sldId id="307" r:id="rId52"/>
    <p:sldId id="308" r:id="rId53"/>
    <p:sldId id="309" r:id="rId54"/>
    <p:sldId id="294" r:id="rId55"/>
    <p:sldId id="311" r:id="rId56"/>
    <p:sldId id="310" r:id="rId57"/>
    <p:sldId id="31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595" autoAdjust="0"/>
  </p:normalViewPr>
  <p:slideViewPr>
    <p:cSldViewPr>
      <p:cViewPr varScale="1">
        <p:scale>
          <a:sx n="69" d="100"/>
          <a:sy n="69" d="100"/>
        </p:scale>
        <p:origin x="-5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A9600-5DD8-4688-A592-3E6D36E57D4D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3270A-96F6-49D1-8E52-7EB85854B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3270A-96F6-49D1-8E52-7EB85854B6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8C3FBE-7D57-408A-8169-C429AA0AFC7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8A8ADC-30B2-4C82-9B58-63F72CF2E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e/Arctic_Ocea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b/b5/Santa-eop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en/1/18/Royal_Typewriter_Christmas_Card_190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google.ru/imgres?imgurl=http://wallpapers.free-review.net/wallpapers/42/Winter,_snow.jpg&amp;imgrefurl=http://wallpapers.free-review.net/42__Winter,_snow.htm&amp;usg=__mTyMI4zyuN4JCK3LGmMrj44pSNQ=&amp;h=1275&amp;w=1640&amp;sz=187&amp;hl=ru&amp;start=2&amp;tbnid=NYafUe65uhj_dM:&amp;tbnh=117&amp;tbnw=150&amp;prev=/images?q=snow&amp;gbv=2&amp;hl=ru&amp;newwindow=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google.ru/imgres?imgurl=http://www.istockphoto.com/file_thumbview_approve/7242913/2/istockphoto_7242913-let-it-snow.jpg&amp;imgrefurl=http://www.istockphoto.com/stock-illustration-7242913-let-it-snow.php&amp;usg=__9wUPPgI2v18AMaNl84ZcziT9w2w=&amp;h=380&amp;w=380&amp;sz=48&amp;hl=ru&amp;start=29&amp;tbnid=Ghi2gRyGYh3TAM:&amp;tbnh=123&amp;tbnw=123&amp;prev=/images?q=Let+It+Snow&amp;gbv=2&amp;ndsp=18&amp;hl=ru&amp;sa=N&amp;start=18&amp;newwindow=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stnicholas.kids.us/stnic/images/real-santa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ages.google.ru/imgres?imgurl=http://www.dragoart.com/tuts/pics/8/773/how-to-draw-rudolph-the-red-nosed-reindeer-tutorial-drawing.jpg&amp;imgrefurl=http://www.dragoart.com/tuts/773/1/1/how-to-draw-rudolph-the-red-nosed-reindeer.htm&amp;usg=__pnrbkWUdVMY25Qnl2smXrknVZ30=&amp;h=1042&amp;w=695&amp;sz=41&amp;hl=ru&amp;start=57&amp;tbnid=V4a-2S4Wq8ZtjM:&amp;tbnh=150&amp;tbnw=100&amp;prev=/images?q=Rudolph+the+Red+Nosed+Reindeer&amp;gbv=2&amp;ndsp=18&amp;hl=ru&amp;sa=N&amp;start=54&amp;newwindow=1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mages.google.ru/imgres?imgurl=http://images.starpulse.com/Photos/Previews/Rudolph-Red-Nosed-Reindeer-001.jpg&amp;imgrefurl=http://www.starpulse.com/Movies/Rudolph_the_Red-Nosed_Reindeer/gallery/Rudolph-Red-Nosed-Reindeer-001/&amp;usg=__q3pq4kgI5IUzG9VXomW90pR5fa4=&amp;h=318&amp;w=470&amp;sz=49&amp;hl=ru&amp;start=13&amp;tbnid=H-Avfb2nmOsU0M:&amp;tbnh=87&amp;tbnw=129&amp;prev=/images?q=Rudolph+the+Red+Nosed+Reindeer&amp;gbv=2&amp;ndsp=18&amp;hl=ru&amp;sa=N&amp;newwindow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hyperlink" Target="http://images.google.ru/imgres?imgurl=http://abagond.files.wordpress.com/2008/04/rudolph02.jpg&amp;imgrefurl=http://abagond.wordpress.com/2008/04/30/rudolph-the-red-nosed-reindeer/&amp;usg=__fbVLI1w9k8W_ifrNMAhQMxxWnvg=&amp;h=225&amp;w=300&amp;sz=21&amp;hl=ru&amp;start=19&amp;tbnid=Y6tsKZXRCk2RHM:&amp;tbnh=87&amp;tbnw=116&amp;prev=/images?q=Rudolph+the+Red+Nosed+Reindeer&amp;gbv=2&amp;ndsp=18&amp;hl=ru&amp;sa=N&amp;start=18&amp;newwindow=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images.google.ru/imgres?imgurl=http://www.digitaldreammachine.com/blogimages/ddm/RudolphSantaPuppets.jpg&amp;imgrefurl=http://digitaldreammachine.blogspot.com/2005/12/rankinbass-santa-and-rudolph-puppets.html&amp;usg=__EIarhoeI0c00ChqXCUGqQgul9nc=&amp;h=532&amp;w=400&amp;sz=46&amp;hl=ru&amp;start=40&amp;tbnid=ePUU2Y2-KuPKcM:&amp;tbnh=132&amp;tbnw=99&amp;prev=/images?q=Rudolph+the+Red+Nosed+Reindeer&amp;gbv=2&amp;ndsp=18&amp;hl=ru&amp;sa=N&amp;start=36&amp;newwindow=1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images.google.ru/imgres?imgurl=http://bp3.blogger.com/_0tA5dmNlUGY/R1Fnc5dRH6I/AAAAAAAAArk/3EDEzgGtoLE/s1600-R/rudolf.jpg&amp;imgrefurl=http://www.vintagechildrensbooksmykidloves.com/2007/12/rudolph-red-nosed-reindeer.html&amp;usg=__8VMiEqTao7K6IQjG66ARxP_OymA=&amp;h=1600&amp;w=1210&amp;sz=580&amp;hl=ru&amp;start=53&amp;tbnid=mP4badPngKHR0M:&amp;tbnh=150&amp;tbnw=113&amp;prev=/images?q=Rudolph+the+Red+Nosed+Reindeer&amp;gbv=2&amp;ndsp=18&amp;hl=ru&amp;sa=N&amp;start=36&amp;newwindow=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images.google.ru/imgres?imgurl=http://static.howstuffworks.com/gif/find-santa-claus-10.jpg&amp;imgrefurl=http://christmas.howstuffworks.com/games/find-santa-claus.htm&amp;usg=__xm9AUw6J54Zl7FTqDwKzR0H7ELs=&amp;h=374&amp;w=400&amp;sz=25&amp;hl=ru&amp;start=2&amp;um=1&amp;tbnid=YyIFYgQRmH_7LM:&amp;tbnh=116&amp;tbnw=124&amp;prev=/images?q=santa&amp;hl=ru&amp;lr=&amp;um=1&amp;newwindow=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images.google.ru/imgres?imgurl=http://www.turnbacktogod.com/wp-content/uploads/2008/12/santa-claus-pics-0112.jpg&amp;imgrefurl=http://www.turnbacktogod.com/santa-claus-pics-01/&amp;usg=__B1n8i_aunWn-NuJ39x3RtItzOF0=&amp;h=1290&amp;w=854&amp;sz=88&amp;hl=ru&amp;start=16&amp;um=1&amp;tbnid=xJvica4twZBIVM:&amp;tbnh=150&amp;tbnw=99&amp;prev=/images?q=santa+claus&amp;ndsp=18&amp;hl=ru&amp;lr=&amp;sa=X&amp;um=1&amp;newwindow=1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629524" cy="1357322"/>
          </a:xfrm>
        </p:spPr>
        <p:txBody>
          <a:bodyPr/>
          <a:lstStyle/>
          <a:p>
            <a: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MERRY CHRISTMAS!!</a:t>
            </a: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Елена\Pictures\holiday-classics04santa-clau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88986"/>
            <a:ext cx="6643734" cy="40975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Pictures\Рисунок1о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56"/>
            <a:ext cx="4161489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6143644"/>
            <a:ext cx="5468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Adoration of the Magi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8129" name="Picture 1" descr="C:\Users\Елена\Pictures\Рисунок1ш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165" y="642918"/>
            <a:ext cx="6583544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Елена\Pictures\_42289266_street-li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Елена\Pictures\Рисунок1бю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437085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Елена\Pictures\Рисунок1д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951315" cy="5429288"/>
          </a:xfrm>
          <a:prstGeom prst="rect">
            <a:avLst/>
          </a:prstGeom>
          <a:noFill/>
        </p:spPr>
      </p:pic>
      <p:pic>
        <p:nvPicPr>
          <p:cNvPr id="45058" name="Picture 2" descr="C:\Users\Елена\Pictures\Рисунок1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3919381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87371"/>
            <a:ext cx="7786741" cy="584410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pload.wikimedia.org/wikipedia/en/5/5a/Christmas-elves-elves-coloring-pages-santas-el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2114550" cy="2381250"/>
          </a:xfrm>
          <a:prstGeom prst="rect">
            <a:avLst/>
          </a:prstGeom>
          <a:noFill/>
        </p:spPr>
      </p:pic>
      <p:pic>
        <p:nvPicPr>
          <p:cNvPr id="19462" name="Picture 6" descr="File:Arctic Ocean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8"/>
            <a:ext cx="3133725" cy="3143250"/>
          </a:xfrm>
          <a:prstGeom prst="rect">
            <a:avLst/>
          </a:prstGeom>
          <a:noFill/>
        </p:spPr>
      </p:pic>
      <p:pic>
        <p:nvPicPr>
          <p:cNvPr id="2050" name="Picture 2" descr="C:\Users\Елена\Pictures\Рисунок1дж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785794"/>
            <a:ext cx="342800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Santa-eop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428604"/>
            <a:ext cx="6029673" cy="561976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5771"/>
            <a:ext cx="7806960" cy="58607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_GKpXf9I9Yuo/RYbmd3nCccI/AAAAAAAAACo/w3DMgHLUpp4/s400/cok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9"/>
            <a:ext cx="6000792" cy="611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ages.smarter.com/blogs/merry%20christm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200457" cy="53541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Pictures\Рисунок3ю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022881" cy="6172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ineartamerica.com/images-medium/new-england-house-and-forest-in-the-snow-david-thomp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7976698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wareseeker.com/software/Home-Shell-Desktop/Misc-Screen-Savers-A-G/details_3d-mild-winter-screensaver-1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1"/>
            <a:ext cx="7500990" cy="56292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б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444877" cy="5754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File:Royal Typewriter Christmas Card 19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619500" cy="5705476"/>
          </a:xfrm>
          <a:prstGeom prst="rect">
            <a:avLst/>
          </a:prstGeom>
          <a:noFill/>
        </p:spPr>
      </p:pic>
      <p:pic>
        <p:nvPicPr>
          <p:cNvPr id="2050" name="Picture 2" descr="C:\Users\Елена\Pictures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4474046" cy="58598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statesymbolsusa.org/IMAGES/Oklahoma/mistletoe-berries-holi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857500" cy="3810000"/>
          </a:xfrm>
          <a:prstGeom prst="rect">
            <a:avLst/>
          </a:prstGeom>
          <a:noFill/>
        </p:spPr>
      </p:pic>
      <p:pic>
        <p:nvPicPr>
          <p:cNvPr id="22534" name="Picture 6" descr="http://4.bp.blogspot.com/_UpGlTn4MqJQ/SUpSiLMPtZI/AAAAAAAACXc/itv9wq2nKYw/s320/nasty+mistlet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000504"/>
            <a:ext cx="2214578" cy="2575091"/>
          </a:xfrm>
          <a:prstGeom prst="rect">
            <a:avLst/>
          </a:prstGeom>
          <a:noFill/>
        </p:spPr>
      </p:pic>
      <p:pic>
        <p:nvPicPr>
          <p:cNvPr id="6146" name="Picture 2" descr="C:\Users\Елена\Pictures\Рисунок3ь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04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-countrycharm.com/mini/let_it_s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276" y="500042"/>
            <a:ext cx="8271917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857233"/>
            <a:ext cx="7643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Oh the weather outside is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 frightful,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But the fire is so delightful,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And since we've no place to go,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Let It Snow! Let It Snow!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Let It Snow!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8440" name="Picture 8" descr="http://parentzing.files.wordpress.com/2009/02/photoshop-heart-brushes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66"/>
            <a:ext cx="2500298" cy="20627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571480"/>
            <a:ext cx="78581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It doesn't show signs of stopping,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And I've bought some corn for popping,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The lights are turned way down low,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Let It Snow! Let It Snow!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Let It Snow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t3.gstatic.com/images?q=tbn:NYafUe65uhj_dM:http://wallpapers.free-review.net/wallpapers/42/Winter,_snow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357694"/>
            <a:ext cx="2656028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When we finally kiss goodnight,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How I'll hate going out in the storm!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But if you'll really hold me tight,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All the way home I'll be warm.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ru-RU" sz="3600" dirty="0"/>
          </a:p>
        </p:txBody>
      </p:sp>
      <p:pic>
        <p:nvPicPr>
          <p:cNvPr id="16390" name="Picture 6" descr="http://www.activityvillage.co.uk/images/heart_tedd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500174"/>
            <a:ext cx="1588274" cy="13811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ig.photo-1.blingeasy.com/images/bling/533577_Merry_Christm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10552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70723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fire is slowly dying,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And, my dear, we're still good-</a:t>
            </a:r>
            <a:r>
              <a:rPr lang="en-US" sz="3600" b="1" dirty="0" err="1" smtClean="0">
                <a:solidFill>
                  <a:srgbClr val="FFFF00"/>
                </a:solidFill>
              </a:rPr>
              <a:t>bying</a:t>
            </a:r>
            <a:r>
              <a:rPr lang="en-US" sz="36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But as long as you love me so,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Let It Snow! Let It Snow!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Let It Snow</a:t>
            </a:r>
            <a:r>
              <a:rPr lang="en-US" b="1" dirty="0" smtClean="0"/>
              <a:t>! </a:t>
            </a:r>
            <a:endParaRPr lang="ru-RU" dirty="0"/>
          </a:p>
        </p:txBody>
      </p:sp>
      <p:pic>
        <p:nvPicPr>
          <p:cNvPr id="15364" name="Picture 4" descr="http://t2.gstatic.com/images?q=tbn:Ghi2gRyGYh3TAM:http://www.istockphoto.com/file_thumbview_approve/7242913/2/istockphoto_7242913-let-it-snow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Елена\Pictures\д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540404" cy="4916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1071546"/>
            <a:ext cx="5525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Carol singing </a:t>
            </a:r>
            <a:endParaRPr lang="ru-RU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7649" name="Picture 1" descr="C:\Users\Елена\Pictures\Рисунок1прпа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712274" cy="3044095"/>
          </a:xfrm>
          <a:prstGeom prst="rect">
            <a:avLst/>
          </a:prstGeom>
          <a:noFill/>
        </p:spPr>
      </p:pic>
      <p:pic>
        <p:nvPicPr>
          <p:cNvPr id="27650" name="Picture 2" descr="C:\Users\Елена\Pictures\Рисунок1пр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4714908" cy="28268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Елена\Pictures\Рисунок1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6583"/>
            <a:ext cx="5572164" cy="570483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bc.co.uk/religion/galleries/christmas/image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38138" cy="596729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_TWlf_e5Ud5A/Ry4Yp6fqUMI/AAAAAAAACps/Em4DSvseQcE/s400/IMG_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786742" cy="599579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</a:b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C:\Users\Елена\Pictures\Рисунок1ьб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85794"/>
            <a:ext cx="4572032" cy="54511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7.vox.com/6a00e398a5f1e2000300e398c496ef0001-500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4429156" cy="57897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Рисунок3б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374542" cy="554164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Pictures\Рисунокт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96496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Pictures\1219105504-1776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964" y="1214423"/>
            <a:ext cx="676453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Елена\Pictures\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0148"/>
            <a:ext cx="7038606" cy="5293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Pictures\бю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300151" cy="61536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928670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Rudolph, the red-nosed reindeer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had a very shiny nose.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And if you ever saw him,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you would even say it glows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8370" name="Picture 2" descr="http://t2.gstatic.com/images?q=tbn:V4a-2S4Wq8ZtjM:http://www.dragoart.com/tuts/pics/8/773/how-to-draw-rudolph-the-red-nosed-reindeer-tutorial-draw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450" y="1357298"/>
            <a:ext cx="161926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6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All of the other reindeer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used to laugh and call him names.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They never let poor Rudolph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 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join in any reindeer games. 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9394" name="Picture 2" descr="http://t3.gstatic.com/images?q=tbn:H-Avfb2nmOsU0M:http://images.starpulse.com/Photos/Previews/Rudolph-Red-Nosed-Reindeer-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286388"/>
            <a:ext cx="1546501" cy="1042990"/>
          </a:xfrm>
          <a:prstGeom prst="rect">
            <a:avLst/>
          </a:prstGeom>
          <a:noFill/>
        </p:spPr>
      </p:pic>
      <p:pic>
        <p:nvPicPr>
          <p:cNvPr id="59398" name="Picture 6" descr="http://t0.gstatic.com/images?q=tbn:Y6tsKZXRCk2RHM:http://abagond.files.wordpress.com/2008/04/rudolph0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572140"/>
            <a:ext cx="1104900" cy="828676"/>
          </a:xfrm>
          <a:prstGeom prst="rect">
            <a:avLst/>
          </a:prstGeom>
          <a:noFill/>
        </p:spPr>
      </p:pic>
      <p:pic>
        <p:nvPicPr>
          <p:cNvPr id="59406" name="Picture 14" descr="http://t2.gstatic.com/images?q=tbn:Fb6q3-HYNkBp-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357166"/>
            <a:ext cx="666750" cy="6667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Then one foggy Christmas Eve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 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Santa came to say: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"Rudolph with your nose so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bright,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won't you guide my sleigh tonight?" 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0418" name="Picture 2" descr="http://t0.gstatic.com/images?q=tbn:ePUU2Y2-KuPKcM:http://www.digitaldreammachine.com/blogimages/ddm/RudolphSantaPuppe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71876"/>
            <a:ext cx="1639495" cy="21859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85794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Then all the reindeer loved him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 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as they shouted out with glee,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 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Rudolph the red-nosed reindeer,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you'll go down in history! 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1442" name="Picture 2" descr="http://t3.gstatic.com/images?q=tbn:mP4badPngKHR0M:http://bp3.blogger.com/_0tA5dmNlUGY/R1Fnc5dRH6I/AAAAAAAAArk/3EDEzgGtoLE/s1600-R/rudol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496"/>
            <a:ext cx="226029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Елена\Pictures\Рисунок1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342745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fx.download-by.net/screen/160/160956-7art-merry-christmas-screensa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834235" cy="51256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Pictures\ю.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3" y="571480"/>
            <a:ext cx="7381927" cy="553644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л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415153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65008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You better watch out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You better not cry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Better not pout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I'm telling you why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Santa Claus is coming to town </a:t>
            </a: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!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4514" name="Picture 2" descr="http://t1.gstatic.com/images?q=tbn:YyIFYgQRmH_7LM:http://static.howstuffworks.com/gif/find-santa-claus-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5" y="1928802"/>
            <a:ext cx="2138211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00042"/>
            <a:ext cx="6643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He's making a list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And checking it twice;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Gonna find out Who's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 naughty and nice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Santa Claus is coming to town </a:t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Елена\Pictures\хъ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929198"/>
            <a:ext cx="1696076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76438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He sees you when you're sleeping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He knows when you're awake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He knows if you've been bad or good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So be good for goodness sake! </a:t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Елена\Pictures\хъ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465205"/>
            <a:ext cx="1270257" cy="20122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00092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O! You better watch out! </a:t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You better not cry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Better not pout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I'm telling you why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Santa Claus is coming to town </a:t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Santa Claus is coming to town </a:t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7586" name="Picture 2" descr="http://t2.gstatic.com/images?q=tbn:xJvica4twZBIVM:http://www.turnbacktogod.com/wp-content/uploads/2008/12/santa-claus-pics-011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357298"/>
            <a:ext cx="1714512" cy="259774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cm1.theinsider.com/media/0/233/42/905450_merry_christmas.0.0.0x0.300x3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bethanyroberts.com/images/snowmencarol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500570"/>
            <a:ext cx="2133600" cy="1971676"/>
          </a:xfrm>
          <a:prstGeom prst="rect">
            <a:avLst/>
          </a:prstGeom>
          <a:noFill/>
        </p:spPr>
      </p:pic>
      <p:pic>
        <p:nvPicPr>
          <p:cNvPr id="9218" name="Picture 2" descr="C:\Users\Елена\Pictures\Рисунок1щзщз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41"/>
            <a:ext cx="5554305" cy="52275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78581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We wish you a Merry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Christmas</a:t>
            </a:r>
            <a:r>
              <a:rPr lang="en-US" sz="3200" b="1" dirty="0" smtClean="0">
                <a:solidFill>
                  <a:srgbClr val="002060"/>
                </a:solidFill>
              </a:rPr>
              <a:t>; 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We wish you a Merry Christmas; 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We wish you a Merry Christmas and a Happy New Year</a:t>
            </a:r>
            <a:r>
              <a:rPr lang="ru-RU" sz="3600" b="1" dirty="0" smtClean="0">
                <a:solidFill>
                  <a:srgbClr val="002060"/>
                </a:solidFill>
              </a:rPr>
              <a:t>!!!!</a:t>
            </a:r>
            <a:r>
              <a:rPr lang="en-US" sz="3600" b="1" dirty="0" smtClean="0">
                <a:solidFill>
                  <a:srgbClr val="002060"/>
                </a:solidFill>
              </a:rPr>
              <a:t>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Good tidings we bring to you and your kin;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Good tidings for Christmas and a Happy New Year</a:t>
            </a:r>
            <a:r>
              <a:rPr lang="ru-RU" sz="3600" b="1" dirty="0" smtClean="0">
                <a:solidFill>
                  <a:srgbClr val="002060"/>
                </a:solidFill>
              </a:rPr>
              <a:t>!!!!</a:t>
            </a:r>
            <a:r>
              <a:rPr lang="en-US" sz="3600" b="1" dirty="0" smtClean="0">
                <a:solidFill>
                  <a:srgbClr val="002060"/>
                </a:solidFill>
              </a:rPr>
              <a:t> 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alllayedout.com/Comments/Christmas/graphics/happy_christm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700352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Pictures\10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12" y="1285860"/>
            <a:ext cx="7262863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Елена\Pictures\ж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1900" y="500042"/>
            <a:ext cx="4677612" cy="602991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Рисунок1гшгш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496644" cy="534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ldsblogs.com/media/blogs/jesuschrist/SaviorAndRedee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471562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533</TotalTime>
  <Words>103</Words>
  <Application>Microsoft Office PowerPoint</Application>
  <PresentationFormat>Экран (4:3)</PresentationFormat>
  <Paragraphs>64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Бумажная</vt:lpstr>
      <vt:lpstr>MERRY CHRISTMAS!!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CHRISTMAS!!</dc:title>
  <dc:creator>Елена</dc:creator>
  <cp:lastModifiedBy>Елена</cp:lastModifiedBy>
  <cp:revision>175</cp:revision>
  <dcterms:created xsi:type="dcterms:W3CDTF">2009-12-15T20:09:05Z</dcterms:created>
  <dcterms:modified xsi:type="dcterms:W3CDTF">2010-01-09T20:24:19Z</dcterms:modified>
</cp:coreProperties>
</file>