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FF1B-CEEE-4837-8837-B6A9815969AB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3296-AEC3-441D-8064-7EBD9754F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FF1B-CEEE-4837-8837-B6A9815969AB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3296-AEC3-441D-8064-7EBD9754F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FF1B-CEEE-4837-8837-B6A9815969AB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3296-AEC3-441D-8064-7EBD9754F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FF1B-CEEE-4837-8837-B6A9815969AB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3296-AEC3-441D-8064-7EBD9754F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FF1B-CEEE-4837-8837-B6A9815969AB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3296-AEC3-441D-8064-7EBD9754F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FF1B-CEEE-4837-8837-B6A9815969AB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3296-AEC3-441D-8064-7EBD9754F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FF1B-CEEE-4837-8837-B6A9815969AB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3296-AEC3-441D-8064-7EBD9754F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FF1B-CEEE-4837-8837-B6A9815969AB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3296-AEC3-441D-8064-7EBD9754F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FF1B-CEEE-4837-8837-B6A9815969AB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3296-AEC3-441D-8064-7EBD9754F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FF1B-CEEE-4837-8837-B6A9815969AB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3296-AEC3-441D-8064-7EBD9754F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FF1B-CEEE-4837-8837-B6A9815969AB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3296-AEC3-441D-8064-7EBD9754F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AFF1B-CEEE-4837-8837-B6A9815969AB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3296-AEC3-441D-8064-7EBD9754F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28803"/>
            <a:ext cx="9144000" cy="2428892"/>
          </a:xfrm>
        </p:spPr>
        <p:txBody>
          <a:bodyPr>
            <a:noAutofit/>
          </a:bodyPr>
          <a:lstStyle/>
          <a:p>
            <a:r>
              <a:rPr lang="ru-RU" sz="15000" dirty="0" smtClean="0">
                <a:solidFill>
                  <a:schemeClr val="bg2">
                    <a:lumMod val="10000"/>
                  </a:schemeClr>
                </a:solidFill>
              </a:rPr>
              <a:t>Деньги</a:t>
            </a:r>
            <a:endParaRPr lang="ru-RU" sz="15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advTm="214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17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34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9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Деньги</vt:lpstr>
      <vt:lpstr>Слайд 2</vt:lpstr>
      <vt:lpstr>Слайд 3</vt:lpstr>
      <vt:lpstr>Слайд 4</vt:lpstr>
      <vt:lpstr>Слайд 5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Деньги</dc:title>
  <dc:creator>Исмаил</dc:creator>
  <cp:lastModifiedBy>Исмаил</cp:lastModifiedBy>
  <cp:revision>2</cp:revision>
  <dcterms:created xsi:type="dcterms:W3CDTF">2009-12-30T09:15:37Z</dcterms:created>
  <dcterms:modified xsi:type="dcterms:W3CDTF">2009-12-30T09:24:38Z</dcterms:modified>
</cp:coreProperties>
</file>