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F6F4-138E-4D2D-9370-24262DF453E1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55E4-E408-470D-8FB1-E19A6AF8A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F6F4-138E-4D2D-9370-24262DF453E1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55E4-E408-470D-8FB1-E19A6AF8A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F6F4-138E-4D2D-9370-24262DF453E1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55E4-E408-470D-8FB1-E19A6AF8A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F6F4-138E-4D2D-9370-24262DF453E1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55E4-E408-470D-8FB1-E19A6AF8A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F6F4-138E-4D2D-9370-24262DF453E1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55E4-E408-470D-8FB1-E19A6AF8A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F6F4-138E-4D2D-9370-24262DF453E1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55E4-E408-470D-8FB1-E19A6AF8A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F6F4-138E-4D2D-9370-24262DF453E1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55E4-E408-470D-8FB1-E19A6AF8A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F6F4-138E-4D2D-9370-24262DF453E1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55E4-E408-470D-8FB1-E19A6AF8A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F6F4-138E-4D2D-9370-24262DF453E1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55E4-E408-470D-8FB1-E19A6AF8A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F6F4-138E-4D2D-9370-24262DF453E1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55E4-E408-470D-8FB1-E19A6AF8A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F6F4-138E-4D2D-9370-24262DF453E1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55E4-E408-470D-8FB1-E19A6AF8A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EF6F4-138E-4D2D-9370-24262DF453E1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555E4-E408-470D-8FB1-E19A6AF8A5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8588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ln>
                  <a:solidFill>
                    <a:schemeClr val="accent5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Первый снег</a:t>
            </a:r>
            <a:endParaRPr lang="ru-RU" sz="4800" b="1" dirty="0">
              <a:ln>
                <a:solidFill>
                  <a:schemeClr val="accent5"/>
                </a:solidFill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715304" cy="4214842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ru-RU" dirty="0" smtClean="0"/>
              <a:t>   </a:t>
            </a:r>
            <a:r>
              <a:rPr lang="ru-RU" sz="4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«Белый снег, пушистый,</a:t>
            </a:r>
          </a:p>
          <a:p>
            <a:pPr algn="l"/>
            <a:r>
              <a:rPr lang="ru-RU" sz="4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В воздухе кружится,</a:t>
            </a:r>
          </a:p>
          <a:p>
            <a:pPr algn="l"/>
            <a:r>
              <a:rPr lang="ru-RU" sz="4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И на землю тихо</a:t>
            </a:r>
          </a:p>
          <a:p>
            <a:pPr algn="l"/>
            <a:r>
              <a:rPr lang="ru-RU" sz="4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Падает, ложится».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Первый снег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1\Мои документы\Анимации\праздники\60e42e8d7e830e1999f51fa6efb1e608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62814"/>
            <a:ext cx="7358114" cy="5152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Памятка № 1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Требования к сочинению</a:t>
            </a:r>
          </a:p>
          <a:p>
            <a:pPr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Сочинение должно соответствовать теме, раскрывать её.</a:t>
            </a:r>
          </a:p>
          <a:p>
            <a:pPr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Текст должен быть содержательным и лаконичным, грамотным, без ошибок, выдержанном в одном стиле.</a:t>
            </a:r>
          </a:p>
          <a:p>
            <a:pPr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Повествование должно быть оригинальным и выразительным.</a:t>
            </a:r>
          </a:p>
          <a:p>
            <a:pPr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сочинении слова должны быть употреблены в правильном значении.</a:t>
            </a:r>
          </a:p>
          <a:p>
            <a:pPr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Изложение мыслей должно быть последовательным.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Правила написания сочинений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Сочинение – это небольшое произведение.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Оно должно быть написано по установленным правилам.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Составные части сочинения – заголовок, вступление, основная часть, заключение.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Можно подобрать эпиграф.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Памятка № 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  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Сочинение – описание</a:t>
            </a: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Представление предмета (человека, животного).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2. Основные признаки предмета (человека, животного).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3. Твоя оценка, твоё отношение к предмету (человеку, животному).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4. Заключение (вывод).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176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Первый снег</vt:lpstr>
      <vt:lpstr>Первый снег</vt:lpstr>
      <vt:lpstr>Памятка № 1</vt:lpstr>
      <vt:lpstr>Памятка № 2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Первый снег</dc:title>
  <dc:creator>1</dc:creator>
  <cp:lastModifiedBy>1</cp:lastModifiedBy>
  <cp:revision>3</cp:revision>
  <dcterms:created xsi:type="dcterms:W3CDTF">2010-01-19T08:33:16Z</dcterms:created>
  <dcterms:modified xsi:type="dcterms:W3CDTF">2010-01-19T08:54:54Z</dcterms:modified>
</cp:coreProperties>
</file>