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577-0B56-4EF0-B3F4-840CDDEDE5F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2002-2CC6-4860-8918-BE3AC6A9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577-0B56-4EF0-B3F4-840CDDEDE5F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2002-2CC6-4860-8918-BE3AC6A9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577-0B56-4EF0-B3F4-840CDDEDE5F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2002-2CC6-4860-8918-BE3AC6A9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577-0B56-4EF0-B3F4-840CDDEDE5F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2002-2CC6-4860-8918-BE3AC6A9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577-0B56-4EF0-B3F4-840CDDEDE5F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2002-2CC6-4860-8918-BE3AC6A9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577-0B56-4EF0-B3F4-840CDDEDE5F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2002-2CC6-4860-8918-BE3AC6A9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577-0B56-4EF0-B3F4-840CDDEDE5F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2002-2CC6-4860-8918-BE3AC6A9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577-0B56-4EF0-B3F4-840CDDEDE5F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2002-2CC6-4860-8918-BE3AC6A9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577-0B56-4EF0-B3F4-840CDDEDE5F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2002-2CC6-4860-8918-BE3AC6A9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577-0B56-4EF0-B3F4-840CDDEDE5F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2002-2CC6-4860-8918-BE3AC6A9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577-0B56-4EF0-B3F4-840CDDEDE5F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2002-2CC6-4860-8918-BE3AC6A9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CCECFF">
                <a:alpha val="3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E577-0B56-4EF0-B3F4-840CDDEDE5FD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22002-2CC6-4860-8918-BE3AC6A95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6553200" cy="5400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Урок 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математики  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"Путешествие в космос"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857625" y="214313"/>
            <a:ext cx="5286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  Тюменская область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Ханты – Мансийский автономный округ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МОУ «</a:t>
            </a:r>
            <a:r>
              <a:rPr lang="ru-RU" b="1" dirty="0" err="1">
                <a:solidFill>
                  <a:schemeClr val="accent2"/>
                </a:solidFill>
              </a:rPr>
              <a:t>Унъюганская</a:t>
            </a:r>
            <a:r>
              <a:rPr lang="ru-RU" b="1" dirty="0">
                <a:solidFill>
                  <a:schemeClr val="accent2"/>
                </a:solidFill>
              </a:rPr>
              <a:t>  СОШ №1»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429250" y="6072188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Бартова</a:t>
            </a:r>
            <a:r>
              <a:rPr lang="ru-RU" dirty="0">
                <a:solidFill>
                  <a:srgbClr val="0070C0"/>
                </a:solidFill>
              </a:rPr>
              <a:t> Наталья Егоровна </a:t>
            </a:r>
          </a:p>
          <a:p>
            <a:r>
              <a:rPr lang="ru-RU" dirty="0">
                <a:solidFill>
                  <a:srgbClr val="0070C0"/>
                </a:solidFill>
              </a:rPr>
              <a:t>учитель начальных классов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35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250825" y="3357563"/>
            <a:ext cx="2808288" cy="3167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50 лет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первому искусственному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спутнику Земли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0"/>
            <a:ext cx="27590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3348038" y="4437063"/>
            <a:ext cx="295275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150 лет со дня рождения.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Разработал теорию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запуска трёхступенчатой ракеты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0"/>
            <a:ext cx="28384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6372225" y="3284538"/>
            <a:ext cx="2592388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С.П. Королёв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100 лет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со дня рождения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3" grpId="0" animBg="1"/>
      <p:bldP spid="297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6370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5000" b="1" dirty="0" smtClean="0">
                <a:solidFill>
                  <a:srgbClr val="CC00CC"/>
                </a:solidFill>
                <a:latin typeface="Times New Roman" pitchFamily="18" charset="0"/>
              </a:rPr>
              <a:t>Что такое солнечная система?</a:t>
            </a:r>
            <a:endParaRPr lang="ru-RU" sz="5000" b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5000" b="1" dirty="0" smtClean="0">
                <a:solidFill>
                  <a:srgbClr val="CC00CC"/>
                </a:solidFill>
                <a:latin typeface="Times New Roman" pitchFamily="18" charset="0"/>
              </a:rPr>
              <a:t>Какие планеты являются ближайшими соседями планеты Земля? </a:t>
            </a:r>
          </a:p>
          <a:p>
            <a:pPr eaLnBrk="1" hangingPunct="1">
              <a:defRPr/>
            </a:pPr>
            <a:r>
              <a:rPr lang="ru-RU" sz="5000" b="1" dirty="0" smtClean="0">
                <a:solidFill>
                  <a:srgbClr val="CC00CC"/>
                </a:solidFill>
                <a:latin typeface="Times New Roman" pitchFamily="18" charset="0"/>
              </a:rPr>
              <a:t>Что такое Луна?</a:t>
            </a:r>
          </a:p>
        </p:txBody>
      </p:sp>
      <p:sp>
        <p:nvSpPr>
          <p:cNvPr id="41991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993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Несколько вопросов о Солнечной системе: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uiExpand="1" build="p"/>
      <p:bldP spid="419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42910" y="571480"/>
            <a:ext cx="8143932" cy="2087563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1 экипаж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 испытатели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"Мир"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539750" y="2492375"/>
            <a:ext cx="8208963" cy="18716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2 экипаж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- исследователи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"Союз-25"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539750" y="4365625"/>
            <a:ext cx="7800975" cy="194468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"/>
                <a:cs typeface="Arial"/>
              </a:rPr>
              <a:t>3 экипаж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- исследователи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"/>
                <a:cs typeface="Arial"/>
              </a:rPr>
              <a:t>"Союз-30"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4824412" cy="6191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1. Нет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2. Да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3. Нет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4. Да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5. Да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6. Нет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7. Нет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8. Нет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9. Да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10. Нет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5219700" y="1557338"/>
            <a:ext cx="39243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Freeform 10"/>
          <p:cNvSpPr>
            <a:spLocks/>
          </p:cNvSpPr>
          <p:nvPr/>
        </p:nvSpPr>
        <p:spPr bwMode="auto">
          <a:xfrm>
            <a:off x="4487863" y="2852738"/>
            <a:ext cx="1955800" cy="1944687"/>
          </a:xfrm>
          <a:custGeom>
            <a:avLst/>
            <a:gdLst>
              <a:gd name="T0" fmla="*/ 1955800 w 1232"/>
              <a:gd name="T1" fmla="*/ 0 h 1225"/>
              <a:gd name="T2" fmla="*/ 1308100 w 1232"/>
              <a:gd name="T3" fmla="*/ 1152525 h 1225"/>
              <a:gd name="T4" fmla="*/ 155575 w 1232"/>
              <a:gd name="T5" fmla="*/ 1008062 h 1225"/>
              <a:gd name="T6" fmla="*/ 371475 w 1232"/>
              <a:gd name="T7" fmla="*/ 144462 h 1225"/>
              <a:gd name="T8" fmla="*/ 1308100 w 1232"/>
              <a:gd name="T9" fmla="*/ 215900 h 1225"/>
              <a:gd name="T10" fmla="*/ 1524000 w 1232"/>
              <a:gd name="T11" fmla="*/ 1223962 h 1225"/>
              <a:gd name="T12" fmla="*/ 1524000 w 1232"/>
              <a:gd name="T13" fmla="*/ 1944687 h 12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2"/>
              <a:gd name="T22" fmla="*/ 0 h 1225"/>
              <a:gd name="T23" fmla="*/ 1232 w 1232"/>
              <a:gd name="T24" fmla="*/ 1225 h 12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2" h="1225">
                <a:moveTo>
                  <a:pt x="1232" y="0"/>
                </a:moveTo>
                <a:cubicBezTo>
                  <a:pt x="1122" y="310"/>
                  <a:pt x="1013" y="620"/>
                  <a:pt x="824" y="726"/>
                </a:cubicBezTo>
                <a:cubicBezTo>
                  <a:pt x="635" y="832"/>
                  <a:pt x="196" y="741"/>
                  <a:pt x="98" y="635"/>
                </a:cubicBezTo>
                <a:cubicBezTo>
                  <a:pt x="0" y="529"/>
                  <a:pt x="113" y="174"/>
                  <a:pt x="234" y="91"/>
                </a:cubicBezTo>
                <a:cubicBezTo>
                  <a:pt x="355" y="8"/>
                  <a:pt x="703" y="23"/>
                  <a:pt x="824" y="136"/>
                </a:cubicBezTo>
                <a:cubicBezTo>
                  <a:pt x="945" y="249"/>
                  <a:pt x="937" y="590"/>
                  <a:pt x="960" y="771"/>
                </a:cubicBezTo>
                <a:cubicBezTo>
                  <a:pt x="983" y="952"/>
                  <a:pt x="960" y="1149"/>
                  <a:pt x="960" y="1225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Oval 12"/>
          <p:cNvSpPr>
            <a:spLocks noChangeArrowheads="1"/>
          </p:cNvSpPr>
          <p:nvPr/>
        </p:nvSpPr>
        <p:spPr bwMode="auto">
          <a:xfrm>
            <a:off x="6156325" y="50847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4" name="Freeform 14"/>
          <p:cNvSpPr>
            <a:spLocks/>
          </p:cNvSpPr>
          <p:nvPr/>
        </p:nvSpPr>
        <p:spPr bwMode="auto">
          <a:xfrm>
            <a:off x="6300788" y="2636838"/>
            <a:ext cx="1271587" cy="2447925"/>
          </a:xfrm>
          <a:custGeom>
            <a:avLst/>
            <a:gdLst>
              <a:gd name="T0" fmla="*/ 0 w 801"/>
              <a:gd name="T1" fmla="*/ 2447925 h 1542"/>
              <a:gd name="T2" fmla="*/ 1223962 w 801"/>
              <a:gd name="T3" fmla="*/ 576263 h 1542"/>
              <a:gd name="T4" fmla="*/ 287337 w 801"/>
              <a:gd name="T5" fmla="*/ 0 h 1542"/>
              <a:gd name="T6" fmla="*/ 0 60000 65536"/>
              <a:gd name="T7" fmla="*/ 0 60000 65536"/>
              <a:gd name="T8" fmla="*/ 0 60000 65536"/>
              <a:gd name="T9" fmla="*/ 0 w 801"/>
              <a:gd name="T10" fmla="*/ 0 h 1542"/>
              <a:gd name="T11" fmla="*/ 801 w 801"/>
              <a:gd name="T12" fmla="*/ 1542 h 15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1" h="1542">
                <a:moveTo>
                  <a:pt x="0" y="1542"/>
                </a:moveTo>
                <a:cubicBezTo>
                  <a:pt x="370" y="1081"/>
                  <a:pt x="741" y="620"/>
                  <a:pt x="771" y="363"/>
                </a:cubicBezTo>
                <a:cubicBezTo>
                  <a:pt x="801" y="106"/>
                  <a:pt x="279" y="60"/>
                  <a:pt x="181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35" name="Freeform 15"/>
          <p:cNvSpPr>
            <a:spLocks/>
          </p:cNvSpPr>
          <p:nvPr/>
        </p:nvSpPr>
        <p:spPr bwMode="auto">
          <a:xfrm>
            <a:off x="5556250" y="4941888"/>
            <a:ext cx="600075" cy="515937"/>
          </a:xfrm>
          <a:custGeom>
            <a:avLst/>
            <a:gdLst>
              <a:gd name="T0" fmla="*/ 239713 w 378"/>
              <a:gd name="T1" fmla="*/ 0 h 325"/>
              <a:gd name="T2" fmla="*/ 23812 w 378"/>
              <a:gd name="T3" fmla="*/ 287337 h 325"/>
              <a:gd name="T4" fmla="*/ 384175 w 378"/>
              <a:gd name="T5" fmla="*/ 503237 h 325"/>
              <a:gd name="T6" fmla="*/ 600075 w 378"/>
              <a:gd name="T7" fmla="*/ 215900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378"/>
              <a:gd name="T13" fmla="*/ 0 h 325"/>
              <a:gd name="T14" fmla="*/ 378 w 378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8" h="325">
                <a:moveTo>
                  <a:pt x="151" y="0"/>
                </a:moveTo>
                <a:cubicBezTo>
                  <a:pt x="75" y="64"/>
                  <a:pt x="0" y="128"/>
                  <a:pt x="15" y="181"/>
                </a:cubicBezTo>
                <a:cubicBezTo>
                  <a:pt x="30" y="234"/>
                  <a:pt x="182" y="325"/>
                  <a:pt x="242" y="317"/>
                </a:cubicBezTo>
                <a:cubicBezTo>
                  <a:pt x="302" y="309"/>
                  <a:pt x="355" y="166"/>
                  <a:pt x="378" y="13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WordArt 16"/>
          <p:cNvSpPr>
            <a:spLocks noChangeArrowheads="1" noChangeShapeType="1" noTextEdit="1"/>
          </p:cNvSpPr>
          <p:nvPr/>
        </p:nvSpPr>
        <p:spPr bwMode="auto">
          <a:xfrm>
            <a:off x="6372225" y="5084763"/>
            <a:ext cx="9715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Луна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4" grpId="0" animBg="1"/>
      <p:bldP spid="307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2411413" y="1412875"/>
            <a:ext cx="3673475" cy="32400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5</a:t>
            </a: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2339975" y="1484313"/>
            <a:ext cx="3527425" cy="27368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4</a:t>
            </a:r>
          </a:p>
        </p:txBody>
      </p:sp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2411413" y="1557338"/>
            <a:ext cx="3598862" cy="2952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3</a:t>
            </a:r>
          </a:p>
        </p:txBody>
      </p:sp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2700338" y="1557338"/>
            <a:ext cx="2879725" cy="27352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2</a:t>
            </a: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2700338" y="1557338"/>
            <a:ext cx="2879725" cy="27352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1</a:t>
            </a:r>
          </a:p>
        </p:txBody>
      </p:sp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900113" y="1268413"/>
            <a:ext cx="7777162" cy="27352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ПУСК!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4" grpId="1" animBg="1"/>
      <p:bldP spid="59395" grpId="0" animBg="1"/>
      <p:bldP spid="59395" grpId="1" animBg="1"/>
      <p:bldP spid="59396" grpId="0" animBg="1"/>
      <p:bldP spid="59396" grpId="1" animBg="1"/>
      <p:bldP spid="59397" grpId="0" animBg="1"/>
      <p:bldP spid="59397" grpId="1" animBg="1"/>
      <p:bldP spid="59398" grpId="0" animBg="1"/>
      <p:bldP spid="59398" grpId="1" animBg="1"/>
      <p:bldP spid="59399" grpId="0" animBg="1"/>
      <p:bldP spid="5939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135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www.PHILka.RU</cp:lastModifiedBy>
  <cp:revision>10</cp:revision>
  <dcterms:created xsi:type="dcterms:W3CDTF">2010-01-14T12:42:38Z</dcterms:created>
  <dcterms:modified xsi:type="dcterms:W3CDTF">2010-01-18T16:04:46Z</dcterms:modified>
</cp:coreProperties>
</file>