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6" r:id="rId9"/>
    <p:sldId id="262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BBC5B-58C4-476D-8B82-E203D991A60A}" type="datetimeFigureOut">
              <a:rPr lang="ru-RU" smtClean="0"/>
              <a:pPr/>
              <a:t>01.03.2009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7911D-A9D7-4CEA-8E23-3AF5BA18DF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BBC5B-58C4-476D-8B82-E203D991A60A}" type="datetimeFigureOut">
              <a:rPr lang="ru-RU" smtClean="0"/>
              <a:pPr/>
              <a:t>01.03.2009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7911D-A9D7-4CEA-8E23-3AF5BA18DF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BBC5B-58C4-476D-8B82-E203D991A60A}" type="datetimeFigureOut">
              <a:rPr lang="ru-RU" smtClean="0"/>
              <a:pPr/>
              <a:t>01.03.2009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7911D-A9D7-4CEA-8E23-3AF5BA18DF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BBC5B-58C4-476D-8B82-E203D991A60A}" type="datetimeFigureOut">
              <a:rPr lang="ru-RU" smtClean="0"/>
              <a:pPr/>
              <a:t>01.03.2009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7911D-A9D7-4CEA-8E23-3AF5BA18DF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BBC5B-58C4-476D-8B82-E203D991A60A}" type="datetimeFigureOut">
              <a:rPr lang="ru-RU" smtClean="0"/>
              <a:pPr/>
              <a:t>01.03.2009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7911D-A9D7-4CEA-8E23-3AF5BA18DF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BBC5B-58C4-476D-8B82-E203D991A60A}" type="datetimeFigureOut">
              <a:rPr lang="ru-RU" smtClean="0"/>
              <a:pPr/>
              <a:t>01.03.2009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7911D-A9D7-4CEA-8E23-3AF5BA18DF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BBC5B-58C4-476D-8B82-E203D991A60A}" type="datetimeFigureOut">
              <a:rPr lang="ru-RU" smtClean="0"/>
              <a:pPr/>
              <a:t>01.03.2009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7911D-A9D7-4CEA-8E23-3AF5BA18DF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BBC5B-58C4-476D-8B82-E203D991A60A}" type="datetimeFigureOut">
              <a:rPr lang="ru-RU" smtClean="0"/>
              <a:pPr/>
              <a:t>01.03.2009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7911D-A9D7-4CEA-8E23-3AF5BA18DF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BBC5B-58C4-476D-8B82-E203D991A60A}" type="datetimeFigureOut">
              <a:rPr lang="ru-RU" smtClean="0"/>
              <a:pPr/>
              <a:t>01.03.2009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7911D-A9D7-4CEA-8E23-3AF5BA18DF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BBC5B-58C4-476D-8B82-E203D991A60A}" type="datetimeFigureOut">
              <a:rPr lang="ru-RU" smtClean="0"/>
              <a:pPr/>
              <a:t>01.03.2009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7911D-A9D7-4CEA-8E23-3AF5BA18DF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BBC5B-58C4-476D-8B82-E203D991A60A}" type="datetimeFigureOut">
              <a:rPr lang="ru-RU" smtClean="0"/>
              <a:pPr/>
              <a:t>01.03.2009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7911D-A9D7-4CEA-8E23-3AF5BA18DF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BBC5B-58C4-476D-8B82-E203D991A60A}" type="datetimeFigureOut">
              <a:rPr lang="ru-RU" smtClean="0"/>
              <a:pPr/>
              <a:t>01.03.2009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7911D-A9D7-4CEA-8E23-3AF5BA18DF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раевский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571480"/>
            <a:ext cx="3294173" cy="3786214"/>
          </a:xfrm>
          <a:prstGeom prst="rect">
            <a:avLst/>
          </a:prstGeom>
          <a:ln w="38100" cmpd="thickThin">
            <a:solidFill>
              <a:schemeClr val="tx1"/>
            </a:solidFill>
          </a:ln>
        </p:spPr>
      </p:pic>
      <p:pic>
        <p:nvPicPr>
          <p:cNvPr id="6" name="Рисунок 5" descr="пирогов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0694" y="571480"/>
            <a:ext cx="3407592" cy="3786214"/>
          </a:xfrm>
          <a:prstGeom prst="rect">
            <a:avLst/>
          </a:prstGeom>
          <a:ln w="38100" cmpd="thickThin">
            <a:solidFill>
              <a:schemeClr val="tx1"/>
            </a:solidFill>
          </a:ln>
        </p:spPr>
      </p:pic>
      <p:pic>
        <p:nvPicPr>
          <p:cNvPr id="7" name="Рисунок 6" descr="сперанский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3240" y="3071810"/>
            <a:ext cx="2786082" cy="3621907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nechaev_0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744" y="1571612"/>
            <a:ext cx="1712260" cy="250033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214283" y="642918"/>
            <a:ext cx="3929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latin typeface="Impact" pitchFamily="34" charset="0"/>
              </a:rPr>
              <a:t>«иезуит», «прохвост», «проходимец»</a:t>
            </a:r>
          </a:p>
          <a:p>
            <a:pPr algn="r"/>
            <a:r>
              <a:rPr lang="ru-RU" i="1" dirty="0" smtClean="0">
                <a:latin typeface="Impact" pitchFamily="34" charset="0"/>
              </a:rPr>
              <a:t>К. Маркс, Ф.Энгельс</a:t>
            </a:r>
            <a:endParaRPr lang="ru-RU" i="1" dirty="0">
              <a:latin typeface="Impact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283" y="1571612"/>
            <a:ext cx="34290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latin typeface="Impact" pitchFamily="34" charset="0"/>
              </a:rPr>
              <a:t>«бес», «тарантул», «мошенник»</a:t>
            </a:r>
          </a:p>
          <a:p>
            <a:pPr algn="r"/>
            <a:r>
              <a:rPr lang="ru-RU" i="1" dirty="0" smtClean="0">
                <a:latin typeface="Impact" pitchFamily="34" charset="0"/>
              </a:rPr>
              <a:t>Ф.М.Достоевский </a:t>
            </a:r>
            <a:endParaRPr lang="ru-RU" i="1" dirty="0">
              <a:latin typeface="Impac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844" y="2643182"/>
            <a:ext cx="3500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latin typeface="Impact" pitchFamily="34" charset="0"/>
              </a:rPr>
              <a:t>«революционный обманщик»</a:t>
            </a:r>
          </a:p>
          <a:p>
            <a:pPr algn="r"/>
            <a:r>
              <a:rPr lang="ru-RU" i="1" dirty="0" smtClean="0">
                <a:latin typeface="Impact" pitchFamily="34" charset="0"/>
              </a:rPr>
              <a:t>В.Г.Короленко</a:t>
            </a:r>
            <a:endParaRPr lang="ru-RU" i="1" dirty="0">
              <a:latin typeface="Impact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720" y="3571876"/>
            <a:ext cx="350046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latin typeface="Impact" pitchFamily="34" charset="0"/>
              </a:rPr>
              <a:t>«страшный роковой человек, всюду, где он останавливался, приносил заразу, смерть, аресты,  уничтожение»  </a:t>
            </a:r>
          </a:p>
          <a:p>
            <a:pPr algn="r"/>
            <a:r>
              <a:rPr lang="ru-RU" i="1" dirty="0" err="1" smtClean="0">
                <a:latin typeface="Impact" pitchFamily="34" charset="0"/>
              </a:rPr>
              <a:t>В.Д.Спасович</a:t>
            </a:r>
            <a:endParaRPr lang="ru-RU" i="1" dirty="0">
              <a:latin typeface="Impact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00100" y="5643578"/>
            <a:ext cx="3066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latin typeface="Impact" pitchFamily="34" charset="0"/>
              </a:rPr>
              <a:t>«Большой негодяй и лгун»</a:t>
            </a:r>
          </a:p>
          <a:p>
            <a:pPr algn="r"/>
            <a:r>
              <a:rPr lang="ru-RU" i="1" dirty="0" err="1" smtClean="0">
                <a:latin typeface="Impact" pitchFamily="34" charset="0"/>
              </a:rPr>
              <a:t>Л.Каравелов</a:t>
            </a:r>
            <a:endParaRPr lang="ru-RU" i="1" dirty="0">
              <a:latin typeface="Impact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14942" y="714356"/>
            <a:ext cx="37862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latin typeface="Impact" pitchFamily="34" charset="0"/>
              </a:rPr>
              <a:t>«первый барабанщик революции»</a:t>
            </a:r>
          </a:p>
          <a:p>
            <a:pPr algn="r"/>
            <a:r>
              <a:rPr lang="ru-RU" i="1" dirty="0" smtClean="0">
                <a:latin typeface="Impact" pitchFamily="34" charset="0"/>
              </a:rPr>
              <a:t>Ф.М.Достоевский</a:t>
            </a:r>
            <a:endParaRPr lang="ru-RU" i="1" dirty="0">
              <a:latin typeface="Impact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72198" y="1928802"/>
            <a:ext cx="26840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latin typeface="Impact" pitchFamily="34" charset="0"/>
              </a:rPr>
              <a:t>«грандиозная личность»</a:t>
            </a:r>
          </a:p>
          <a:p>
            <a:pPr algn="r"/>
            <a:r>
              <a:rPr lang="ru-RU" i="1" dirty="0" smtClean="0">
                <a:latin typeface="Impact" pitchFamily="34" charset="0"/>
              </a:rPr>
              <a:t>Б.П.Козьмин</a:t>
            </a:r>
            <a:endParaRPr lang="ru-RU" i="1" dirty="0">
              <a:latin typeface="Impact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00694" y="3143248"/>
            <a:ext cx="34290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latin typeface="Impact" pitchFamily="34" charset="0"/>
              </a:rPr>
              <a:t>«Вечно мятущийся работник и  человек, друг угнетенных, враг жандармов и помещиков и друг народа»</a:t>
            </a:r>
          </a:p>
          <a:p>
            <a:pPr algn="r"/>
            <a:r>
              <a:rPr lang="ru-RU" i="1" dirty="0" err="1" smtClean="0">
                <a:latin typeface="Impact" pitchFamily="34" charset="0"/>
              </a:rPr>
              <a:t>А.Кункль</a:t>
            </a:r>
            <a:endParaRPr lang="ru-RU" i="1" dirty="0">
              <a:latin typeface="Impact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57752" y="4929198"/>
            <a:ext cx="3500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latin typeface="Impact" pitchFamily="34" charset="0"/>
              </a:rPr>
              <a:t>«пламенный революционер»</a:t>
            </a:r>
          </a:p>
          <a:p>
            <a:pPr algn="r"/>
            <a:r>
              <a:rPr lang="ru-RU" i="1" dirty="0" smtClean="0">
                <a:latin typeface="Impact" pitchFamily="34" charset="0"/>
              </a:rPr>
              <a:t>П.Е.Щеголев</a:t>
            </a:r>
            <a:endParaRPr lang="ru-RU" i="1" dirty="0"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571480"/>
            <a:ext cx="7929618" cy="5715040"/>
          </a:xfrm>
          <a:prstGeom prst="rect">
            <a:avLst/>
          </a:prstGeom>
          <a:noFill/>
          <a:ln cmpd="tri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142976" y="1071546"/>
            <a:ext cx="6728535" cy="4728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	</a:t>
            </a:r>
            <a:r>
              <a:rPr lang="ru-RU" sz="3200" i="1" dirty="0" smtClean="0">
                <a:latin typeface="Impact" pitchFamily="34" charset="0"/>
              </a:rPr>
              <a:t>« Люди не умеют быть ни достойно преступными, но совершенно хорошими; злодейство обладает известным величием  или является в какой-то мере проявлением широты души, до которой они не в состоянии подняться »</a:t>
            </a:r>
          </a:p>
          <a:p>
            <a:endParaRPr lang="ru-RU" dirty="0" smtClean="0"/>
          </a:p>
          <a:p>
            <a:pPr algn="r"/>
            <a:r>
              <a:rPr lang="ru-RU" i="1" dirty="0" smtClean="0">
                <a:latin typeface="Impact" pitchFamily="34" charset="0"/>
              </a:rPr>
              <a:t>Н.Макиавелли</a:t>
            </a:r>
            <a:endParaRPr lang="ru-RU" i="1" dirty="0"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Tikhomirov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357166"/>
            <a:ext cx="2071702" cy="2533047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5" name="Рисунок 4" descr="Желябов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0826" y="357166"/>
            <a:ext cx="2126811" cy="285752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6" name="Рисунок 5" descr="Гершуни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158" y="3357562"/>
            <a:ext cx="2118564" cy="2910116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7" name="Рисунок 6" descr="Кибальчич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15140" y="3571876"/>
            <a:ext cx="2143140" cy="298968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9" name="Рисунок 8" descr="nechaev2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28927" y="1285860"/>
            <a:ext cx="3173886" cy="4443441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latin typeface="Impact" pitchFamily="34" charset="0"/>
              </a:rPr>
              <a:t>ИГРЫ С ПОРОХОМ И КРОВЬЮ</a:t>
            </a:r>
            <a:endParaRPr lang="ru-RU" sz="5400" dirty="0">
              <a:latin typeface="Impact" pitchFamily="34" charset="0"/>
            </a:endParaRPr>
          </a:p>
        </p:txBody>
      </p:sp>
      <p:pic>
        <p:nvPicPr>
          <p:cNvPr id="4" name="Рисунок 3" descr="взрыв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1" y="1643050"/>
            <a:ext cx="5266419" cy="3429024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5" name="Рисунок 4" descr="покушение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2132" y="3429000"/>
            <a:ext cx="3286148" cy="3067071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857224" y="5572140"/>
            <a:ext cx="4071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latin typeface="Impact" pitchFamily="34" charset="0"/>
              </a:rPr>
              <a:t>«Внизу – власть тьмы</a:t>
            </a:r>
            <a:endParaRPr lang="ru-RU" sz="2800" i="1" dirty="0">
              <a:latin typeface="Impac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72198" y="1500174"/>
            <a:ext cx="2714645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 smtClean="0">
                <a:latin typeface="Impact" pitchFamily="34" charset="0"/>
              </a:rPr>
              <a:t>Вверху – </a:t>
            </a:r>
          </a:p>
          <a:p>
            <a:pPr algn="ctr"/>
            <a:r>
              <a:rPr lang="ru-RU" sz="2800" i="1" dirty="0" smtClean="0">
                <a:latin typeface="Impact" pitchFamily="34" charset="0"/>
              </a:rPr>
              <a:t>тьма власти»</a:t>
            </a:r>
          </a:p>
          <a:p>
            <a:pPr algn="ctr"/>
            <a:endParaRPr lang="ru-RU" sz="2800" i="1" dirty="0" smtClean="0">
              <a:latin typeface="Impact" pitchFamily="34" charset="0"/>
            </a:endParaRPr>
          </a:p>
          <a:p>
            <a:pPr algn="r"/>
            <a:r>
              <a:rPr lang="ru-RU" i="1" dirty="0" smtClean="0">
                <a:latin typeface="Impact" pitchFamily="34" charset="0"/>
              </a:rPr>
              <a:t>В.Гиляровский</a:t>
            </a:r>
            <a:endParaRPr lang="ru-RU" i="1" dirty="0"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nechaev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857232"/>
            <a:ext cx="4107685" cy="5000660"/>
          </a:xfrm>
          <a:prstGeom prst="rect">
            <a:avLst/>
          </a:prstGeom>
          <a:ln w="38100" cmpd="tri"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4643438" y="785794"/>
            <a:ext cx="4357718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Impact" pitchFamily="34" charset="0"/>
              </a:rPr>
              <a:t>C</a:t>
            </a:r>
            <a:r>
              <a:rPr lang="ru-RU" sz="3200" dirty="0" err="1" smtClean="0">
                <a:latin typeface="Impact" pitchFamily="34" charset="0"/>
              </a:rPr>
              <a:t>ергей</a:t>
            </a:r>
            <a:r>
              <a:rPr lang="ru-RU" sz="3200" dirty="0" smtClean="0">
                <a:latin typeface="Impact" pitchFamily="34" charset="0"/>
              </a:rPr>
              <a:t>  Геннадьевич</a:t>
            </a:r>
          </a:p>
          <a:p>
            <a:pPr algn="ctr"/>
            <a:r>
              <a:rPr lang="ru-RU" sz="5400" dirty="0" smtClean="0">
                <a:latin typeface="Impact" pitchFamily="34" charset="0"/>
              </a:rPr>
              <a:t>Нечаев</a:t>
            </a:r>
            <a:endParaRPr lang="ru-RU" sz="5400" dirty="0">
              <a:latin typeface="Impact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86315" y="2928934"/>
            <a:ext cx="4143404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 smtClean="0">
                <a:latin typeface="Impact" pitchFamily="34" charset="0"/>
              </a:rPr>
              <a:t>« Худой, </a:t>
            </a:r>
          </a:p>
          <a:p>
            <a:pPr algn="ctr"/>
            <a:r>
              <a:rPr lang="ru-RU" sz="2800" i="1" dirty="0" smtClean="0">
                <a:latin typeface="Impact" pitchFamily="34" charset="0"/>
              </a:rPr>
              <a:t>с озлобленным лицом и </a:t>
            </a:r>
          </a:p>
          <a:p>
            <a:pPr algn="ctr"/>
            <a:r>
              <a:rPr lang="ru-RU" sz="2800" i="1" dirty="0" smtClean="0">
                <a:latin typeface="Impact" pitchFamily="34" charset="0"/>
              </a:rPr>
              <a:t>сжатым судорогою ртом, </a:t>
            </a:r>
          </a:p>
          <a:p>
            <a:pPr algn="ctr"/>
            <a:r>
              <a:rPr lang="ru-RU" sz="2800" i="1" dirty="0" smtClean="0">
                <a:latin typeface="Impact" pitchFamily="34" charset="0"/>
              </a:rPr>
              <a:t>безбородый юноша»</a:t>
            </a:r>
          </a:p>
          <a:p>
            <a:pPr algn="r"/>
            <a:endParaRPr lang="ru-RU" sz="2000" i="1" dirty="0" smtClean="0">
              <a:latin typeface="Impact" pitchFamily="34" charset="0"/>
            </a:endParaRPr>
          </a:p>
          <a:p>
            <a:pPr algn="r"/>
            <a:r>
              <a:rPr lang="ru-RU" sz="2000" i="1" dirty="0" smtClean="0">
                <a:latin typeface="Impact" pitchFamily="34" charset="0"/>
              </a:rPr>
              <a:t>Современник</a:t>
            </a:r>
            <a:endParaRPr lang="ru-RU" sz="2000" i="1" dirty="0"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latin typeface="Impact" pitchFamily="34" charset="0"/>
              </a:rPr>
              <a:t>НОВЫЙ ТИП РЕВОЛЮЦИОНЕРА</a:t>
            </a:r>
            <a:endParaRPr lang="ru-RU" sz="4800" dirty="0">
              <a:latin typeface="Impac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4686304" cy="4697427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i="1" dirty="0" smtClean="0">
                <a:latin typeface="Impact" pitchFamily="34" charset="0"/>
              </a:rPr>
              <a:t>«людей следует либо ласкать, либо уничтожать…»</a:t>
            </a:r>
          </a:p>
          <a:p>
            <a:pPr>
              <a:buFont typeface="Wingdings" pitchFamily="2" charset="2"/>
              <a:buChar char="ü"/>
            </a:pPr>
            <a:r>
              <a:rPr lang="ru-RU" sz="2400" i="1" dirty="0" smtClean="0">
                <a:latin typeface="Impact" pitchFamily="34" charset="0"/>
              </a:rPr>
              <a:t>«Существует два способа действия для достижения целей: путь закона и путь насилия». Первый – это способ человеческий, а второй – способ диких животных</a:t>
            </a:r>
          </a:p>
          <a:p>
            <a:pPr>
              <a:buFont typeface="Wingdings" pitchFamily="2" charset="2"/>
              <a:buChar char="ü"/>
            </a:pPr>
            <a:r>
              <a:rPr lang="ru-RU" sz="2400" i="1" dirty="0" smtClean="0">
                <a:latin typeface="Impact" pitchFamily="34" charset="0"/>
              </a:rPr>
              <a:t>«та война справедлива, которая необходима, и то оружие священно, на которое единственная надежда»</a:t>
            </a:r>
          </a:p>
          <a:p>
            <a:pPr>
              <a:buFont typeface="Wingdings" pitchFamily="2" charset="2"/>
              <a:buChar char="ü"/>
            </a:pPr>
            <a:r>
              <a:rPr lang="ru-RU" sz="2400" i="1" dirty="0" smtClean="0">
                <a:latin typeface="Impact" pitchFamily="34" charset="0"/>
              </a:rPr>
              <a:t>Цель оправдывает средства</a:t>
            </a:r>
          </a:p>
          <a:p>
            <a:pPr>
              <a:buFont typeface="Wingdings" pitchFamily="2" charset="2"/>
              <a:buChar char="ü"/>
            </a:pPr>
            <a:endParaRPr lang="ru-RU" sz="2400" i="1" dirty="0">
              <a:latin typeface="Impact" pitchFamily="34" charset="0"/>
            </a:endParaRPr>
          </a:p>
        </p:txBody>
      </p:sp>
      <p:pic>
        <p:nvPicPr>
          <p:cNvPr id="5" name="Рисунок 4" descr="200px-Machiavell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132" y="1500174"/>
            <a:ext cx="3232028" cy="4266277"/>
          </a:xfrm>
          <a:prstGeom prst="rect">
            <a:avLst/>
          </a:prstGeom>
          <a:ln w="38100" cmpd="thinThick"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6357950" y="6072206"/>
            <a:ext cx="23859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latin typeface="Impact" pitchFamily="34" charset="0"/>
              </a:rPr>
              <a:t>Н. Макиавелли</a:t>
            </a:r>
          </a:p>
          <a:p>
            <a:r>
              <a:rPr lang="ru-RU" i="1" dirty="0" smtClean="0">
                <a:latin typeface="Impact" pitchFamily="34" charset="0"/>
              </a:rPr>
              <a:t>(1469 – 1527 гг.)</a:t>
            </a:r>
            <a:endParaRPr lang="ru-RU" i="1" dirty="0"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елинский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285728"/>
            <a:ext cx="2143140" cy="2946817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3071803" y="928670"/>
            <a:ext cx="557216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 smtClean="0">
                <a:latin typeface="Impact" pitchFamily="34" charset="0"/>
              </a:rPr>
              <a:t>« уничтожение старого – </a:t>
            </a:r>
          </a:p>
          <a:p>
            <a:pPr algn="ctr"/>
            <a:r>
              <a:rPr lang="ru-RU" sz="2800" i="1" dirty="0" smtClean="0">
                <a:latin typeface="Impact" pitchFamily="34" charset="0"/>
              </a:rPr>
              <a:t>это зарождение будущего»</a:t>
            </a:r>
          </a:p>
          <a:p>
            <a:r>
              <a:rPr lang="ru-RU" dirty="0" smtClean="0"/>
              <a:t>                                                                    </a:t>
            </a:r>
          </a:p>
          <a:p>
            <a:pPr algn="r"/>
            <a:r>
              <a:rPr lang="ru-RU" dirty="0" smtClean="0"/>
              <a:t>  </a:t>
            </a:r>
            <a:r>
              <a:rPr lang="ru-RU" i="1" dirty="0" smtClean="0">
                <a:latin typeface="Impact" pitchFamily="34" charset="0"/>
              </a:rPr>
              <a:t>В.Г.Белинский</a:t>
            </a:r>
            <a:endParaRPr lang="ru-RU" i="1" dirty="0">
              <a:latin typeface="Impact" pitchFamily="34" charset="0"/>
            </a:endParaRPr>
          </a:p>
        </p:txBody>
      </p:sp>
      <p:pic>
        <p:nvPicPr>
          <p:cNvPr id="4" name="Рисунок 3" descr="Писарев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0760" y="3143248"/>
            <a:ext cx="2360888" cy="3273764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357158" y="3571876"/>
            <a:ext cx="523248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 smtClean="0">
                <a:latin typeface="Impact" pitchFamily="34" charset="0"/>
              </a:rPr>
              <a:t>« Можно ли убить собственную мать?</a:t>
            </a:r>
          </a:p>
          <a:p>
            <a:pPr algn="ctr"/>
            <a:r>
              <a:rPr lang="ru-RU" sz="2800" i="1" dirty="0" smtClean="0">
                <a:latin typeface="Impact" pitchFamily="34" charset="0"/>
              </a:rPr>
              <a:t>Почему бы и нет, </a:t>
            </a:r>
          </a:p>
          <a:p>
            <a:pPr algn="ctr"/>
            <a:r>
              <a:rPr lang="ru-RU" sz="2800" i="1" dirty="0" smtClean="0">
                <a:latin typeface="Impact" pitchFamily="34" charset="0"/>
              </a:rPr>
              <a:t>если я этого хочу,</a:t>
            </a:r>
          </a:p>
          <a:p>
            <a:pPr algn="ctr"/>
            <a:r>
              <a:rPr lang="ru-RU" sz="2800" i="1" dirty="0" smtClean="0">
                <a:latin typeface="Impact" pitchFamily="34" charset="0"/>
              </a:rPr>
              <a:t>если мне это полезно»</a:t>
            </a:r>
          </a:p>
          <a:p>
            <a:pPr algn="r"/>
            <a:r>
              <a:rPr lang="ru-RU" i="1" dirty="0" smtClean="0">
                <a:latin typeface="Impact" pitchFamily="34" charset="0"/>
              </a:rPr>
              <a:t>  </a:t>
            </a:r>
          </a:p>
          <a:p>
            <a:pPr algn="r"/>
            <a:r>
              <a:rPr lang="ru-RU" i="1" dirty="0" smtClean="0">
                <a:latin typeface="Impact" pitchFamily="34" charset="0"/>
              </a:rPr>
              <a:t>  Д.И.Писарев</a:t>
            </a:r>
            <a:endParaRPr lang="ru-RU" i="1" dirty="0"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latin typeface="Impact" pitchFamily="34" charset="0"/>
              </a:rPr>
              <a:t>«ЗАЖИВО ПОГРЕБЕННЫЙ»</a:t>
            </a:r>
            <a:endParaRPr lang="ru-RU" sz="5400" dirty="0">
              <a:latin typeface="Impact" pitchFamily="34" charset="0"/>
            </a:endParaRPr>
          </a:p>
        </p:txBody>
      </p:sp>
      <p:pic>
        <p:nvPicPr>
          <p:cNvPr id="4" name="Рисунок 3" descr="Алекс.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52" y="1714488"/>
            <a:ext cx="3418086" cy="285752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5" name="Рисунок 4" descr="zak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10" y="1571612"/>
            <a:ext cx="3333750" cy="481965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4786314" y="4929198"/>
            <a:ext cx="39290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>
                <a:latin typeface="Impact" pitchFamily="34" charset="0"/>
              </a:rPr>
              <a:t>Алексеевский равелин</a:t>
            </a:r>
          </a:p>
          <a:p>
            <a:pPr algn="ctr"/>
            <a:r>
              <a:rPr lang="ru-RU" i="1" dirty="0" err="1" smtClean="0">
                <a:latin typeface="Impact" pitchFamily="34" charset="0"/>
              </a:rPr>
              <a:t>Петропаловской</a:t>
            </a:r>
            <a:r>
              <a:rPr lang="ru-RU" i="1" dirty="0" smtClean="0">
                <a:latin typeface="Impact" pitchFamily="34" charset="0"/>
              </a:rPr>
              <a:t> крепости –</a:t>
            </a:r>
          </a:p>
          <a:p>
            <a:pPr algn="ctr"/>
            <a:r>
              <a:rPr lang="ru-RU" i="1" dirty="0" smtClean="0">
                <a:latin typeface="Impact" pitchFamily="34" charset="0"/>
              </a:rPr>
              <a:t>политическая тюрьма </a:t>
            </a:r>
          </a:p>
          <a:p>
            <a:pPr algn="ctr"/>
            <a:r>
              <a:rPr lang="ru-RU" i="1" dirty="0" smtClean="0">
                <a:latin typeface="Impact" pitchFamily="34" charset="0"/>
              </a:rPr>
              <a:t>ст</a:t>
            </a:r>
            <a:r>
              <a:rPr lang="ru-RU" i="1" dirty="0" smtClean="0">
                <a:latin typeface="Impact" pitchFamily="34" charset="0"/>
              </a:rPr>
              <a:t>рогого режима</a:t>
            </a:r>
            <a:endParaRPr lang="ru-RU" i="1" dirty="0"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071570"/>
          </a:xfrm>
        </p:spPr>
        <p:txBody>
          <a:bodyPr>
            <a:normAutofit/>
          </a:bodyPr>
          <a:lstStyle/>
          <a:p>
            <a:r>
              <a:rPr lang="ru-RU" sz="4800" dirty="0" smtClean="0">
                <a:latin typeface="Impact" pitchFamily="34" charset="0"/>
              </a:rPr>
              <a:t>«КАТЕХИЗИС РЕВОЛЮЦИОНЕРА»</a:t>
            </a:r>
            <a:endParaRPr lang="ru-RU" sz="4800" dirty="0">
              <a:latin typeface="Impac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62585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sz="3600" i="1" dirty="0" smtClean="0">
                <a:latin typeface="Impact" pitchFamily="34" charset="0"/>
              </a:rPr>
              <a:t>поучение, наставление (греч.)</a:t>
            </a:r>
          </a:p>
          <a:p>
            <a:pPr>
              <a:buFont typeface="Wingdings" pitchFamily="2" charset="2"/>
              <a:buChar char="Ø"/>
            </a:pPr>
            <a:r>
              <a:rPr lang="ru-RU" sz="3600" i="1" dirty="0" smtClean="0">
                <a:latin typeface="Impact" pitchFamily="34" charset="0"/>
              </a:rPr>
              <a:t> перечень качеств, которыми должен    обладать «новый человек»</a:t>
            </a:r>
          </a:p>
          <a:p>
            <a:pPr>
              <a:buFont typeface="Wingdings" pitchFamily="2" charset="2"/>
              <a:buChar char="Ø"/>
            </a:pPr>
            <a:r>
              <a:rPr lang="ru-RU" sz="3600" i="1" dirty="0" smtClean="0">
                <a:latin typeface="Impact" pitchFamily="34" charset="0"/>
              </a:rPr>
              <a:t> пособие для начинающих террористов</a:t>
            </a:r>
            <a:endParaRPr lang="ru-RU" sz="3600" i="1" dirty="0">
              <a:latin typeface="Impact" pitchFamily="34" charset="0"/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285720" y="571480"/>
            <a:ext cx="8501122" cy="1461900"/>
          </a:xfrm>
          <a:prstGeom prst="horizontalScroll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71604" y="2428868"/>
            <a:ext cx="67866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>
                <a:latin typeface="Impact" pitchFamily="34" charset="0"/>
              </a:rPr>
              <a:t>КТО ЖЕ ОН ?</a:t>
            </a:r>
            <a:endParaRPr lang="ru-RU" sz="9600" dirty="0"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276</Words>
  <Application>Microsoft Office PowerPoint</Application>
  <PresentationFormat>Экран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ИГРЫ С ПОРОХОМ И КРОВЬЮ</vt:lpstr>
      <vt:lpstr>Слайд 4</vt:lpstr>
      <vt:lpstr>НОВЫЙ ТИП РЕВОЛЮЦИОНЕРА</vt:lpstr>
      <vt:lpstr>Слайд 6</vt:lpstr>
      <vt:lpstr>«ЗАЖИВО ПОГРЕБЕННЫЙ»</vt:lpstr>
      <vt:lpstr>«КАТЕХИЗИС РЕВОЛЮЦИОНЕРА»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Юрий</dc:creator>
  <cp:lastModifiedBy>Юрий</cp:lastModifiedBy>
  <cp:revision>16</cp:revision>
  <dcterms:created xsi:type="dcterms:W3CDTF">2009-02-23T13:35:28Z</dcterms:created>
  <dcterms:modified xsi:type="dcterms:W3CDTF">2009-03-01T15:24:22Z</dcterms:modified>
</cp:coreProperties>
</file>