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42.xml" ContentType="application/vnd.openxmlformats-officedocument.presentationml.notesSlide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notesMasterIdLst>
    <p:notesMasterId r:id="rId57"/>
  </p:notesMasterIdLst>
  <p:sldIdLst>
    <p:sldId id="335" r:id="rId2"/>
    <p:sldId id="349" r:id="rId3"/>
    <p:sldId id="330" r:id="rId4"/>
    <p:sldId id="355" r:id="rId5"/>
    <p:sldId id="356" r:id="rId6"/>
    <p:sldId id="357" r:id="rId7"/>
    <p:sldId id="352" r:id="rId8"/>
    <p:sldId id="277" r:id="rId9"/>
    <p:sldId id="275" r:id="rId10"/>
    <p:sldId id="276" r:id="rId11"/>
    <p:sldId id="280" r:id="rId12"/>
    <p:sldId id="293" r:id="rId13"/>
    <p:sldId id="294" r:id="rId14"/>
    <p:sldId id="295" r:id="rId15"/>
    <p:sldId id="339" r:id="rId16"/>
    <p:sldId id="363" r:id="rId17"/>
    <p:sldId id="297" r:id="rId18"/>
    <p:sldId id="267" r:id="rId19"/>
    <p:sldId id="269" r:id="rId20"/>
    <p:sldId id="279" r:id="rId21"/>
    <p:sldId id="333" r:id="rId22"/>
    <p:sldId id="362" r:id="rId23"/>
    <p:sldId id="334" r:id="rId24"/>
    <p:sldId id="347" r:id="rId25"/>
    <p:sldId id="331" r:id="rId26"/>
    <p:sldId id="299" r:id="rId27"/>
    <p:sldId id="348" r:id="rId28"/>
    <p:sldId id="300" r:id="rId29"/>
    <p:sldId id="312" r:id="rId30"/>
    <p:sldId id="302" r:id="rId31"/>
    <p:sldId id="313" r:id="rId32"/>
    <p:sldId id="303" r:id="rId33"/>
    <p:sldId id="314" r:id="rId34"/>
    <p:sldId id="304" r:id="rId35"/>
    <p:sldId id="315" r:id="rId36"/>
    <p:sldId id="305" r:id="rId37"/>
    <p:sldId id="316" r:id="rId38"/>
    <p:sldId id="306" r:id="rId39"/>
    <p:sldId id="317" r:id="rId40"/>
    <p:sldId id="307" r:id="rId41"/>
    <p:sldId id="318" r:id="rId42"/>
    <p:sldId id="308" r:id="rId43"/>
    <p:sldId id="319" r:id="rId44"/>
    <p:sldId id="309" r:id="rId45"/>
    <p:sldId id="320" r:id="rId46"/>
    <p:sldId id="310" r:id="rId47"/>
    <p:sldId id="321" r:id="rId48"/>
    <p:sldId id="311" r:id="rId49"/>
    <p:sldId id="322" r:id="rId50"/>
    <p:sldId id="358" r:id="rId51"/>
    <p:sldId id="329" r:id="rId52"/>
    <p:sldId id="359" r:id="rId53"/>
    <p:sldId id="360" r:id="rId54"/>
    <p:sldId id="351" r:id="rId55"/>
    <p:sldId id="338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352" autoAdjust="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77D7C7-DF6C-4931-9F08-9A75B732E648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F1CC944-1A33-4F06-BD5C-567D95E86479}">
      <dgm:prSet phldrT="[Текст]" phldr="1"/>
      <dgm:spPr/>
      <dgm:t>
        <a:bodyPr/>
        <a:lstStyle/>
        <a:p>
          <a:endParaRPr lang="ru-RU"/>
        </a:p>
      </dgm:t>
    </dgm:pt>
    <dgm:pt modelId="{DBFB7EB7-8EEF-4E72-ABD4-527D1F3C923C}" type="parTrans" cxnId="{F512F657-DEA9-43FB-96B5-D0715F27C697}">
      <dgm:prSet/>
      <dgm:spPr/>
      <dgm:t>
        <a:bodyPr/>
        <a:lstStyle/>
        <a:p>
          <a:endParaRPr lang="ru-RU"/>
        </a:p>
      </dgm:t>
    </dgm:pt>
    <dgm:pt modelId="{9E31ED43-1454-41DF-AAAE-8A8ABD3A5794}" type="sibTrans" cxnId="{F512F657-DEA9-43FB-96B5-D0715F27C697}">
      <dgm:prSet/>
      <dgm:spPr/>
      <dgm:t>
        <a:bodyPr/>
        <a:lstStyle/>
        <a:p>
          <a:endParaRPr lang="ru-RU"/>
        </a:p>
      </dgm:t>
    </dgm:pt>
    <dgm:pt modelId="{FD8EC713-B082-4871-9E37-6DC98F7E3AA8}">
      <dgm:prSet phldrT="[Текст]" phldr="1"/>
      <dgm:spPr/>
      <dgm:t>
        <a:bodyPr/>
        <a:lstStyle/>
        <a:p>
          <a:endParaRPr lang="ru-RU"/>
        </a:p>
      </dgm:t>
    </dgm:pt>
    <dgm:pt modelId="{15F9E358-428B-4EB8-9EE0-D919D0F18899}" type="parTrans" cxnId="{4AFE4752-9933-4AD7-98DD-3CC74019B409}">
      <dgm:prSet/>
      <dgm:spPr/>
      <dgm:t>
        <a:bodyPr/>
        <a:lstStyle/>
        <a:p>
          <a:endParaRPr lang="ru-RU"/>
        </a:p>
      </dgm:t>
    </dgm:pt>
    <dgm:pt modelId="{8D69E30E-9869-4A28-8291-7D44BE4A7374}" type="sibTrans" cxnId="{4AFE4752-9933-4AD7-98DD-3CC74019B409}">
      <dgm:prSet/>
      <dgm:spPr/>
      <dgm:t>
        <a:bodyPr/>
        <a:lstStyle/>
        <a:p>
          <a:endParaRPr lang="ru-RU"/>
        </a:p>
      </dgm:t>
    </dgm:pt>
    <dgm:pt modelId="{11F1519E-679B-4962-B8FD-2B69E87FA109}">
      <dgm:prSet phldrT="[Текст]" phldr="1"/>
      <dgm:spPr/>
      <dgm:t>
        <a:bodyPr/>
        <a:lstStyle/>
        <a:p>
          <a:endParaRPr lang="ru-RU"/>
        </a:p>
      </dgm:t>
    </dgm:pt>
    <dgm:pt modelId="{BC9E7394-C0D2-4A68-902A-C1AB376F62B6}" type="parTrans" cxnId="{E8CB74F1-E8A6-435B-A3E8-AC685C42B173}">
      <dgm:prSet/>
      <dgm:spPr/>
      <dgm:t>
        <a:bodyPr/>
        <a:lstStyle/>
        <a:p>
          <a:endParaRPr lang="ru-RU"/>
        </a:p>
      </dgm:t>
    </dgm:pt>
    <dgm:pt modelId="{E1D6DC75-442D-496A-8E60-8D2857627AE5}" type="sibTrans" cxnId="{E8CB74F1-E8A6-435B-A3E8-AC685C42B173}">
      <dgm:prSet/>
      <dgm:spPr/>
      <dgm:t>
        <a:bodyPr/>
        <a:lstStyle/>
        <a:p>
          <a:endParaRPr lang="ru-RU"/>
        </a:p>
      </dgm:t>
    </dgm:pt>
    <dgm:pt modelId="{6583461D-4BBC-47EC-B404-8AFE98C9EEB0}">
      <dgm:prSet phldrT="[Текст]" phldr="1"/>
      <dgm:spPr/>
      <dgm:t>
        <a:bodyPr/>
        <a:lstStyle/>
        <a:p>
          <a:endParaRPr lang="ru-RU"/>
        </a:p>
      </dgm:t>
    </dgm:pt>
    <dgm:pt modelId="{5B0484E2-6025-4FF7-BA26-A1EC23F858CA}" type="parTrans" cxnId="{A14B1B09-7349-4CE8-B44C-4C9A3ABC5BEF}">
      <dgm:prSet/>
      <dgm:spPr/>
      <dgm:t>
        <a:bodyPr/>
        <a:lstStyle/>
        <a:p>
          <a:endParaRPr lang="ru-RU"/>
        </a:p>
      </dgm:t>
    </dgm:pt>
    <dgm:pt modelId="{9291AB81-C109-4BDE-B1A2-F5F5C1363990}" type="sibTrans" cxnId="{A14B1B09-7349-4CE8-B44C-4C9A3ABC5BEF}">
      <dgm:prSet/>
      <dgm:spPr/>
      <dgm:t>
        <a:bodyPr/>
        <a:lstStyle/>
        <a:p>
          <a:endParaRPr lang="ru-RU"/>
        </a:p>
      </dgm:t>
    </dgm:pt>
    <dgm:pt modelId="{4F4B7614-82B0-4BD9-BC45-C4A2BF23E88D}">
      <dgm:prSet/>
      <dgm:spPr/>
      <dgm:t>
        <a:bodyPr/>
        <a:lstStyle/>
        <a:p>
          <a:endParaRPr lang="ru-RU"/>
        </a:p>
      </dgm:t>
    </dgm:pt>
    <dgm:pt modelId="{829A73DC-945F-4168-B6DC-CFBF4DE98069}" type="parTrans" cxnId="{860D84AC-704C-4546-BC92-71A299992549}">
      <dgm:prSet/>
      <dgm:spPr/>
      <dgm:t>
        <a:bodyPr/>
        <a:lstStyle/>
        <a:p>
          <a:endParaRPr lang="ru-RU"/>
        </a:p>
      </dgm:t>
    </dgm:pt>
    <dgm:pt modelId="{F84BABA0-D01B-4240-A1E3-894E02F146C0}" type="sibTrans" cxnId="{860D84AC-704C-4546-BC92-71A299992549}">
      <dgm:prSet/>
      <dgm:spPr/>
      <dgm:t>
        <a:bodyPr/>
        <a:lstStyle/>
        <a:p>
          <a:endParaRPr lang="ru-RU"/>
        </a:p>
      </dgm:t>
    </dgm:pt>
    <dgm:pt modelId="{CF075B47-5C6C-4186-9E11-A801004D2FC5}" type="pres">
      <dgm:prSet presAssocID="{F577D7C7-DF6C-4931-9F08-9A75B732E64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A859B4-AF2F-4F64-B355-232ECA3268EE}" type="pres">
      <dgm:prSet presAssocID="{F577D7C7-DF6C-4931-9F08-9A75B732E648}" presName="comp1" presStyleCnt="0"/>
      <dgm:spPr/>
    </dgm:pt>
    <dgm:pt modelId="{99C73F51-2A6B-4E88-9582-90D148F37A43}" type="pres">
      <dgm:prSet presAssocID="{F577D7C7-DF6C-4931-9F08-9A75B732E648}" presName="circle1" presStyleLbl="node1" presStyleIdx="0" presStyleCnt="5"/>
      <dgm:spPr/>
      <dgm:t>
        <a:bodyPr/>
        <a:lstStyle/>
        <a:p>
          <a:endParaRPr lang="ru-RU"/>
        </a:p>
      </dgm:t>
    </dgm:pt>
    <dgm:pt modelId="{8BC09811-8522-4A79-8023-601021CFE49B}" type="pres">
      <dgm:prSet presAssocID="{F577D7C7-DF6C-4931-9F08-9A75B732E648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1A3F9-8EDD-4C37-AD45-75DBFC200762}" type="pres">
      <dgm:prSet presAssocID="{F577D7C7-DF6C-4931-9F08-9A75B732E648}" presName="comp2" presStyleCnt="0"/>
      <dgm:spPr/>
    </dgm:pt>
    <dgm:pt modelId="{5F1B5238-0E0B-4E39-9FF4-D9140688FC86}" type="pres">
      <dgm:prSet presAssocID="{F577D7C7-DF6C-4931-9F08-9A75B732E648}" presName="circle2" presStyleLbl="node1" presStyleIdx="1" presStyleCnt="5"/>
      <dgm:spPr/>
      <dgm:t>
        <a:bodyPr/>
        <a:lstStyle/>
        <a:p>
          <a:endParaRPr lang="ru-RU"/>
        </a:p>
      </dgm:t>
    </dgm:pt>
    <dgm:pt modelId="{620AFA17-F6B0-4CD9-AE41-6F6556D2B1F2}" type="pres">
      <dgm:prSet presAssocID="{F577D7C7-DF6C-4931-9F08-9A75B732E648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9020D-BA21-4ECC-9944-0B9597915C33}" type="pres">
      <dgm:prSet presAssocID="{F577D7C7-DF6C-4931-9F08-9A75B732E648}" presName="comp3" presStyleCnt="0"/>
      <dgm:spPr/>
    </dgm:pt>
    <dgm:pt modelId="{D27EDF87-3FF0-4D17-890F-67098E71F56D}" type="pres">
      <dgm:prSet presAssocID="{F577D7C7-DF6C-4931-9F08-9A75B732E648}" presName="circle3" presStyleLbl="node1" presStyleIdx="2" presStyleCnt="5"/>
      <dgm:spPr/>
      <dgm:t>
        <a:bodyPr/>
        <a:lstStyle/>
        <a:p>
          <a:endParaRPr lang="ru-RU"/>
        </a:p>
      </dgm:t>
    </dgm:pt>
    <dgm:pt modelId="{4F49C1C7-B374-415E-AAE2-814648FD176D}" type="pres">
      <dgm:prSet presAssocID="{F577D7C7-DF6C-4931-9F08-9A75B732E648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AFFBE-C48F-4C01-9F26-106440872CAB}" type="pres">
      <dgm:prSet presAssocID="{F577D7C7-DF6C-4931-9F08-9A75B732E648}" presName="comp4" presStyleCnt="0"/>
      <dgm:spPr/>
    </dgm:pt>
    <dgm:pt modelId="{2EF6962E-E507-4C46-9C42-ECB2EB262F67}" type="pres">
      <dgm:prSet presAssocID="{F577D7C7-DF6C-4931-9F08-9A75B732E648}" presName="circle4" presStyleLbl="node1" presStyleIdx="3" presStyleCnt="5"/>
      <dgm:spPr/>
      <dgm:t>
        <a:bodyPr/>
        <a:lstStyle/>
        <a:p>
          <a:endParaRPr lang="ru-RU"/>
        </a:p>
      </dgm:t>
    </dgm:pt>
    <dgm:pt modelId="{2249C825-32A5-4BD7-A71E-D2EC6E2BCCF0}" type="pres">
      <dgm:prSet presAssocID="{F577D7C7-DF6C-4931-9F08-9A75B732E648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5429C-BA66-48B0-B22F-8C931331A9BD}" type="pres">
      <dgm:prSet presAssocID="{F577D7C7-DF6C-4931-9F08-9A75B732E648}" presName="comp5" presStyleCnt="0"/>
      <dgm:spPr/>
    </dgm:pt>
    <dgm:pt modelId="{1BFDDBEA-EF48-4BCC-B701-ECBB839544AD}" type="pres">
      <dgm:prSet presAssocID="{F577D7C7-DF6C-4931-9F08-9A75B732E648}" presName="circle5" presStyleLbl="node1" presStyleIdx="4" presStyleCnt="5"/>
      <dgm:spPr/>
      <dgm:t>
        <a:bodyPr/>
        <a:lstStyle/>
        <a:p>
          <a:endParaRPr lang="ru-RU"/>
        </a:p>
      </dgm:t>
    </dgm:pt>
    <dgm:pt modelId="{81030A55-71CB-4413-9E8E-7E77C7D05822}" type="pres">
      <dgm:prSet presAssocID="{F577D7C7-DF6C-4931-9F08-9A75B732E648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86DD1-9E5E-47B9-B761-98AA3C62EDA3}" type="presOf" srcId="{DF1CC944-1A33-4F06-BD5C-567D95E86479}" destId="{8BC09811-8522-4A79-8023-601021CFE49B}" srcOrd="1" destOrd="0" presId="urn:microsoft.com/office/officeart/2005/8/layout/venn2"/>
    <dgm:cxn modelId="{7C1A4A34-B481-40FC-BF41-00F938A5FE65}" type="presOf" srcId="{DF1CC944-1A33-4F06-BD5C-567D95E86479}" destId="{99C73F51-2A6B-4E88-9582-90D148F37A43}" srcOrd="0" destOrd="0" presId="urn:microsoft.com/office/officeart/2005/8/layout/venn2"/>
    <dgm:cxn modelId="{6B649225-341C-47B0-99A0-2238F540BC12}" type="presOf" srcId="{6583461D-4BBC-47EC-B404-8AFE98C9EEB0}" destId="{1BFDDBEA-EF48-4BCC-B701-ECBB839544AD}" srcOrd="0" destOrd="0" presId="urn:microsoft.com/office/officeart/2005/8/layout/venn2"/>
    <dgm:cxn modelId="{C7BDA0E5-8036-4D9D-BD34-289ABCB3DB9D}" type="presOf" srcId="{FD8EC713-B082-4871-9E37-6DC98F7E3AA8}" destId="{4F49C1C7-B374-415E-AAE2-814648FD176D}" srcOrd="1" destOrd="0" presId="urn:microsoft.com/office/officeart/2005/8/layout/venn2"/>
    <dgm:cxn modelId="{16B5DE30-C8D2-450E-97EA-E5DF5A5CA319}" type="presOf" srcId="{FD8EC713-B082-4871-9E37-6DC98F7E3AA8}" destId="{D27EDF87-3FF0-4D17-890F-67098E71F56D}" srcOrd="0" destOrd="0" presId="urn:microsoft.com/office/officeart/2005/8/layout/venn2"/>
    <dgm:cxn modelId="{860D84AC-704C-4546-BC92-71A299992549}" srcId="{F577D7C7-DF6C-4931-9F08-9A75B732E648}" destId="{4F4B7614-82B0-4BD9-BC45-C4A2BF23E88D}" srcOrd="1" destOrd="0" parTransId="{829A73DC-945F-4168-B6DC-CFBF4DE98069}" sibTransId="{F84BABA0-D01B-4240-A1E3-894E02F146C0}"/>
    <dgm:cxn modelId="{0A98592C-ACFA-4FB3-8D60-6C691DAEB8BD}" type="presOf" srcId="{4F4B7614-82B0-4BD9-BC45-C4A2BF23E88D}" destId="{5F1B5238-0E0B-4E39-9FF4-D9140688FC86}" srcOrd="0" destOrd="0" presId="urn:microsoft.com/office/officeart/2005/8/layout/venn2"/>
    <dgm:cxn modelId="{F5F93C76-A3FC-49EA-BA21-B6066D74AD1D}" type="presOf" srcId="{11F1519E-679B-4962-B8FD-2B69E87FA109}" destId="{2EF6962E-E507-4C46-9C42-ECB2EB262F67}" srcOrd="0" destOrd="0" presId="urn:microsoft.com/office/officeart/2005/8/layout/venn2"/>
    <dgm:cxn modelId="{277B3937-5432-47AF-B5CA-7F1FAC7090AF}" type="presOf" srcId="{4F4B7614-82B0-4BD9-BC45-C4A2BF23E88D}" destId="{620AFA17-F6B0-4CD9-AE41-6F6556D2B1F2}" srcOrd="1" destOrd="0" presId="urn:microsoft.com/office/officeart/2005/8/layout/venn2"/>
    <dgm:cxn modelId="{A14B1B09-7349-4CE8-B44C-4C9A3ABC5BEF}" srcId="{F577D7C7-DF6C-4931-9F08-9A75B732E648}" destId="{6583461D-4BBC-47EC-B404-8AFE98C9EEB0}" srcOrd="4" destOrd="0" parTransId="{5B0484E2-6025-4FF7-BA26-A1EC23F858CA}" sibTransId="{9291AB81-C109-4BDE-B1A2-F5F5C1363990}"/>
    <dgm:cxn modelId="{91A0AD6B-D164-41E1-B885-1E8942F990F7}" type="presOf" srcId="{6583461D-4BBC-47EC-B404-8AFE98C9EEB0}" destId="{81030A55-71CB-4413-9E8E-7E77C7D05822}" srcOrd="1" destOrd="0" presId="urn:microsoft.com/office/officeart/2005/8/layout/venn2"/>
    <dgm:cxn modelId="{F512F657-DEA9-43FB-96B5-D0715F27C697}" srcId="{F577D7C7-DF6C-4931-9F08-9A75B732E648}" destId="{DF1CC944-1A33-4F06-BD5C-567D95E86479}" srcOrd="0" destOrd="0" parTransId="{DBFB7EB7-8EEF-4E72-ABD4-527D1F3C923C}" sibTransId="{9E31ED43-1454-41DF-AAAE-8A8ABD3A5794}"/>
    <dgm:cxn modelId="{4AFE4752-9933-4AD7-98DD-3CC74019B409}" srcId="{F577D7C7-DF6C-4931-9F08-9A75B732E648}" destId="{FD8EC713-B082-4871-9E37-6DC98F7E3AA8}" srcOrd="2" destOrd="0" parTransId="{15F9E358-428B-4EB8-9EE0-D919D0F18899}" sibTransId="{8D69E30E-9869-4A28-8291-7D44BE4A7374}"/>
    <dgm:cxn modelId="{E8CB74F1-E8A6-435B-A3E8-AC685C42B173}" srcId="{F577D7C7-DF6C-4931-9F08-9A75B732E648}" destId="{11F1519E-679B-4962-B8FD-2B69E87FA109}" srcOrd="3" destOrd="0" parTransId="{BC9E7394-C0D2-4A68-902A-C1AB376F62B6}" sibTransId="{E1D6DC75-442D-496A-8E60-8D2857627AE5}"/>
    <dgm:cxn modelId="{ED9ED717-7C1D-4557-AC83-85FA1E40E454}" type="presOf" srcId="{F577D7C7-DF6C-4931-9F08-9A75B732E648}" destId="{CF075B47-5C6C-4186-9E11-A801004D2FC5}" srcOrd="0" destOrd="0" presId="urn:microsoft.com/office/officeart/2005/8/layout/venn2"/>
    <dgm:cxn modelId="{A61AEE1E-3616-4232-B420-BBB5C4DC348D}" type="presOf" srcId="{11F1519E-679B-4962-B8FD-2B69E87FA109}" destId="{2249C825-32A5-4BD7-A71E-D2EC6E2BCCF0}" srcOrd="1" destOrd="0" presId="urn:microsoft.com/office/officeart/2005/8/layout/venn2"/>
    <dgm:cxn modelId="{44130C17-CB76-45F8-8854-95B08CCD1F09}" type="presParOf" srcId="{CF075B47-5C6C-4186-9E11-A801004D2FC5}" destId="{0CA859B4-AF2F-4F64-B355-232ECA3268EE}" srcOrd="0" destOrd="0" presId="urn:microsoft.com/office/officeart/2005/8/layout/venn2"/>
    <dgm:cxn modelId="{36A05E48-976D-4A20-A0C2-3A30E767263E}" type="presParOf" srcId="{0CA859B4-AF2F-4F64-B355-232ECA3268EE}" destId="{99C73F51-2A6B-4E88-9582-90D148F37A43}" srcOrd="0" destOrd="0" presId="urn:microsoft.com/office/officeart/2005/8/layout/venn2"/>
    <dgm:cxn modelId="{54843F34-CF06-4A7D-AC82-2E528622F886}" type="presParOf" srcId="{0CA859B4-AF2F-4F64-B355-232ECA3268EE}" destId="{8BC09811-8522-4A79-8023-601021CFE49B}" srcOrd="1" destOrd="0" presId="urn:microsoft.com/office/officeart/2005/8/layout/venn2"/>
    <dgm:cxn modelId="{DCD4BCDB-D1AF-4CE4-B70E-45267BCE9E8F}" type="presParOf" srcId="{CF075B47-5C6C-4186-9E11-A801004D2FC5}" destId="{FC01A3F9-8EDD-4C37-AD45-75DBFC200762}" srcOrd="1" destOrd="0" presId="urn:microsoft.com/office/officeart/2005/8/layout/venn2"/>
    <dgm:cxn modelId="{E1850C7E-F8B6-4AF9-923A-DEC2B64FA552}" type="presParOf" srcId="{FC01A3F9-8EDD-4C37-AD45-75DBFC200762}" destId="{5F1B5238-0E0B-4E39-9FF4-D9140688FC86}" srcOrd="0" destOrd="0" presId="urn:microsoft.com/office/officeart/2005/8/layout/venn2"/>
    <dgm:cxn modelId="{2CC6C2A4-9E75-49E2-9FBA-188F31EB63F1}" type="presParOf" srcId="{FC01A3F9-8EDD-4C37-AD45-75DBFC200762}" destId="{620AFA17-F6B0-4CD9-AE41-6F6556D2B1F2}" srcOrd="1" destOrd="0" presId="urn:microsoft.com/office/officeart/2005/8/layout/venn2"/>
    <dgm:cxn modelId="{ECB3BCAC-1747-4E57-9372-F04B2C9EFBE7}" type="presParOf" srcId="{CF075B47-5C6C-4186-9E11-A801004D2FC5}" destId="{2D59020D-BA21-4ECC-9944-0B9597915C33}" srcOrd="2" destOrd="0" presId="urn:microsoft.com/office/officeart/2005/8/layout/venn2"/>
    <dgm:cxn modelId="{E28348D6-0E5C-4BD6-B437-2BF121B4AC54}" type="presParOf" srcId="{2D59020D-BA21-4ECC-9944-0B9597915C33}" destId="{D27EDF87-3FF0-4D17-890F-67098E71F56D}" srcOrd="0" destOrd="0" presId="urn:microsoft.com/office/officeart/2005/8/layout/venn2"/>
    <dgm:cxn modelId="{D54724A8-988A-4E6B-9907-9DB531D42EF9}" type="presParOf" srcId="{2D59020D-BA21-4ECC-9944-0B9597915C33}" destId="{4F49C1C7-B374-415E-AAE2-814648FD176D}" srcOrd="1" destOrd="0" presId="urn:microsoft.com/office/officeart/2005/8/layout/venn2"/>
    <dgm:cxn modelId="{184AE25C-730A-4529-841B-2FA5E5183AD4}" type="presParOf" srcId="{CF075B47-5C6C-4186-9E11-A801004D2FC5}" destId="{D79AFFBE-C48F-4C01-9F26-106440872CAB}" srcOrd="3" destOrd="0" presId="urn:microsoft.com/office/officeart/2005/8/layout/venn2"/>
    <dgm:cxn modelId="{73227B79-485F-489A-988A-A484962642B5}" type="presParOf" srcId="{D79AFFBE-C48F-4C01-9F26-106440872CAB}" destId="{2EF6962E-E507-4C46-9C42-ECB2EB262F67}" srcOrd="0" destOrd="0" presId="urn:microsoft.com/office/officeart/2005/8/layout/venn2"/>
    <dgm:cxn modelId="{4D984BC5-F8A3-416B-8738-8A725604E984}" type="presParOf" srcId="{D79AFFBE-C48F-4C01-9F26-106440872CAB}" destId="{2249C825-32A5-4BD7-A71E-D2EC6E2BCCF0}" srcOrd="1" destOrd="0" presId="urn:microsoft.com/office/officeart/2005/8/layout/venn2"/>
    <dgm:cxn modelId="{E668D5CE-C0D1-45F6-93F7-8EE3AE1AE9B9}" type="presParOf" srcId="{CF075B47-5C6C-4186-9E11-A801004D2FC5}" destId="{AD35429C-BA66-48B0-B22F-8C931331A9BD}" srcOrd="4" destOrd="0" presId="urn:microsoft.com/office/officeart/2005/8/layout/venn2"/>
    <dgm:cxn modelId="{498220C5-9F82-4063-A991-DDA62C0BD457}" type="presParOf" srcId="{AD35429C-BA66-48B0-B22F-8C931331A9BD}" destId="{1BFDDBEA-EF48-4BCC-B701-ECBB839544AD}" srcOrd="0" destOrd="0" presId="urn:microsoft.com/office/officeart/2005/8/layout/venn2"/>
    <dgm:cxn modelId="{6886980C-748F-45D8-AF55-B6906C511B35}" type="presParOf" srcId="{AD35429C-BA66-48B0-B22F-8C931331A9BD}" destId="{81030A55-71CB-4413-9E8E-7E77C7D05822}" srcOrd="1" destOrd="0" presId="urn:microsoft.com/office/officeart/2005/8/layout/venn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374918-54D6-43A9-978B-3FD63EE5B98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07E2167-D2BA-4D4D-B62A-48DBEC24F65E}">
      <dgm:prSet phldrT="[Текст]" custT="1"/>
      <dgm:spPr/>
      <dgm:t>
        <a:bodyPr/>
        <a:lstStyle/>
        <a:p>
          <a:r>
            <a:rPr lang="en-US" sz="10000" b="1" i="0" baseline="0" dirty="0" smtClean="0"/>
            <a:t>&gt;</a:t>
          </a:r>
          <a:endParaRPr lang="ru-RU" sz="10000" b="1" i="0" baseline="0" dirty="0"/>
        </a:p>
      </dgm:t>
    </dgm:pt>
    <dgm:pt modelId="{3CFD3E73-100B-49DE-B35A-DCF4B88E9039}" type="parTrans" cxnId="{2F33495B-0632-4EF0-97DE-C915DCA108F3}">
      <dgm:prSet/>
      <dgm:spPr/>
      <dgm:t>
        <a:bodyPr/>
        <a:lstStyle/>
        <a:p>
          <a:endParaRPr lang="ru-RU"/>
        </a:p>
      </dgm:t>
    </dgm:pt>
    <dgm:pt modelId="{09328E65-DC8A-49A4-B82F-F8BFE3E8DCD2}" type="sibTrans" cxnId="{2F33495B-0632-4EF0-97DE-C915DCA108F3}">
      <dgm:prSet/>
      <dgm:spPr/>
      <dgm:t>
        <a:bodyPr/>
        <a:lstStyle/>
        <a:p>
          <a:endParaRPr lang="ru-RU"/>
        </a:p>
      </dgm:t>
    </dgm:pt>
    <dgm:pt modelId="{A00AD653-3D46-4114-A9F5-EBC90A4139A4}">
      <dgm:prSet phldrT="[Текст]" custT="1"/>
      <dgm:spPr/>
      <dgm:t>
        <a:bodyPr/>
        <a:lstStyle/>
        <a:p>
          <a:r>
            <a:rPr lang="en-US" sz="10000" b="1" i="0" baseline="0" dirty="0" smtClean="0"/>
            <a:t>&lt;</a:t>
          </a:r>
          <a:endParaRPr lang="ru-RU" sz="10000" b="1" i="0" baseline="0" dirty="0"/>
        </a:p>
      </dgm:t>
    </dgm:pt>
    <dgm:pt modelId="{4CA48BCD-9B23-4E9A-9A4B-7B55FC7EEFFE}" type="parTrans" cxnId="{75AE2029-298C-42F6-B296-99D20D4A8CD4}">
      <dgm:prSet/>
      <dgm:spPr/>
      <dgm:t>
        <a:bodyPr/>
        <a:lstStyle/>
        <a:p>
          <a:endParaRPr lang="ru-RU"/>
        </a:p>
      </dgm:t>
    </dgm:pt>
    <dgm:pt modelId="{A4F354EA-3E7E-4AC8-A573-2477A1D160FA}" type="sibTrans" cxnId="{75AE2029-298C-42F6-B296-99D20D4A8CD4}">
      <dgm:prSet/>
      <dgm:spPr/>
      <dgm:t>
        <a:bodyPr/>
        <a:lstStyle/>
        <a:p>
          <a:endParaRPr lang="ru-RU"/>
        </a:p>
      </dgm:t>
    </dgm:pt>
    <dgm:pt modelId="{110CDEAB-52AA-405E-97EB-314CD8C20ECB}" type="pres">
      <dgm:prSet presAssocID="{18374918-54D6-43A9-978B-3FD63EE5B987}" presName="compositeShape" presStyleCnt="0">
        <dgm:presLayoutVars>
          <dgm:dir/>
          <dgm:resizeHandles/>
        </dgm:presLayoutVars>
      </dgm:prSet>
      <dgm:spPr/>
    </dgm:pt>
    <dgm:pt modelId="{7B700C2B-B677-4242-9734-147A40007088}" type="pres">
      <dgm:prSet presAssocID="{18374918-54D6-43A9-978B-3FD63EE5B987}" presName="pyramid" presStyleLbl="node1" presStyleIdx="0" presStyleCnt="1"/>
      <dgm:spPr/>
    </dgm:pt>
    <dgm:pt modelId="{30CCBBC9-B3A7-4E03-B7FC-CB7627089A03}" type="pres">
      <dgm:prSet presAssocID="{18374918-54D6-43A9-978B-3FD63EE5B987}" presName="theList" presStyleCnt="0"/>
      <dgm:spPr/>
    </dgm:pt>
    <dgm:pt modelId="{DEB7C011-BA0D-4B01-9DE7-BF441EB8D3FE}" type="pres">
      <dgm:prSet presAssocID="{707E2167-D2BA-4D4D-B62A-48DBEC24F65E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959A7-060C-49DC-B5E0-C7C20BBFD2DB}" type="pres">
      <dgm:prSet presAssocID="{707E2167-D2BA-4D4D-B62A-48DBEC24F65E}" presName="aSpace" presStyleCnt="0"/>
      <dgm:spPr/>
    </dgm:pt>
    <dgm:pt modelId="{BD5127EB-AC48-4BE2-8FCA-43F709F0C9EB}" type="pres">
      <dgm:prSet presAssocID="{A00AD653-3D46-4114-A9F5-EBC90A4139A4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342CE-C29F-4E34-93DC-C8418FE2B1A3}" type="pres">
      <dgm:prSet presAssocID="{A00AD653-3D46-4114-A9F5-EBC90A4139A4}" presName="aSpace" presStyleCnt="0"/>
      <dgm:spPr/>
    </dgm:pt>
  </dgm:ptLst>
  <dgm:cxnLst>
    <dgm:cxn modelId="{374D2838-5C11-486E-BFD9-A82149ADFFE2}" type="presOf" srcId="{18374918-54D6-43A9-978B-3FD63EE5B987}" destId="{110CDEAB-52AA-405E-97EB-314CD8C20ECB}" srcOrd="0" destOrd="0" presId="urn:microsoft.com/office/officeart/2005/8/layout/pyramid2"/>
    <dgm:cxn modelId="{75AE2029-298C-42F6-B296-99D20D4A8CD4}" srcId="{18374918-54D6-43A9-978B-3FD63EE5B987}" destId="{A00AD653-3D46-4114-A9F5-EBC90A4139A4}" srcOrd="1" destOrd="0" parTransId="{4CA48BCD-9B23-4E9A-9A4B-7B55FC7EEFFE}" sibTransId="{A4F354EA-3E7E-4AC8-A573-2477A1D160FA}"/>
    <dgm:cxn modelId="{2F33495B-0632-4EF0-97DE-C915DCA108F3}" srcId="{18374918-54D6-43A9-978B-3FD63EE5B987}" destId="{707E2167-D2BA-4D4D-B62A-48DBEC24F65E}" srcOrd="0" destOrd="0" parTransId="{3CFD3E73-100B-49DE-B35A-DCF4B88E9039}" sibTransId="{09328E65-DC8A-49A4-B82F-F8BFE3E8DCD2}"/>
    <dgm:cxn modelId="{59CCFA55-2A3A-4430-B263-6FBE805156DE}" type="presOf" srcId="{707E2167-D2BA-4D4D-B62A-48DBEC24F65E}" destId="{DEB7C011-BA0D-4B01-9DE7-BF441EB8D3FE}" srcOrd="0" destOrd="0" presId="urn:microsoft.com/office/officeart/2005/8/layout/pyramid2"/>
    <dgm:cxn modelId="{40B77C12-CB8C-4B45-B281-CC231C2CD9E1}" type="presOf" srcId="{A00AD653-3D46-4114-A9F5-EBC90A4139A4}" destId="{BD5127EB-AC48-4BE2-8FCA-43F709F0C9EB}" srcOrd="0" destOrd="0" presId="urn:microsoft.com/office/officeart/2005/8/layout/pyramid2"/>
    <dgm:cxn modelId="{3E57F04C-66B6-4C48-9DA5-A2988FB2A88A}" type="presParOf" srcId="{110CDEAB-52AA-405E-97EB-314CD8C20ECB}" destId="{7B700C2B-B677-4242-9734-147A40007088}" srcOrd="0" destOrd="0" presId="urn:microsoft.com/office/officeart/2005/8/layout/pyramid2"/>
    <dgm:cxn modelId="{E1D37D04-7CE6-44D0-A743-A9E0B912479E}" type="presParOf" srcId="{110CDEAB-52AA-405E-97EB-314CD8C20ECB}" destId="{30CCBBC9-B3A7-4E03-B7FC-CB7627089A03}" srcOrd="1" destOrd="0" presId="urn:microsoft.com/office/officeart/2005/8/layout/pyramid2"/>
    <dgm:cxn modelId="{3D536765-BB74-4BE8-86BD-9E22DAD5DD7A}" type="presParOf" srcId="{30CCBBC9-B3A7-4E03-B7FC-CB7627089A03}" destId="{DEB7C011-BA0D-4B01-9DE7-BF441EB8D3FE}" srcOrd="0" destOrd="0" presId="urn:microsoft.com/office/officeart/2005/8/layout/pyramid2"/>
    <dgm:cxn modelId="{4D31558E-F963-458D-BF3D-F13AE65BA46D}" type="presParOf" srcId="{30CCBBC9-B3A7-4E03-B7FC-CB7627089A03}" destId="{AE7959A7-060C-49DC-B5E0-C7C20BBFD2DB}" srcOrd="1" destOrd="0" presId="urn:microsoft.com/office/officeart/2005/8/layout/pyramid2"/>
    <dgm:cxn modelId="{F1CC8862-6444-4817-A980-84FAB433C346}" type="presParOf" srcId="{30CCBBC9-B3A7-4E03-B7FC-CB7627089A03}" destId="{BD5127EB-AC48-4BE2-8FCA-43F709F0C9EB}" srcOrd="2" destOrd="0" presId="urn:microsoft.com/office/officeart/2005/8/layout/pyramid2"/>
    <dgm:cxn modelId="{D3B403FB-23EA-4761-AE38-13144AB95CCF}" type="presParOf" srcId="{30CCBBC9-B3A7-4E03-B7FC-CB7627089A03}" destId="{877342CE-C29F-4E34-93DC-C8418FE2B1A3}" srcOrd="3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2B48B-6875-41EA-A58D-B95FD5603E3F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6C4CDC-370A-498F-B000-FEAC2CD1C2A5}">
      <dgm:prSet phldrT="[Текст]"/>
      <dgm:spPr/>
      <dgm:t>
        <a:bodyPr/>
        <a:lstStyle/>
        <a:p>
          <a:r>
            <a:rPr lang="ru-RU" dirty="0" smtClean="0"/>
            <a:t>+50</a:t>
          </a:r>
          <a:endParaRPr lang="ru-RU" dirty="0"/>
        </a:p>
      </dgm:t>
    </dgm:pt>
    <dgm:pt modelId="{88AA6566-B90C-4009-9D02-14C00612DF7A}" type="parTrans" cxnId="{76B10140-7380-41DF-BD1E-3B0981DC64D6}">
      <dgm:prSet/>
      <dgm:spPr/>
      <dgm:t>
        <a:bodyPr/>
        <a:lstStyle/>
        <a:p>
          <a:endParaRPr lang="ru-RU"/>
        </a:p>
      </dgm:t>
    </dgm:pt>
    <dgm:pt modelId="{410C24EF-E10B-4E7F-B85A-C12F431BD46F}" type="sibTrans" cxnId="{76B10140-7380-41DF-BD1E-3B0981DC64D6}">
      <dgm:prSet/>
      <dgm:spPr/>
      <dgm:t>
        <a:bodyPr/>
        <a:lstStyle/>
        <a:p>
          <a:endParaRPr lang="ru-RU"/>
        </a:p>
      </dgm:t>
    </dgm:pt>
    <dgm:pt modelId="{1D40AE24-8019-48BB-A208-67254FA0472B}">
      <dgm:prSet phldrT="[Текст]"/>
      <dgm:spPr/>
      <dgm:t>
        <a:bodyPr/>
        <a:lstStyle/>
        <a:p>
          <a:r>
            <a:rPr lang="ru-RU" dirty="0" smtClean="0"/>
            <a:t>+25</a:t>
          </a:r>
          <a:endParaRPr lang="ru-RU" dirty="0"/>
        </a:p>
      </dgm:t>
    </dgm:pt>
    <dgm:pt modelId="{641C23E4-9CE8-40EB-8AA0-F0B45306F914}" type="parTrans" cxnId="{AAC82F6A-7E1C-42B0-B65D-601591F68089}">
      <dgm:prSet/>
      <dgm:spPr/>
      <dgm:t>
        <a:bodyPr/>
        <a:lstStyle/>
        <a:p>
          <a:endParaRPr lang="ru-RU"/>
        </a:p>
      </dgm:t>
    </dgm:pt>
    <dgm:pt modelId="{B07E6BC5-C556-4EFB-B838-CE983C0EE8E6}" type="sibTrans" cxnId="{AAC82F6A-7E1C-42B0-B65D-601591F68089}">
      <dgm:prSet/>
      <dgm:spPr/>
      <dgm:t>
        <a:bodyPr/>
        <a:lstStyle/>
        <a:p>
          <a:endParaRPr lang="ru-RU"/>
        </a:p>
      </dgm:t>
    </dgm:pt>
    <dgm:pt modelId="{8CAFFE5E-0D89-4166-B941-6025C6EF08DF}">
      <dgm:prSet phldrT="[Текст]"/>
      <dgm:spPr/>
      <dgm:t>
        <a:bodyPr/>
        <a:lstStyle/>
        <a:p>
          <a:r>
            <a:rPr lang="ru-RU" dirty="0" smtClean="0"/>
            <a:t>+15</a:t>
          </a:r>
          <a:endParaRPr lang="ru-RU" dirty="0"/>
        </a:p>
      </dgm:t>
    </dgm:pt>
    <dgm:pt modelId="{EF6A738E-F060-40B4-A088-DF16C806D06C}" type="parTrans" cxnId="{B2C2B32F-B3FB-4492-8327-6552ECDCEA27}">
      <dgm:prSet/>
      <dgm:spPr/>
      <dgm:t>
        <a:bodyPr/>
        <a:lstStyle/>
        <a:p>
          <a:endParaRPr lang="ru-RU"/>
        </a:p>
      </dgm:t>
    </dgm:pt>
    <dgm:pt modelId="{5B79E496-09B3-4325-ACA2-7BFAE9224408}" type="sibTrans" cxnId="{B2C2B32F-B3FB-4492-8327-6552ECDCEA27}">
      <dgm:prSet/>
      <dgm:spPr/>
      <dgm:t>
        <a:bodyPr/>
        <a:lstStyle/>
        <a:p>
          <a:endParaRPr lang="ru-RU"/>
        </a:p>
      </dgm:t>
    </dgm:pt>
    <dgm:pt modelId="{E7DEC9B2-0D7E-49D8-A4FF-A02C667503CA}">
      <dgm:prSet phldrT="[Текст]"/>
      <dgm:spPr/>
      <dgm:t>
        <a:bodyPr/>
        <a:lstStyle/>
        <a:p>
          <a:r>
            <a:rPr lang="ru-RU" dirty="0" smtClean="0"/>
            <a:t>10</a:t>
          </a:r>
          <a:endParaRPr lang="ru-RU" dirty="0"/>
        </a:p>
      </dgm:t>
    </dgm:pt>
    <dgm:pt modelId="{D14655E4-73FE-43C1-8F6F-8F2E78AD2D66}" type="parTrans" cxnId="{3D6E0813-87C2-4C59-ADAD-FF68CB03E4CD}">
      <dgm:prSet/>
      <dgm:spPr/>
      <dgm:t>
        <a:bodyPr/>
        <a:lstStyle/>
        <a:p>
          <a:endParaRPr lang="ru-RU"/>
        </a:p>
      </dgm:t>
    </dgm:pt>
    <dgm:pt modelId="{0C731AAC-F919-4B92-8209-04C57B225EB8}" type="sibTrans" cxnId="{3D6E0813-87C2-4C59-ADAD-FF68CB03E4CD}">
      <dgm:prSet/>
      <dgm:spPr/>
      <dgm:t>
        <a:bodyPr/>
        <a:lstStyle/>
        <a:p>
          <a:endParaRPr lang="ru-RU"/>
        </a:p>
      </dgm:t>
    </dgm:pt>
    <dgm:pt modelId="{7A8F4202-43E8-492A-AA9F-3D60E4814A8C}" type="pres">
      <dgm:prSet presAssocID="{9192B48B-6875-41EA-A58D-B95FD5603E3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3D5CD2-FC18-4CAC-A79E-674E46436765}" type="pres">
      <dgm:prSet presAssocID="{9192B48B-6875-41EA-A58D-B95FD5603E3F}" presName="comp1" presStyleCnt="0"/>
      <dgm:spPr/>
    </dgm:pt>
    <dgm:pt modelId="{822708FA-3007-4E0E-8213-2D18B7D62444}" type="pres">
      <dgm:prSet presAssocID="{9192B48B-6875-41EA-A58D-B95FD5603E3F}" presName="circle1" presStyleLbl="node1" presStyleIdx="0" presStyleCnt="4"/>
      <dgm:spPr/>
      <dgm:t>
        <a:bodyPr/>
        <a:lstStyle/>
        <a:p>
          <a:endParaRPr lang="ru-RU"/>
        </a:p>
      </dgm:t>
    </dgm:pt>
    <dgm:pt modelId="{F08F8F41-C7AA-4F19-B6BA-BF01E46036EB}" type="pres">
      <dgm:prSet presAssocID="{9192B48B-6875-41EA-A58D-B95FD5603E3F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F2AC0-CC1E-4E4B-B5E8-A070C4D70D16}" type="pres">
      <dgm:prSet presAssocID="{9192B48B-6875-41EA-A58D-B95FD5603E3F}" presName="comp2" presStyleCnt="0"/>
      <dgm:spPr/>
    </dgm:pt>
    <dgm:pt modelId="{891F75E0-468C-46F7-B3F7-5E7CCB33E523}" type="pres">
      <dgm:prSet presAssocID="{9192B48B-6875-41EA-A58D-B95FD5603E3F}" presName="circle2" presStyleLbl="node1" presStyleIdx="1" presStyleCnt="4"/>
      <dgm:spPr/>
      <dgm:t>
        <a:bodyPr/>
        <a:lstStyle/>
        <a:p>
          <a:endParaRPr lang="ru-RU"/>
        </a:p>
      </dgm:t>
    </dgm:pt>
    <dgm:pt modelId="{86D5CF9D-9A57-43E7-BC09-66B0C6507693}" type="pres">
      <dgm:prSet presAssocID="{9192B48B-6875-41EA-A58D-B95FD5603E3F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37245-C198-40C6-BCEB-F2FD8F381058}" type="pres">
      <dgm:prSet presAssocID="{9192B48B-6875-41EA-A58D-B95FD5603E3F}" presName="comp3" presStyleCnt="0"/>
      <dgm:spPr/>
    </dgm:pt>
    <dgm:pt modelId="{A9E890C5-AD98-4264-83BA-7AB47C82198D}" type="pres">
      <dgm:prSet presAssocID="{9192B48B-6875-41EA-A58D-B95FD5603E3F}" presName="circle3" presStyleLbl="node1" presStyleIdx="2" presStyleCnt="4"/>
      <dgm:spPr/>
      <dgm:t>
        <a:bodyPr/>
        <a:lstStyle/>
        <a:p>
          <a:endParaRPr lang="ru-RU"/>
        </a:p>
      </dgm:t>
    </dgm:pt>
    <dgm:pt modelId="{F00BB3DC-6645-4E1B-995A-2D5D929B5D78}" type="pres">
      <dgm:prSet presAssocID="{9192B48B-6875-41EA-A58D-B95FD5603E3F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A2AC3-B8F6-45CE-8486-D75DA2FAA502}" type="pres">
      <dgm:prSet presAssocID="{9192B48B-6875-41EA-A58D-B95FD5603E3F}" presName="comp4" presStyleCnt="0"/>
      <dgm:spPr/>
    </dgm:pt>
    <dgm:pt modelId="{0260D682-1B4C-4F45-AA00-2443C551653D}" type="pres">
      <dgm:prSet presAssocID="{9192B48B-6875-41EA-A58D-B95FD5603E3F}" presName="circle4" presStyleLbl="node1" presStyleIdx="3" presStyleCnt="4"/>
      <dgm:spPr/>
      <dgm:t>
        <a:bodyPr/>
        <a:lstStyle/>
        <a:p>
          <a:endParaRPr lang="ru-RU"/>
        </a:p>
      </dgm:t>
    </dgm:pt>
    <dgm:pt modelId="{C25006B2-D7B6-41D3-BECC-7D3C5217507E}" type="pres">
      <dgm:prSet presAssocID="{9192B48B-6875-41EA-A58D-B95FD5603E3F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90CFB3-C447-42EA-8B9C-04CDBCD98F22}" type="presOf" srcId="{E7DEC9B2-0D7E-49D8-A4FF-A02C667503CA}" destId="{0260D682-1B4C-4F45-AA00-2443C551653D}" srcOrd="0" destOrd="0" presId="urn:microsoft.com/office/officeart/2005/8/layout/venn2"/>
    <dgm:cxn modelId="{B2C2B32F-B3FB-4492-8327-6552ECDCEA27}" srcId="{9192B48B-6875-41EA-A58D-B95FD5603E3F}" destId="{8CAFFE5E-0D89-4166-B941-6025C6EF08DF}" srcOrd="2" destOrd="0" parTransId="{EF6A738E-F060-40B4-A088-DF16C806D06C}" sibTransId="{5B79E496-09B3-4325-ACA2-7BFAE9224408}"/>
    <dgm:cxn modelId="{3BAA100E-ECF3-4C24-AE72-21E0949622DF}" type="presOf" srcId="{E7DEC9B2-0D7E-49D8-A4FF-A02C667503CA}" destId="{C25006B2-D7B6-41D3-BECC-7D3C5217507E}" srcOrd="1" destOrd="0" presId="urn:microsoft.com/office/officeart/2005/8/layout/venn2"/>
    <dgm:cxn modelId="{700EE7D8-C2E2-47B0-A390-7BEB96483D15}" type="presOf" srcId="{8CAFFE5E-0D89-4166-B941-6025C6EF08DF}" destId="{F00BB3DC-6645-4E1B-995A-2D5D929B5D78}" srcOrd="1" destOrd="0" presId="urn:microsoft.com/office/officeart/2005/8/layout/venn2"/>
    <dgm:cxn modelId="{3D6E0813-87C2-4C59-ADAD-FF68CB03E4CD}" srcId="{9192B48B-6875-41EA-A58D-B95FD5603E3F}" destId="{E7DEC9B2-0D7E-49D8-A4FF-A02C667503CA}" srcOrd="3" destOrd="0" parTransId="{D14655E4-73FE-43C1-8F6F-8F2E78AD2D66}" sibTransId="{0C731AAC-F919-4B92-8209-04C57B225EB8}"/>
    <dgm:cxn modelId="{AAC82F6A-7E1C-42B0-B65D-601591F68089}" srcId="{9192B48B-6875-41EA-A58D-B95FD5603E3F}" destId="{1D40AE24-8019-48BB-A208-67254FA0472B}" srcOrd="1" destOrd="0" parTransId="{641C23E4-9CE8-40EB-8AA0-F0B45306F914}" sibTransId="{B07E6BC5-C556-4EFB-B838-CE983C0EE8E6}"/>
    <dgm:cxn modelId="{76B10140-7380-41DF-BD1E-3B0981DC64D6}" srcId="{9192B48B-6875-41EA-A58D-B95FD5603E3F}" destId="{2A6C4CDC-370A-498F-B000-FEAC2CD1C2A5}" srcOrd="0" destOrd="0" parTransId="{88AA6566-B90C-4009-9D02-14C00612DF7A}" sibTransId="{410C24EF-E10B-4E7F-B85A-C12F431BD46F}"/>
    <dgm:cxn modelId="{61D7D00D-BB28-478F-B389-06E9B6566B36}" type="presOf" srcId="{1D40AE24-8019-48BB-A208-67254FA0472B}" destId="{86D5CF9D-9A57-43E7-BC09-66B0C6507693}" srcOrd="1" destOrd="0" presId="urn:microsoft.com/office/officeart/2005/8/layout/venn2"/>
    <dgm:cxn modelId="{F1D35EE7-7257-4443-8715-9241119FCB6C}" type="presOf" srcId="{8CAFFE5E-0D89-4166-B941-6025C6EF08DF}" destId="{A9E890C5-AD98-4264-83BA-7AB47C82198D}" srcOrd="0" destOrd="0" presId="urn:microsoft.com/office/officeart/2005/8/layout/venn2"/>
    <dgm:cxn modelId="{E5DCD644-F9DA-4168-AF12-35C365BE9691}" type="presOf" srcId="{9192B48B-6875-41EA-A58D-B95FD5603E3F}" destId="{7A8F4202-43E8-492A-AA9F-3D60E4814A8C}" srcOrd="0" destOrd="0" presId="urn:microsoft.com/office/officeart/2005/8/layout/venn2"/>
    <dgm:cxn modelId="{12BF704D-FB0A-4E70-8E21-2F1AE52D9B2D}" type="presOf" srcId="{2A6C4CDC-370A-498F-B000-FEAC2CD1C2A5}" destId="{F08F8F41-C7AA-4F19-B6BA-BF01E46036EB}" srcOrd="1" destOrd="0" presId="urn:microsoft.com/office/officeart/2005/8/layout/venn2"/>
    <dgm:cxn modelId="{A3843082-6128-4929-98CD-BC6EA2414743}" type="presOf" srcId="{2A6C4CDC-370A-498F-B000-FEAC2CD1C2A5}" destId="{822708FA-3007-4E0E-8213-2D18B7D62444}" srcOrd="0" destOrd="0" presId="urn:microsoft.com/office/officeart/2005/8/layout/venn2"/>
    <dgm:cxn modelId="{B30E96CA-7D71-463F-8029-6009BFFAE52B}" type="presOf" srcId="{1D40AE24-8019-48BB-A208-67254FA0472B}" destId="{891F75E0-468C-46F7-B3F7-5E7CCB33E523}" srcOrd="0" destOrd="0" presId="urn:microsoft.com/office/officeart/2005/8/layout/venn2"/>
    <dgm:cxn modelId="{3220BB11-9B97-4BC2-AD19-E8908710FE4A}" type="presParOf" srcId="{7A8F4202-43E8-492A-AA9F-3D60E4814A8C}" destId="{803D5CD2-FC18-4CAC-A79E-674E46436765}" srcOrd="0" destOrd="0" presId="urn:microsoft.com/office/officeart/2005/8/layout/venn2"/>
    <dgm:cxn modelId="{8450F52C-3290-4E1C-BAE1-987E5DD6B441}" type="presParOf" srcId="{803D5CD2-FC18-4CAC-A79E-674E46436765}" destId="{822708FA-3007-4E0E-8213-2D18B7D62444}" srcOrd="0" destOrd="0" presId="urn:microsoft.com/office/officeart/2005/8/layout/venn2"/>
    <dgm:cxn modelId="{6EBF2E02-134C-48A1-85CD-8C2EA548BE94}" type="presParOf" srcId="{803D5CD2-FC18-4CAC-A79E-674E46436765}" destId="{F08F8F41-C7AA-4F19-B6BA-BF01E46036EB}" srcOrd="1" destOrd="0" presId="urn:microsoft.com/office/officeart/2005/8/layout/venn2"/>
    <dgm:cxn modelId="{680A4959-1FC1-4722-9639-DEFF04A7B584}" type="presParOf" srcId="{7A8F4202-43E8-492A-AA9F-3D60E4814A8C}" destId="{995F2AC0-CC1E-4E4B-B5E8-A070C4D70D16}" srcOrd="1" destOrd="0" presId="urn:microsoft.com/office/officeart/2005/8/layout/venn2"/>
    <dgm:cxn modelId="{AB420DEB-950A-489C-B0B8-24F7CFCC7101}" type="presParOf" srcId="{995F2AC0-CC1E-4E4B-B5E8-A070C4D70D16}" destId="{891F75E0-468C-46F7-B3F7-5E7CCB33E523}" srcOrd="0" destOrd="0" presId="urn:microsoft.com/office/officeart/2005/8/layout/venn2"/>
    <dgm:cxn modelId="{AC5478FD-4D9B-4E28-81ED-CE745C396A52}" type="presParOf" srcId="{995F2AC0-CC1E-4E4B-B5E8-A070C4D70D16}" destId="{86D5CF9D-9A57-43E7-BC09-66B0C6507693}" srcOrd="1" destOrd="0" presId="urn:microsoft.com/office/officeart/2005/8/layout/venn2"/>
    <dgm:cxn modelId="{E5563217-2ED6-46F7-B11B-FBADD8CCB955}" type="presParOf" srcId="{7A8F4202-43E8-492A-AA9F-3D60E4814A8C}" destId="{83637245-C198-40C6-BCEB-F2FD8F381058}" srcOrd="2" destOrd="0" presId="urn:microsoft.com/office/officeart/2005/8/layout/venn2"/>
    <dgm:cxn modelId="{617164D2-284A-4CBD-A8A6-9FD8D09D80EB}" type="presParOf" srcId="{83637245-C198-40C6-BCEB-F2FD8F381058}" destId="{A9E890C5-AD98-4264-83BA-7AB47C82198D}" srcOrd="0" destOrd="0" presId="urn:microsoft.com/office/officeart/2005/8/layout/venn2"/>
    <dgm:cxn modelId="{A187193C-AC1D-4B3F-A75B-5B8150E7E9F6}" type="presParOf" srcId="{83637245-C198-40C6-BCEB-F2FD8F381058}" destId="{F00BB3DC-6645-4E1B-995A-2D5D929B5D78}" srcOrd="1" destOrd="0" presId="urn:microsoft.com/office/officeart/2005/8/layout/venn2"/>
    <dgm:cxn modelId="{4A7D0B94-BE7E-40C4-9A0F-1E1500F3DAF3}" type="presParOf" srcId="{7A8F4202-43E8-492A-AA9F-3D60E4814A8C}" destId="{609A2AC3-B8F6-45CE-8486-D75DA2FAA502}" srcOrd="3" destOrd="0" presId="urn:microsoft.com/office/officeart/2005/8/layout/venn2"/>
    <dgm:cxn modelId="{5513FBF3-7396-4972-BEA8-E34584C1A777}" type="presParOf" srcId="{609A2AC3-B8F6-45CE-8486-D75DA2FAA502}" destId="{0260D682-1B4C-4F45-AA00-2443C551653D}" srcOrd="0" destOrd="0" presId="urn:microsoft.com/office/officeart/2005/8/layout/venn2"/>
    <dgm:cxn modelId="{5CBD95EF-04D4-4879-88C3-AF0F4103891C}" type="presParOf" srcId="{609A2AC3-B8F6-45CE-8486-D75DA2FAA502}" destId="{C25006B2-D7B6-41D3-BECC-7D3C5217507E}" srcOrd="1" destOrd="0" presId="urn:microsoft.com/office/officeart/2005/8/layout/ven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666050-7C36-43D5-8168-7B1832D3D33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BFD27B75-D908-4445-BA39-20F515F79E0F}">
      <dgm:prSet phldrT="[Текст]" phldr="1"/>
      <dgm:spPr/>
      <dgm:t>
        <a:bodyPr/>
        <a:lstStyle/>
        <a:p>
          <a:endParaRPr lang="ru-RU" dirty="0"/>
        </a:p>
      </dgm:t>
    </dgm:pt>
    <dgm:pt modelId="{1B0CAAD2-67E4-4EC1-B415-41CFA6756F77}" type="parTrans" cxnId="{C5FF3E1E-5E83-41B1-855F-2DE4423C8A97}">
      <dgm:prSet/>
      <dgm:spPr/>
      <dgm:t>
        <a:bodyPr/>
        <a:lstStyle/>
        <a:p>
          <a:endParaRPr lang="ru-RU"/>
        </a:p>
      </dgm:t>
    </dgm:pt>
    <dgm:pt modelId="{78D139F0-2BD7-4CFF-996F-E3C2862E6E05}" type="sibTrans" cxnId="{C5FF3E1E-5E83-41B1-855F-2DE4423C8A97}">
      <dgm:prSet/>
      <dgm:spPr/>
      <dgm:t>
        <a:bodyPr/>
        <a:lstStyle/>
        <a:p>
          <a:endParaRPr lang="ru-RU"/>
        </a:p>
      </dgm:t>
    </dgm:pt>
    <dgm:pt modelId="{89571A22-2738-40CB-92F7-6C0BFDE26CF0}">
      <dgm:prSet phldrT="[Текст]" phldr="1"/>
      <dgm:spPr/>
      <dgm:t>
        <a:bodyPr/>
        <a:lstStyle/>
        <a:p>
          <a:endParaRPr lang="ru-RU" dirty="0"/>
        </a:p>
      </dgm:t>
    </dgm:pt>
    <dgm:pt modelId="{02A78586-BF26-465F-947C-76888240DCE8}" type="parTrans" cxnId="{0C61D06C-7F3F-4708-A04A-634CF3325059}">
      <dgm:prSet/>
      <dgm:spPr/>
      <dgm:t>
        <a:bodyPr/>
        <a:lstStyle/>
        <a:p>
          <a:endParaRPr lang="ru-RU"/>
        </a:p>
      </dgm:t>
    </dgm:pt>
    <dgm:pt modelId="{A0415487-E325-406E-A039-E274596E4BDB}" type="sibTrans" cxnId="{0C61D06C-7F3F-4708-A04A-634CF3325059}">
      <dgm:prSet/>
      <dgm:spPr/>
      <dgm:t>
        <a:bodyPr/>
        <a:lstStyle/>
        <a:p>
          <a:endParaRPr lang="ru-RU"/>
        </a:p>
      </dgm:t>
    </dgm:pt>
    <dgm:pt modelId="{AD37B204-FE5A-4527-BCB8-AF1766B4AA03}">
      <dgm:prSet phldrT="[Текст]" phldr="1"/>
      <dgm:spPr/>
      <dgm:t>
        <a:bodyPr/>
        <a:lstStyle/>
        <a:p>
          <a:endParaRPr lang="ru-RU" dirty="0"/>
        </a:p>
      </dgm:t>
    </dgm:pt>
    <dgm:pt modelId="{86207DC2-4A20-4B0B-ABF4-8EC989571E55}" type="parTrans" cxnId="{A10FF2F4-EC88-4971-A022-5FEB1F0216F1}">
      <dgm:prSet/>
      <dgm:spPr/>
      <dgm:t>
        <a:bodyPr/>
        <a:lstStyle/>
        <a:p>
          <a:endParaRPr lang="ru-RU"/>
        </a:p>
      </dgm:t>
    </dgm:pt>
    <dgm:pt modelId="{C7ABFFCD-1A6B-438F-A2BF-620B5C9C9820}" type="sibTrans" cxnId="{A10FF2F4-EC88-4971-A022-5FEB1F0216F1}">
      <dgm:prSet/>
      <dgm:spPr/>
      <dgm:t>
        <a:bodyPr/>
        <a:lstStyle/>
        <a:p>
          <a:endParaRPr lang="ru-RU"/>
        </a:p>
      </dgm:t>
    </dgm:pt>
    <dgm:pt modelId="{4CB28A87-B5F3-44C0-8691-34DC35C424E4}">
      <dgm:prSet phldrT="[Текст]" phldr="1"/>
      <dgm:spPr/>
      <dgm:t>
        <a:bodyPr/>
        <a:lstStyle/>
        <a:p>
          <a:endParaRPr lang="ru-RU" dirty="0"/>
        </a:p>
      </dgm:t>
    </dgm:pt>
    <dgm:pt modelId="{F06BCA4F-1762-4291-90A8-86AF16B1784C}" type="parTrans" cxnId="{1C3E9698-867C-4796-87D2-92DEE0EB9F3D}">
      <dgm:prSet/>
      <dgm:spPr/>
      <dgm:t>
        <a:bodyPr/>
        <a:lstStyle/>
        <a:p>
          <a:endParaRPr lang="ru-RU"/>
        </a:p>
      </dgm:t>
    </dgm:pt>
    <dgm:pt modelId="{51C47638-CABA-4260-A14F-A135F1FB7131}" type="sibTrans" cxnId="{1C3E9698-867C-4796-87D2-92DEE0EB9F3D}">
      <dgm:prSet/>
      <dgm:spPr/>
      <dgm:t>
        <a:bodyPr/>
        <a:lstStyle/>
        <a:p>
          <a:endParaRPr lang="ru-RU"/>
        </a:p>
      </dgm:t>
    </dgm:pt>
    <dgm:pt modelId="{19134D20-8606-4F0F-A137-2732C74DFF3E}" type="pres">
      <dgm:prSet presAssocID="{0E666050-7C36-43D5-8168-7B1832D3D33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1414D0-E932-4C12-AF95-29E4EAA0CE37}" type="pres">
      <dgm:prSet presAssocID="{0E666050-7C36-43D5-8168-7B1832D3D33B}" presName="comp1" presStyleCnt="0"/>
      <dgm:spPr/>
    </dgm:pt>
    <dgm:pt modelId="{F3F70F84-268E-46C5-8A56-B760A18FB174}" type="pres">
      <dgm:prSet presAssocID="{0E666050-7C36-43D5-8168-7B1832D3D33B}" presName="circle1" presStyleLbl="node1" presStyleIdx="0" presStyleCnt="4"/>
      <dgm:spPr/>
      <dgm:t>
        <a:bodyPr/>
        <a:lstStyle/>
        <a:p>
          <a:endParaRPr lang="ru-RU"/>
        </a:p>
      </dgm:t>
    </dgm:pt>
    <dgm:pt modelId="{8E64F7B0-9A77-4A3D-B4E6-D8635A89CAF2}" type="pres">
      <dgm:prSet presAssocID="{0E666050-7C36-43D5-8168-7B1832D3D33B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B7D4C-B968-48FA-8BF1-8F3A8EA168D9}" type="pres">
      <dgm:prSet presAssocID="{0E666050-7C36-43D5-8168-7B1832D3D33B}" presName="comp2" presStyleCnt="0"/>
      <dgm:spPr/>
    </dgm:pt>
    <dgm:pt modelId="{086D41A2-CADF-48F9-BD32-501C66E79570}" type="pres">
      <dgm:prSet presAssocID="{0E666050-7C36-43D5-8168-7B1832D3D33B}" presName="circle2" presStyleLbl="node1" presStyleIdx="1" presStyleCnt="4"/>
      <dgm:spPr/>
      <dgm:t>
        <a:bodyPr/>
        <a:lstStyle/>
        <a:p>
          <a:endParaRPr lang="ru-RU"/>
        </a:p>
      </dgm:t>
    </dgm:pt>
    <dgm:pt modelId="{0EFEFBFC-6421-4CD1-A398-6A4EB70E62E1}" type="pres">
      <dgm:prSet presAssocID="{0E666050-7C36-43D5-8168-7B1832D3D33B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82CFC-7303-4EAE-BC57-284A8ABBCF19}" type="pres">
      <dgm:prSet presAssocID="{0E666050-7C36-43D5-8168-7B1832D3D33B}" presName="comp3" presStyleCnt="0"/>
      <dgm:spPr/>
    </dgm:pt>
    <dgm:pt modelId="{68CC3BA1-15FE-4D78-99E5-4FFFE0E250D4}" type="pres">
      <dgm:prSet presAssocID="{0E666050-7C36-43D5-8168-7B1832D3D33B}" presName="circle3" presStyleLbl="node1" presStyleIdx="2" presStyleCnt="4"/>
      <dgm:spPr/>
      <dgm:t>
        <a:bodyPr/>
        <a:lstStyle/>
        <a:p>
          <a:endParaRPr lang="ru-RU"/>
        </a:p>
      </dgm:t>
    </dgm:pt>
    <dgm:pt modelId="{DBACAFB8-46CD-4651-BF23-ECDD4A3FB7C6}" type="pres">
      <dgm:prSet presAssocID="{0E666050-7C36-43D5-8168-7B1832D3D33B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2D853-83CA-471F-8D65-BC9DE48772C3}" type="pres">
      <dgm:prSet presAssocID="{0E666050-7C36-43D5-8168-7B1832D3D33B}" presName="comp4" presStyleCnt="0"/>
      <dgm:spPr/>
    </dgm:pt>
    <dgm:pt modelId="{B7098DC1-2D42-4938-86FD-863365E81998}" type="pres">
      <dgm:prSet presAssocID="{0E666050-7C36-43D5-8168-7B1832D3D33B}" presName="circle4" presStyleLbl="node1" presStyleIdx="3" presStyleCnt="4"/>
      <dgm:spPr/>
      <dgm:t>
        <a:bodyPr/>
        <a:lstStyle/>
        <a:p>
          <a:endParaRPr lang="ru-RU"/>
        </a:p>
      </dgm:t>
    </dgm:pt>
    <dgm:pt modelId="{27F4C652-1190-4F60-8CF6-254F4E08BABB}" type="pres">
      <dgm:prSet presAssocID="{0E666050-7C36-43D5-8168-7B1832D3D33B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0FF2F4-EC88-4971-A022-5FEB1F0216F1}" srcId="{0E666050-7C36-43D5-8168-7B1832D3D33B}" destId="{AD37B204-FE5A-4527-BCB8-AF1766B4AA03}" srcOrd="2" destOrd="0" parTransId="{86207DC2-4A20-4B0B-ABF4-8EC989571E55}" sibTransId="{C7ABFFCD-1A6B-438F-A2BF-620B5C9C9820}"/>
    <dgm:cxn modelId="{5550C47C-01FE-4178-8E50-5FCD4D41328B}" type="presOf" srcId="{BFD27B75-D908-4445-BA39-20F515F79E0F}" destId="{8E64F7B0-9A77-4A3D-B4E6-D8635A89CAF2}" srcOrd="1" destOrd="0" presId="urn:microsoft.com/office/officeart/2005/8/layout/venn2"/>
    <dgm:cxn modelId="{110103AB-CE23-4B92-BBDE-0C1F7471F503}" type="presOf" srcId="{89571A22-2738-40CB-92F7-6C0BFDE26CF0}" destId="{086D41A2-CADF-48F9-BD32-501C66E79570}" srcOrd="0" destOrd="0" presId="urn:microsoft.com/office/officeart/2005/8/layout/venn2"/>
    <dgm:cxn modelId="{1C3E9698-867C-4796-87D2-92DEE0EB9F3D}" srcId="{0E666050-7C36-43D5-8168-7B1832D3D33B}" destId="{4CB28A87-B5F3-44C0-8691-34DC35C424E4}" srcOrd="3" destOrd="0" parTransId="{F06BCA4F-1762-4291-90A8-86AF16B1784C}" sibTransId="{51C47638-CABA-4260-A14F-A135F1FB7131}"/>
    <dgm:cxn modelId="{C5FF3E1E-5E83-41B1-855F-2DE4423C8A97}" srcId="{0E666050-7C36-43D5-8168-7B1832D3D33B}" destId="{BFD27B75-D908-4445-BA39-20F515F79E0F}" srcOrd="0" destOrd="0" parTransId="{1B0CAAD2-67E4-4EC1-B415-41CFA6756F77}" sibTransId="{78D139F0-2BD7-4CFF-996F-E3C2862E6E05}"/>
    <dgm:cxn modelId="{8FB215A5-6BDB-46F4-9449-8E65DAAC7DAB}" type="presOf" srcId="{4CB28A87-B5F3-44C0-8691-34DC35C424E4}" destId="{27F4C652-1190-4F60-8CF6-254F4E08BABB}" srcOrd="1" destOrd="0" presId="urn:microsoft.com/office/officeart/2005/8/layout/venn2"/>
    <dgm:cxn modelId="{6AC52393-DA3F-486B-A072-8ED0EE7D26D2}" type="presOf" srcId="{0E666050-7C36-43D5-8168-7B1832D3D33B}" destId="{19134D20-8606-4F0F-A137-2732C74DFF3E}" srcOrd="0" destOrd="0" presId="urn:microsoft.com/office/officeart/2005/8/layout/venn2"/>
    <dgm:cxn modelId="{F2F408FD-E01E-4C24-A649-9B90E300E979}" type="presOf" srcId="{89571A22-2738-40CB-92F7-6C0BFDE26CF0}" destId="{0EFEFBFC-6421-4CD1-A398-6A4EB70E62E1}" srcOrd="1" destOrd="0" presId="urn:microsoft.com/office/officeart/2005/8/layout/venn2"/>
    <dgm:cxn modelId="{FF335016-0090-4367-A62D-C206CE8661AD}" type="presOf" srcId="{AD37B204-FE5A-4527-BCB8-AF1766B4AA03}" destId="{68CC3BA1-15FE-4D78-99E5-4FFFE0E250D4}" srcOrd="0" destOrd="0" presId="urn:microsoft.com/office/officeart/2005/8/layout/venn2"/>
    <dgm:cxn modelId="{DB664E3B-FB61-4E69-A3C2-B19EE09C7BB0}" type="presOf" srcId="{AD37B204-FE5A-4527-BCB8-AF1766B4AA03}" destId="{DBACAFB8-46CD-4651-BF23-ECDD4A3FB7C6}" srcOrd="1" destOrd="0" presId="urn:microsoft.com/office/officeart/2005/8/layout/venn2"/>
    <dgm:cxn modelId="{714E3D54-94FA-4ED4-8B08-6FD616B7FBAC}" type="presOf" srcId="{BFD27B75-D908-4445-BA39-20F515F79E0F}" destId="{F3F70F84-268E-46C5-8A56-B760A18FB174}" srcOrd="0" destOrd="0" presId="urn:microsoft.com/office/officeart/2005/8/layout/venn2"/>
    <dgm:cxn modelId="{058BB52D-66B1-44B0-85AC-5F0353E8E4C3}" type="presOf" srcId="{4CB28A87-B5F3-44C0-8691-34DC35C424E4}" destId="{B7098DC1-2D42-4938-86FD-863365E81998}" srcOrd="0" destOrd="0" presId="urn:microsoft.com/office/officeart/2005/8/layout/venn2"/>
    <dgm:cxn modelId="{0C61D06C-7F3F-4708-A04A-634CF3325059}" srcId="{0E666050-7C36-43D5-8168-7B1832D3D33B}" destId="{89571A22-2738-40CB-92F7-6C0BFDE26CF0}" srcOrd="1" destOrd="0" parTransId="{02A78586-BF26-465F-947C-76888240DCE8}" sibTransId="{A0415487-E325-406E-A039-E274596E4BDB}"/>
    <dgm:cxn modelId="{4FDD0046-6AEE-4FC9-8273-1A8C17163D3E}" type="presParOf" srcId="{19134D20-8606-4F0F-A137-2732C74DFF3E}" destId="{691414D0-E932-4C12-AF95-29E4EAA0CE37}" srcOrd="0" destOrd="0" presId="urn:microsoft.com/office/officeart/2005/8/layout/venn2"/>
    <dgm:cxn modelId="{6A0D0780-F3E7-4723-A470-34F53E566E31}" type="presParOf" srcId="{691414D0-E932-4C12-AF95-29E4EAA0CE37}" destId="{F3F70F84-268E-46C5-8A56-B760A18FB174}" srcOrd="0" destOrd="0" presId="urn:microsoft.com/office/officeart/2005/8/layout/venn2"/>
    <dgm:cxn modelId="{25EF7BF4-5015-46E9-BAF7-375B56F73EBA}" type="presParOf" srcId="{691414D0-E932-4C12-AF95-29E4EAA0CE37}" destId="{8E64F7B0-9A77-4A3D-B4E6-D8635A89CAF2}" srcOrd="1" destOrd="0" presId="urn:microsoft.com/office/officeart/2005/8/layout/venn2"/>
    <dgm:cxn modelId="{22FE2BC6-7C62-4366-9C96-BECE4723CB46}" type="presParOf" srcId="{19134D20-8606-4F0F-A137-2732C74DFF3E}" destId="{960B7D4C-B968-48FA-8BF1-8F3A8EA168D9}" srcOrd="1" destOrd="0" presId="urn:microsoft.com/office/officeart/2005/8/layout/venn2"/>
    <dgm:cxn modelId="{2C863D13-DDCF-4A22-950F-6BCF2B614403}" type="presParOf" srcId="{960B7D4C-B968-48FA-8BF1-8F3A8EA168D9}" destId="{086D41A2-CADF-48F9-BD32-501C66E79570}" srcOrd="0" destOrd="0" presId="urn:microsoft.com/office/officeart/2005/8/layout/venn2"/>
    <dgm:cxn modelId="{8867F5D9-8026-48B8-B3E0-58E32BC38789}" type="presParOf" srcId="{960B7D4C-B968-48FA-8BF1-8F3A8EA168D9}" destId="{0EFEFBFC-6421-4CD1-A398-6A4EB70E62E1}" srcOrd="1" destOrd="0" presId="urn:microsoft.com/office/officeart/2005/8/layout/venn2"/>
    <dgm:cxn modelId="{CF299299-120A-4342-A441-096E501E3916}" type="presParOf" srcId="{19134D20-8606-4F0F-A137-2732C74DFF3E}" destId="{82882CFC-7303-4EAE-BC57-284A8ABBCF19}" srcOrd="2" destOrd="0" presId="urn:microsoft.com/office/officeart/2005/8/layout/venn2"/>
    <dgm:cxn modelId="{9CE2C5B0-08B6-4B4A-B4C2-34C9F5BF26EF}" type="presParOf" srcId="{82882CFC-7303-4EAE-BC57-284A8ABBCF19}" destId="{68CC3BA1-15FE-4D78-99E5-4FFFE0E250D4}" srcOrd="0" destOrd="0" presId="urn:microsoft.com/office/officeart/2005/8/layout/venn2"/>
    <dgm:cxn modelId="{266E2AC5-7DDA-462D-9332-70BD2B2856E5}" type="presParOf" srcId="{82882CFC-7303-4EAE-BC57-284A8ABBCF19}" destId="{DBACAFB8-46CD-4651-BF23-ECDD4A3FB7C6}" srcOrd="1" destOrd="0" presId="urn:microsoft.com/office/officeart/2005/8/layout/venn2"/>
    <dgm:cxn modelId="{CEF77C2B-15F7-42BD-9AF5-6335109A57D7}" type="presParOf" srcId="{19134D20-8606-4F0F-A137-2732C74DFF3E}" destId="{61E2D853-83CA-471F-8D65-BC9DE48772C3}" srcOrd="3" destOrd="0" presId="urn:microsoft.com/office/officeart/2005/8/layout/venn2"/>
    <dgm:cxn modelId="{47F3091E-5AF1-4B30-AE18-668B404D604B}" type="presParOf" srcId="{61E2D853-83CA-471F-8D65-BC9DE48772C3}" destId="{B7098DC1-2D42-4938-86FD-863365E81998}" srcOrd="0" destOrd="0" presId="urn:microsoft.com/office/officeart/2005/8/layout/venn2"/>
    <dgm:cxn modelId="{7F99512E-59DF-48FD-A68C-12DD122AEADC}" type="presParOf" srcId="{61E2D853-83CA-471F-8D65-BC9DE48772C3}" destId="{27F4C652-1190-4F60-8CF6-254F4E08BABB}" srcOrd="1" destOrd="0" presId="urn:microsoft.com/office/officeart/2005/8/layout/ven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72ED64-A298-42A0-93E1-2BD852B3033F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D2E1E5B-6830-49D3-A90C-DBF5673EC2E8}">
      <dgm:prSet phldrT="[Текст]" custT="1"/>
      <dgm:spPr/>
      <dgm:t>
        <a:bodyPr/>
        <a:lstStyle/>
        <a:p>
          <a:r>
            <a:rPr lang="ru-RU" sz="4000" baseline="0" dirty="0" smtClean="0"/>
            <a:t>95</a:t>
          </a:r>
        </a:p>
      </dgm:t>
    </dgm:pt>
    <dgm:pt modelId="{DDAC3EC9-34C2-471B-B8E7-7E35D771B7C6}" type="parTrans" cxnId="{BEF7DC0D-513C-422B-A527-57F551F61EAE}">
      <dgm:prSet/>
      <dgm:spPr/>
      <dgm:t>
        <a:bodyPr/>
        <a:lstStyle/>
        <a:p>
          <a:endParaRPr lang="ru-RU"/>
        </a:p>
      </dgm:t>
    </dgm:pt>
    <dgm:pt modelId="{C3F69048-6BE7-4A60-BA67-1F33A3F44E4D}" type="sibTrans" cxnId="{BEF7DC0D-513C-422B-A527-57F551F61EAE}">
      <dgm:prSet/>
      <dgm:spPr/>
      <dgm:t>
        <a:bodyPr/>
        <a:lstStyle/>
        <a:p>
          <a:endParaRPr lang="ru-RU"/>
        </a:p>
      </dgm:t>
    </dgm:pt>
    <dgm:pt modelId="{C89ACCC6-CF75-456F-9279-956A14088A81}">
      <dgm:prSet phldrT="[Текст]" custT="1"/>
      <dgm:spPr/>
      <dgm:t>
        <a:bodyPr/>
        <a:lstStyle/>
        <a:p>
          <a:r>
            <a:rPr lang="ru-RU" sz="4000" baseline="0" dirty="0" smtClean="0"/>
            <a:t>63</a:t>
          </a:r>
          <a:endParaRPr lang="ru-RU" sz="4000" baseline="0" dirty="0"/>
        </a:p>
      </dgm:t>
    </dgm:pt>
    <dgm:pt modelId="{7D3600BA-4E97-4E1E-A3EE-64CF69EEA8E0}" type="parTrans" cxnId="{A66B5FBF-44AC-4949-9B91-5AD69CAF5943}">
      <dgm:prSet/>
      <dgm:spPr/>
      <dgm:t>
        <a:bodyPr/>
        <a:lstStyle/>
        <a:p>
          <a:endParaRPr lang="ru-RU"/>
        </a:p>
      </dgm:t>
    </dgm:pt>
    <dgm:pt modelId="{32C4A30F-F207-48B6-900E-EC98F2E03C63}" type="sibTrans" cxnId="{A66B5FBF-44AC-4949-9B91-5AD69CAF5943}">
      <dgm:prSet/>
      <dgm:spPr/>
      <dgm:t>
        <a:bodyPr/>
        <a:lstStyle/>
        <a:p>
          <a:endParaRPr lang="ru-RU"/>
        </a:p>
      </dgm:t>
    </dgm:pt>
    <dgm:pt modelId="{2FFDBF2F-1632-4308-8602-65AD9A7C383B}">
      <dgm:prSet phldrT="[Текст]" custT="1"/>
      <dgm:spPr/>
      <dgm:t>
        <a:bodyPr/>
        <a:lstStyle/>
        <a:p>
          <a:r>
            <a:rPr lang="ru-RU" sz="4000" baseline="0" dirty="0" smtClean="0"/>
            <a:t>52</a:t>
          </a:r>
          <a:endParaRPr lang="ru-RU" sz="4000" baseline="0" dirty="0"/>
        </a:p>
      </dgm:t>
    </dgm:pt>
    <dgm:pt modelId="{3F3D8DC7-902C-4638-9C18-46F76E74F94E}" type="parTrans" cxnId="{2460E153-0F43-47BE-8CA6-A5403EFF6D2D}">
      <dgm:prSet/>
      <dgm:spPr/>
      <dgm:t>
        <a:bodyPr/>
        <a:lstStyle/>
        <a:p>
          <a:endParaRPr lang="ru-RU"/>
        </a:p>
      </dgm:t>
    </dgm:pt>
    <dgm:pt modelId="{9B63A4E0-01FC-4C42-8617-A13B5B12A6C2}" type="sibTrans" cxnId="{2460E153-0F43-47BE-8CA6-A5403EFF6D2D}">
      <dgm:prSet/>
      <dgm:spPr/>
      <dgm:t>
        <a:bodyPr/>
        <a:lstStyle/>
        <a:p>
          <a:endParaRPr lang="ru-RU"/>
        </a:p>
      </dgm:t>
    </dgm:pt>
    <dgm:pt modelId="{1A6EDEAD-CC14-4DB3-B8D2-BDE068AB4F81}">
      <dgm:prSet phldrT="[Текст]"/>
      <dgm:spPr/>
      <dgm:t>
        <a:bodyPr/>
        <a:lstStyle/>
        <a:p>
          <a:r>
            <a:rPr lang="ru-RU" dirty="0" smtClean="0"/>
            <a:t>31</a:t>
          </a:r>
          <a:endParaRPr lang="ru-RU" dirty="0"/>
        </a:p>
      </dgm:t>
    </dgm:pt>
    <dgm:pt modelId="{A9601D83-C64C-4834-A46A-CD16E57EFD8E}" type="parTrans" cxnId="{00198289-884B-4D0B-9B4B-090F29BC393E}">
      <dgm:prSet/>
      <dgm:spPr/>
      <dgm:t>
        <a:bodyPr/>
        <a:lstStyle/>
        <a:p>
          <a:endParaRPr lang="ru-RU"/>
        </a:p>
      </dgm:t>
    </dgm:pt>
    <dgm:pt modelId="{A7786B21-5193-45F2-AAAC-6EA384BE2F7B}" type="sibTrans" cxnId="{00198289-884B-4D0B-9B4B-090F29BC393E}">
      <dgm:prSet/>
      <dgm:spPr/>
      <dgm:t>
        <a:bodyPr/>
        <a:lstStyle/>
        <a:p>
          <a:endParaRPr lang="ru-RU"/>
        </a:p>
      </dgm:t>
    </dgm:pt>
    <dgm:pt modelId="{91D253E0-7B01-491B-9042-71B78322B129}">
      <dgm:prSet custT="1"/>
      <dgm:spPr/>
      <dgm:t>
        <a:bodyPr/>
        <a:lstStyle/>
        <a:p>
          <a:r>
            <a:rPr lang="ru-RU" sz="4000" baseline="0" dirty="0" smtClean="0"/>
            <a:t>74</a:t>
          </a:r>
          <a:endParaRPr lang="ru-RU" sz="4000" baseline="0" dirty="0"/>
        </a:p>
      </dgm:t>
    </dgm:pt>
    <dgm:pt modelId="{992B8F61-82DD-4AA6-9544-50B34E58FB46}" type="parTrans" cxnId="{594CAAD8-A300-4887-8470-FC041F1A04B3}">
      <dgm:prSet/>
      <dgm:spPr/>
      <dgm:t>
        <a:bodyPr/>
        <a:lstStyle/>
        <a:p>
          <a:endParaRPr lang="ru-RU"/>
        </a:p>
      </dgm:t>
    </dgm:pt>
    <dgm:pt modelId="{8C57E083-D288-4490-914C-9BE60A1C029F}" type="sibTrans" cxnId="{594CAAD8-A300-4887-8470-FC041F1A04B3}">
      <dgm:prSet/>
      <dgm:spPr/>
      <dgm:t>
        <a:bodyPr/>
        <a:lstStyle/>
        <a:p>
          <a:endParaRPr lang="ru-RU"/>
        </a:p>
      </dgm:t>
    </dgm:pt>
    <dgm:pt modelId="{D2ABF42A-6EBA-4D70-92AF-9C2621F3808B}" type="pres">
      <dgm:prSet presAssocID="{C872ED64-A298-42A0-93E1-2BD852B3033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836A5B-480A-4A1C-A993-D6D8AB4EFB1B}" type="pres">
      <dgm:prSet presAssocID="{C872ED64-A298-42A0-93E1-2BD852B3033F}" presName="comp1" presStyleCnt="0"/>
      <dgm:spPr/>
    </dgm:pt>
    <dgm:pt modelId="{30641173-EC09-47CF-ABD9-BF045BBDBE15}" type="pres">
      <dgm:prSet presAssocID="{C872ED64-A298-42A0-93E1-2BD852B3033F}" presName="circle1" presStyleLbl="node1" presStyleIdx="0" presStyleCnt="5" custLinFactNeighborX="123" custLinFactNeighborY="-1578"/>
      <dgm:spPr/>
      <dgm:t>
        <a:bodyPr/>
        <a:lstStyle/>
        <a:p>
          <a:endParaRPr lang="ru-RU"/>
        </a:p>
      </dgm:t>
    </dgm:pt>
    <dgm:pt modelId="{92267169-61B6-4315-8C3D-4855A9746656}" type="pres">
      <dgm:prSet presAssocID="{C872ED64-A298-42A0-93E1-2BD852B3033F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44814-0F13-482A-8B93-DA0FBDB00F88}" type="pres">
      <dgm:prSet presAssocID="{C872ED64-A298-42A0-93E1-2BD852B3033F}" presName="comp2" presStyleCnt="0"/>
      <dgm:spPr/>
    </dgm:pt>
    <dgm:pt modelId="{6837CA5D-6CC3-47AD-9595-1A1EA1C0EF4A}" type="pres">
      <dgm:prSet presAssocID="{C872ED64-A298-42A0-93E1-2BD852B3033F}" presName="circle2" presStyleLbl="node1" presStyleIdx="1" presStyleCnt="5" custScaleY="97221" custLinFactNeighborX="-1251" custLinFactNeighborY="-467"/>
      <dgm:spPr/>
      <dgm:t>
        <a:bodyPr/>
        <a:lstStyle/>
        <a:p>
          <a:endParaRPr lang="ru-RU"/>
        </a:p>
      </dgm:t>
    </dgm:pt>
    <dgm:pt modelId="{9461EA08-2E6C-4895-8A63-B2F9BEE90E24}" type="pres">
      <dgm:prSet presAssocID="{C872ED64-A298-42A0-93E1-2BD852B3033F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CD974-FF13-476C-BBA5-3D8E311881D7}" type="pres">
      <dgm:prSet presAssocID="{C872ED64-A298-42A0-93E1-2BD852B3033F}" presName="comp3" presStyleCnt="0"/>
      <dgm:spPr/>
    </dgm:pt>
    <dgm:pt modelId="{A2FEDDDD-8C6F-440B-8478-3B2A5641FC1F}" type="pres">
      <dgm:prSet presAssocID="{C872ED64-A298-42A0-93E1-2BD852B3033F}" presName="circle3" presStyleLbl="node1" presStyleIdx="2" presStyleCnt="5" custLinFactNeighborX="-959" custLinFactNeighborY="4495"/>
      <dgm:spPr/>
      <dgm:t>
        <a:bodyPr/>
        <a:lstStyle/>
        <a:p>
          <a:endParaRPr lang="ru-RU"/>
        </a:p>
      </dgm:t>
    </dgm:pt>
    <dgm:pt modelId="{669138D8-F116-4059-9BFF-60F62F72DE10}" type="pres">
      <dgm:prSet presAssocID="{C872ED64-A298-42A0-93E1-2BD852B3033F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21D7B-A416-4082-82F2-424A70208197}" type="pres">
      <dgm:prSet presAssocID="{C872ED64-A298-42A0-93E1-2BD852B3033F}" presName="comp4" presStyleCnt="0"/>
      <dgm:spPr/>
    </dgm:pt>
    <dgm:pt modelId="{39F6E8AD-60C4-46EE-803F-26469C95BECF}" type="pres">
      <dgm:prSet presAssocID="{C872ED64-A298-42A0-93E1-2BD852B3033F}" presName="circle4" presStyleLbl="node1" presStyleIdx="3" presStyleCnt="5"/>
      <dgm:spPr/>
      <dgm:t>
        <a:bodyPr/>
        <a:lstStyle/>
        <a:p>
          <a:endParaRPr lang="ru-RU"/>
        </a:p>
      </dgm:t>
    </dgm:pt>
    <dgm:pt modelId="{D8B3CB75-5E96-4019-8C51-4E5A42397BEA}" type="pres">
      <dgm:prSet presAssocID="{C872ED64-A298-42A0-93E1-2BD852B3033F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F3400-477A-44B6-9136-BAFE9CA458CC}" type="pres">
      <dgm:prSet presAssocID="{C872ED64-A298-42A0-93E1-2BD852B3033F}" presName="comp5" presStyleCnt="0"/>
      <dgm:spPr/>
    </dgm:pt>
    <dgm:pt modelId="{D2E94BBE-C57E-4E1C-9325-DB123EF14746}" type="pres">
      <dgm:prSet presAssocID="{C872ED64-A298-42A0-93E1-2BD852B3033F}" presName="circle5" presStyleLbl="node1" presStyleIdx="4" presStyleCnt="5"/>
      <dgm:spPr/>
      <dgm:t>
        <a:bodyPr/>
        <a:lstStyle/>
        <a:p>
          <a:endParaRPr lang="ru-RU"/>
        </a:p>
      </dgm:t>
    </dgm:pt>
    <dgm:pt modelId="{8AC54139-E567-4A08-98FE-E543B82A483C}" type="pres">
      <dgm:prSet presAssocID="{C872ED64-A298-42A0-93E1-2BD852B3033F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6A41A8-F5E1-45B6-A58B-18981BC6F65F}" type="presOf" srcId="{C872ED64-A298-42A0-93E1-2BD852B3033F}" destId="{D2ABF42A-6EBA-4D70-92AF-9C2621F3808B}" srcOrd="0" destOrd="0" presId="urn:microsoft.com/office/officeart/2005/8/layout/venn2"/>
    <dgm:cxn modelId="{00198289-884B-4D0B-9B4B-090F29BC393E}" srcId="{C872ED64-A298-42A0-93E1-2BD852B3033F}" destId="{1A6EDEAD-CC14-4DB3-B8D2-BDE068AB4F81}" srcOrd="4" destOrd="0" parTransId="{A9601D83-C64C-4834-A46A-CD16E57EFD8E}" sibTransId="{A7786B21-5193-45F2-AAAC-6EA384BE2F7B}"/>
    <dgm:cxn modelId="{435CA6F8-0561-40AF-908E-CF5F3C2B7833}" type="presOf" srcId="{CD2E1E5B-6830-49D3-A90C-DBF5673EC2E8}" destId="{92267169-61B6-4315-8C3D-4855A9746656}" srcOrd="1" destOrd="0" presId="urn:microsoft.com/office/officeart/2005/8/layout/venn2"/>
    <dgm:cxn modelId="{2460E153-0F43-47BE-8CA6-A5403EFF6D2D}" srcId="{C872ED64-A298-42A0-93E1-2BD852B3033F}" destId="{2FFDBF2F-1632-4308-8602-65AD9A7C383B}" srcOrd="3" destOrd="0" parTransId="{3F3D8DC7-902C-4638-9C18-46F76E74F94E}" sibTransId="{9B63A4E0-01FC-4C42-8617-A13B5B12A6C2}"/>
    <dgm:cxn modelId="{22A1D5D5-6741-4A35-B4FA-0EEA0D2400DD}" type="presOf" srcId="{C89ACCC6-CF75-456F-9279-956A14088A81}" destId="{669138D8-F116-4059-9BFF-60F62F72DE10}" srcOrd="1" destOrd="0" presId="urn:microsoft.com/office/officeart/2005/8/layout/venn2"/>
    <dgm:cxn modelId="{64B19673-600A-4038-83A9-F372329D5695}" type="presOf" srcId="{C89ACCC6-CF75-456F-9279-956A14088A81}" destId="{A2FEDDDD-8C6F-440B-8478-3B2A5641FC1F}" srcOrd="0" destOrd="0" presId="urn:microsoft.com/office/officeart/2005/8/layout/venn2"/>
    <dgm:cxn modelId="{CA6B1C8F-6777-4B24-A23C-42E3A6B814AC}" type="presOf" srcId="{2FFDBF2F-1632-4308-8602-65AD9A7C383B}" destId="{39F6E8AD-60C4-46EE-803F-26469C95BECF}" srcOrd="0" destOrd="0" presId="urn:microsoft.com/office/officeart/2005/8/layout/venn2"/>
    <dgm:cxn modelId="{024F0BAA-14AA-4481-BE66-80F7D8F2732D}" type="presOf" srcId="{1A6EDEAD-CC14-4DB3-B8D2-BDE068AB4F81}" destId="{8AC54139-E567-4A08-98FE-E543B82A483C}" srcOrd="1" destOrd="0" presId="urn:microsoft.com/office/officeart/2005/8/layout/venn2"/>
    <dgm:cxn modelId="{BEF7DC0D-513C-422B-A527-57F551F61EAE}" srcId="{C872ED64-A298-42A0-93E1-2BD852B3033F}" destId="{CD2E1E5B-6830-49D3-A90C-DBF5673EC2E8}" srcOrd="0" destOrd="0" parTransId="{DDAC3EC9-34C2-471B-B8E7-7E35D771B7C6}" sibTransId="{C3F69048-6BE7-4A60-BA67-1F33A3F44E4D}"/>
    <dgm:cxn modelId="{A66B5FBF-44AC-4949-9B91-5AD69CAF5943}" srcId="{C872ED64-A298-42A0-93E1-2BD852B3033F}" destId="{C89ACCC6-CF75-456F-9279-956A14088A81}" srcOrd="2" destOrd="0" parTransId="{7D3600BA-4E97-4E1E-A3EE-64CF69EEA8E0}" sibTransId="{32C4A30F-F207-48B6-900E-EC98F2E03C63}"/>
    <dgm:cxn modelId="{F6D0EF29-AD2E-4BB6-A415-B54631DAB59E}" type="presOf" srcId="{91D253E0-7B01-491B-9042-71B78322B129}" destId="{9461EA08-2E6C-4895-8A63-B2F9BEE90E24}" srcOrd="1" destOrd="0" presId="urn:microsoft.com/office/officeart/2005/8/layout/venn2"/>
    <dgm:cxn modelId="{75FDB265-6246-479A-B5FD-89C070EAF1FC}" type="presOf" srcId="{2FFDBF2F-1632-4308-8602-65AD9A7C383B}" destId="{D8B3CB75-5E96-4019-8C51-4E5A42397BEA}" srcOrd="1" destOrd="0" presId="urn:microsoft.com/office/officeart/2005/8/layout/venn2"/>
    <dgm:cxn modelId="{1AD774EF-762F-4F27-8814-0C83D24E6DF7}" type="presOf" srcId="{CD2E1E5B-6830-49D3-A90C-DBF5673EC2E8}" destId="{30641173-EC09-47CF-ABD9-BF045BBDBE15}" srcOrd="0" destOrd="0" presId="urn:microsoft.com/office/officeart/2005/8/layout/venn2"/>
    <dgm:cxn modelId="{A88719EB-D0AE-44C8-97F0-1F61B4E1DE1B}" type="presOf" srcId="{91D253E0-7B01-491B-9042-71B78322B129}" destId="{6837CA5D-6CC3-47AD-9595-1A1EA1C0EF4A}" srcOrd="0" destOrd="0" presId="urn:microsoft.com/office/officeart/2005/8/layout/venn2"/>
    <dgm:cxn modelId="{D35BD1E2-FF83-470D-A9C7-527D6C0C0CA4}" type="presOf" srcId="{1A6EDEAD-CC14-4DB3-B8D2-BDE068AB4F81}" destId="{D2E94BBE-C57E-4E1C-9325-DB123EF14746}" srcOrd="0" destOrd="0" presId="urn:microsoft.com/office/officeart/2005/8/layout/venn2"/>
    <dgm:cxn modelId="{594CAAD8-A300-4887-8470-FC041F1A04B3}" srcId="{C872ED64-A298-42A0-93E1-2BD852B3033F}" destId="{91D253E0-7B01-491B-9042-71B78322B129}" srcOrd="1" destOrd="0" parTransId="{992B8F61-82DD-4AA6-9544-50B34E58FB46}" sibTransId="{8C57E083-D288-4490-914C-9BE60A1C029F}"/>
    <dgm:cxn modelId="{3A18547F-9CE8-4E05-9C86-046A445CFA4D}" type="presParOf" srcId="{D2ABF42A-6EBA-4D70-92AF-9C2621F3808B}" destId="{85836A5B-480A-4A1C-A993-D6D8AB4EFB1B}" srcOrd="0" destOrd="0" presId="urn:microsoft.com/office/officeart/2005/8/layout/venn2"/>
    <dgm:cxn modelId="{F1A29BF7-C50C-49CB-B7D2-9A39B402F653}" type="presParOf" srcId="{85836A5B-480A-4A1C-A993-D6D8AB4EFB1B}" destId="{30641173-EC09-47CF-ABD9-BF045BBDBE15}" srcOrd="0" destOrd="0" presId="urn:microsoft.com/office/officeart/2005/8/layout/venn2"/>
    <dgm:cxn modelId="{013B3B9C-2F3C-4975-BCB0-86B189AF1ACA}" type="presParOf" srcId="{85836A5B-480A-4A1C-A993-D6D8AB4EFB1B}" destId="{92267169-61B6-4315-8C3D-4855A9746656}" srcOrd="1" destOrd="0" presId="urn:microsoft.com/office/officeart/2005/8/layout/venn2"/>
    <dgm:cxn modelId="{661C5ED3-B180-4784-9124-F423E573E58F}" type="presParOf" srcId="{D2ABF42A-6EBA-4D70-92AF-9C2621F3808B}" destId="{BB144814-0F13-482A-8B93-DA0FBDB00F88}" srcOrd="1" destOrd="0" presId="urn:microsoft.com/office/officeart/2005/8/layout/venn2"/>
    <dgm:cxn modelId="{DB4A8244-A011-48A1-8908-A1C6A291ED1B}" type="presParOf" srcId="{BB144814-0F13-482A-8B93-DA0FBDB00F88}" destId="{6837CA5D-6CC3-47AD-9595-1A1EA1C0EF4A}" srcOrd="0" destOrd="0" presId="urn:microsoft.com/office/officeart/2005/8/layout/venn2"/>
    <dgm:cxn modelId="{2CF4CD65-F0AF-4601-8633-3075C441B6DA}" type="presParOf" srcId="{BB144814-0F13-482A-8B93-DA0FBDB00F88}" destId="{9461EA08-2E6C-4895-8A63-B2F9BEE90E24}" srcOrd="1" destOrd="0" presId="urn:microsoft.com/office/officeart/2005/8/layout/venn2"/>
    <dgm:cxn modelId="{A95C0962-B281-497F-BA31-1E0F14FE5B7F}" type="presParOf" srcId="{D2ABF42A-6EBA-4D70-92AF-9C2621F3808B}" destId="{1BECD974-FF13-476C-BBA5-3D8E311881D7}" srcOrd="2" destOrd="0" presId="urn:microsoft.com/office/officeart/2005/8/layout/venn2"/>
    <dgm:cxn modelId="{834E8E2B-FA9D-4B5F-A113-353376411282}" type="presParOf" srcId="{1BECD974-FF13-476C-BBA5-3D8E311881D7}" destId="{A2FEDDDD-8C6F-440B-8478-3B2A5641FC1F}" srcOrd="0" destOrd="0" presId="urn:microsoft.com/office/officeart/2005/8/layout/venn2"/>
    <dgm:cxn modelId="{747354CC-592A-4DC9-943A-62FCF7814FBC}" type="presParOf" srcId="{1BECD974-FF13-476C-BBA5-3D8E311881D7}" destId="{669138D8-F116-4059-9BFF-60F62F72DE10}" srcOrd="1" destOrd="0" presId="urn:microsoft.com/office/officeart/2005/8/layout/venn2"/>
    <dgm:cxn modelId="{18EE4B28-9E48-4485-863A-CC216341ED5B}" type="presParOf" srcId="{D2ABF42A-6EBA-4D70-92AF-9C2621F3808B}" destId="{6F021D7B-A416-4082-82F2-424A70208197}" srcOrd="3" destOrd="0" presId="urn:microsoft.com/office/officeart/2005/8/layout/venn2"/>
    <dgm:cxn modelId="{AC374A50-B9E1-4C36-81B0-5AE60D22B394}" type="presParOf" srcId="{6F021D7B-A416-4082-82F2-424A70208197}" destId="{39F6E8AD-60C4-46EE-803F-26469C95BECF}" srcOrd="0" destOrd="0" presId="urn:microsoft.com/office/officeart/2005/8/layout/venn2"/>
    <dgm:cxn modelId="{E553F8C8-F558-4136-9D7F-CC8BBB3C60BC}" type="presParOf" srcId="{6F021D7B-A416-4082-82F2-424A70208197}" destId="{D8B3CB75-5E96-4019-8C51-4E5A42397BEA}" srcOrd="1" destOrd="0" presId="urn:microsoft.com/office/officeart/2005/8/layout/venn2"/>
    <dgm:cxn modelId="{D410D9CB-F052-49BD-B73D-ACFEA62F87AF}" type="presParOf" srcId="{D2ABF42A-6EBA-4D70-92AF-9C2621F3808B}" destId="{123F3400-477A-44B6-9136-BAFE9CA458CC}" srcOrd="4" destOrd="0" presId="urn:microsoft.com/office/officeart/2005/8/layout/venn2"/>
    <dgm:cxn modelId="{6FE71C1E-5561-4A38-9D67-F71E97C3A432}" type="presParOf" srcId="{123F3400-477A-44B6-9136-BAFE9CA458CC}" destId="{D2E94BBE-C57E-4E1C-9325-DB123EF14746}" srcOrd="0" destOrd="0" presId="urn:microsoft.com/office/officeart/2005/8/layout/venn2"/>
    <dgm:cxn modelId="{30B9C36F-7919-48EA-B64B-812BDDD8A8BA}" type="presParOf" srcId="{123F3400-477A-44B6-9136-BAFE9CA458CC}" destId="{8AC54139-E567-4A08-98FE-E543B82A483C}" srcOrd="1" destOrd="0" presId="urn:microsoft.com/office/officeart/2005/8/layout/ven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FE2DC9-96E7-4ABA-BE19-393E04CBB1C0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15AE2E7-8FCF-4E52-B7D3-AE22F4243A9F}">
      <dgm:prSet phldrT="[Текст]" custT="1"/>
      <dgm:spPr/>
      <dgm:t>
        <a:bodyPr/>
        <a:lstStyle/>
        <a:p>
          <a:r>
            <a:rPr lang="ru-RU" sz="10000" baseline="0" dirty="0" smtClean="0"/>
            <a:t>Л</a:t>
          </a:r>
        </a:p>
      </dgm:t>
    </dgm:pt>
    <dgm:pt modelId="{4B4C6208-08D8-43FE-8FF8-CECEB336627A}" type="parTrans" cxnId="{13022BC2-1A71-4823-98B2-B098CF82A360}">
      <dgm:prSet/>
      <dgm:spPr/>
      <dgm:t>
        <a:bodyPr/>
        <a:lstStyle/>
        <a:p>
          <a:endParaRPr lang="ru-RU"/>
        </a:p>
      </dgm:t>
    </dgm:pt>
    <dgm:pt modelId="{3CD51E34-9715-4D02-AE74-8317EB3B3FE2}" type="sibTrans" cxnId="{13022BC2-1A71-4823-98B2-B098CF82A360}">
      <dgm:prSet/>
      <dgm:spPr/>
      <dgm:t>
        <a:bodyPr/>
        <a:lstStyle/>
        <a:p>
          <a:endParaRPr lang="ru-RU"/>
        </a:p>
      </dgm:t>
    </dgm:pt>
    <dgm:pt modelId="{713112EA-44B0-4E33-B4DB-6ADC13E8759C}">
      <dgm:prSet custT="1"/>
      <dgm:spPr/>
      <dgm:t>
        <a:bodyPr/>
        <a:lstStyle/>
        <a:p>
          <a:r>
            <a:rPr lang="ru-RU" sz="9000" cap="small" baseline="0" dirty="0" smtClean="0"/>
            <a:t>А</a:t>
          </a:r>
          <a:endParaRPr lang="ru-RU" sz="9000" cap="small" baseline="0" dirty="0"/>
        </a:p>
      </dgm:t>
    </dgm:pt>
    <dgm:pt modelId="{E2B6D80A-223F-48E3-9269-52FC36779D8A}" type="parTrans" cxnId="{A89607DD-655E-4EBD-9E92-7C0CFAA01177}">
      <dgm:prSet/>
      <dgm:spPr/>
      <dgm:t>
        <a:bodyPr/>
        <a:lstStyle/>
        <a:p>
          <a:endParaRPr lang="ru-RU"/>
        </a:p>
      </dgm:t>
    </dgm:pt>
    <dgm:pt modelId="{4857EFEA-9C47-4C11-A726-A59D31D81081}" type="sibTrans" cxnId="{A89607DD-655E-4EBD-9E92-7C0CFAA01177}">
      <dgm:prSet/>
      <dgm:spPr/>
      <dgm:t>
        <a:bodyPr/>
        <a:lstStyle/>
        <a:p>
          <a:endParaRPr lang="ru-RU"/>
        </a:p>
      </dgm:t>
    </dgm:pt>
    <dgm:pt modelId="{5E0BE8F0-6C76-422F-A77E-D76B1BC5CD17}">
      <dgm:prSet custT="1"/>
      <dgm:spPr/>
      <dgm:t>
        <a:bodyPr/>
        <a:lstStyle/>
        <a:p>
          <a:r>
            <a:rPr lang="ru-RU" sz="9000" baseline="0" dirty="0" smtClean="0"/>
            <a:t>В</a:t>
          </a:r>
          <a:endParaRPr lang="ru-RU" sz="9000" baseline="0" dirty="0"/>
        </a:p>
      </dgm:t>
    </dgm:pt>
    <dgm:pt modelId="{F575D6CD-0458-411C-A139-B9AF808C0C1E}" type="parTrans" cxnId="{D751C341-B7C4-47F0-AC93-CF91BDEFDDC1}">
      <dgm:prSet/>
      <dgm:spPr/>
      <dgm:t>
        <a:bodyPr/>
        <a:lstStyle/>
        <a:p>
          <a:endParaRPr lang="ru-RU"/>
        </a:p>
      </dgm:t>
    </dgm:pt>
    <dgm:pt modelId="{E8267384-05FC-42D3-8CCB-A32B1164DDDE}" type="sibTrans" cxnId="{D751C341-B7C4-47F0-AC93-CF91BDEFDDC1}">
      <dgm:prSet/>
      <dgm:spPr/>
      <dgm:t>
        <a:bodyPr/>
        <a:lstStyle/>
        <a:p>
          <a:endParaRPr lang="ru-RU"/>
        </a:p>
      </dgm:t>
    </dgm:pt>
    <dgm:pt modelId="{87979EA1-6C67-42E5-B3EE-FE768E3D656A}">
      <dgm:prSet custT="1"/>
      <dgm:spPr/>
      <dgm:t>
        <a:bodyPr/>
        <a:lstStyle/>
        <a:p>
          <a:r>
            <a:rPr lang="ru-RU" sz="9000" baseline="0" dirty="0" smtClean="0"/>
            <a:t>Р</a:t>
          </a:r>
          <a:endParaRPr lang="ru-RU" sz="9000" baseline="0" dirty="0"/>
        </a:p>
      </dgm:t>
    </dgm:pt>
    <dgm:pt modelId="{F6A555A5-C7F8-48C8-B8B9-BAF1B83AE13D}" type="parTrans" cxnId="{97716E7C-0036-4D03-9139-448CD9AD05A6}">
      <dgm:prSet/>
      <dgm:spPr/>
      <dgm:t>
        <a:bodyPr/>
        <a:lstStyle/>
        <a:p>
          <a:endParaRPr lang="ru-RU"/>
        </a:p>
      </dgm:t>
    </dgm:pt>
    <dgm:pt modelId="{94BA471E-3F28-4977-8AC6-67397530564A}" type="sibTrans" cxnId="{97716E7C-0036-4D03-9139-448CD9AD05A6}">
      <dgm:prSet/>
      <dgm:spPr/>
      <dgm:t>
        <a:bodyPr/>
        <a:lstStyle/>
        <a:p>
          <a:endParaRPr lang="ru-RU"/>
        </a:p>
      </dgm:t>
    </dgm:pt>
    <dgm:pt modelId="{B144ED7B-75EC-4EC7-878C-DC8097D4C85B}">
      <dgm:prSet custT="1"/>
      <dgm:spPr/>
      <dgm:t>
        <a:bodyPr/>
        <a:lstStyle/>
        <a:p>
          <a:r>
            <a:rPr lang="ru-RU" sz="9000" cap="none" baseline="0" dirty="0" smtClean="0"/>
            <a:t>А</a:t>
          </a:r>
          <a:endParaRPr lang="ru-RU" sz="9000" cap="none" baseline="0" dirty="0"/>
        </a:p>
      </dgm:t>
    </dgm:pt>
    <dgm:pt modelId="{FAF98A54-F479-4E75-A2C2-30339739C2FD}" type="parTrans" cxnId="{7C8FDE42-C7E2-490D-A8F1-F71B600E445B}">
      <dgm:prSet/>
      <dgm:spPr/>
      <dgm:t>
        <a:bodyPr/>
        <a:lstStyle/>
        <a:p>
          <a:endParaRPr lang="ru-RU"/>
        </a:p>
      </dgm:t>
    </dgm:pt>
    <dgm:pt modelId="{622DA444-7E91-4B20-9915-12A90E6F3F52}" type="sibTrans" cxnId="{7C8FDE42-C7E2-490D-A8F1-F71B600E445B}">
      <dgm:prSet/>
      <dgm:spPr/>
      <dgm:t>
        <a:bodyPr/>
        <a:lstStyle/>
        <a:p>
          <a:endParaRPr lang="ru-RU"/>
        </a:p>
      </dgm:t>
    </dgm:pt>
    <dgm:pt modelId="{C0503D37-3D61-4D39-AE8D-816BA2293BC4}" type="pres">
      <dgm:prSet presAssocID="{5BFE2DC9-96E7-4ABA-BE19-393E04CBB1C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95C59-5EA1-408F-8EE8-CCE82B039689}" type="pres">
      <dgm:prSet presAssocID="{5BFE2DC9-96E7-4ABA-BE19-393E04CBB1C0}" presName="comp1" presStyleCnt="0"/>
      <dgm:spPr/>
    </dgm:pt>
    <dgm:pt modelId="{EAC65DEC-2D64-44B3-8505-642B1F7A1AB1}" type="pres">
      <dgm:prSet presAssocID="{5BFE2DC9-96E7-4ABA-BE19-393E04CBB1C0}" presName="circle1" presStyleLbl="node1" presStyleIdx="0" presStyleCnt="5" custLinFactNeighborX="-48650"/>
      <dgm:spPr/>
      <dgm:t>
        <a:bodyPr/>
        <a:lstStyle/>
        <a:p>
          <a:endParaRPr lang="ru-RU"/>
        </a:p>
      </dgm:t>
    </dgm:pt>
    <dgm:pt modelId="{AA4FC1FE-E492-444A-B21A-258970BC2911}" type="pres">
      <dgm:prSet presAssocID="{5BFE2DC9-96E7-4ABA-BE19-393E04CBB1C0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860F9-801C-487A-83D5-A2729E857839}" type="pres">
      <dgm:prSet presAssocID="{5BFE2DC9-96E7-4ABA-BE19-393E04CBB1C0}" presName="comp2" presStyleCnt="0"/>
      <dgm:spPr/>
    </dgm:pt>
    <dgm:pt modelId="{9ABCB6F0-818F-4873-B3C5-2F8546A106AC}" type="pres">
      <dgm:prSet presAssocID="{5BFE2DC9-96E7-4ABA-BE19-393E04CBB1C0}" presName="circle2" presStyleLbl="node1" presStyleIdx="1" presStyleCnt="5" custScaleX="103715" custLinFactNeighborX="-10350" custLinFactNeighborY="922"/>
      <dgm:spPr/>
      <dgm:t>
        <a:bodyPr/>
        <a:lstStyle/>
        <a:p>
          <a:endParaRPr lang="ru-RU"/>
        </a:p>
      </dgm:t>
    </dgm:pt>
    <dgm:pt modelId="{528286E3-ABC1-495B-95E3-367790ADB91F}" type="pres">
      <dgm:prSet presAssocID="{5BFE2DC9-96E7-4ABA-BE19-393E04CBB1C0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88681-4CD3-41E0-A196-DE0E7404B5AE}" type="pres">
      <dgm:prSet presAssocID="{5BFE2DC9-96E7-4ABA-BE19-393E04CBB1C0}" presName="comp3" presStyleCnt="0"/>
      <dgm:spPr/>
    </dgm:pt>
    <dgm:pt modelId="{9AE86937-36C1-4C3E-BA73-A18D8E79697B}" type="pres">
      <dgm:prSet presAssocID="{5BFE2DC9-96E7-4ABA-BE19-393E04CBB1C0}" presName="circle3" presStyleLbl="node1" presStyleIdx="2" presStyleCnt="5" custLinFactNeighborX="35344" custLinFactNeighborY="-15"/>
      <dgm:spPr/>
      <dgm:t>
        <a:bodyPr/>
        <a:lstStyle/>
        <a:p>
          <a:endParaRPr lang="ru-RU"/>
        </a:p>
      </dgm:t>
    </dgm:pt>
    <dgm:pt modelId="{21C104F9-33CF-4C67-B466-4C9EF7212AFB}" type="pres">
      <dgm:prSet presAssocID="{5BFE2DC9-96E7-4ABA-BE19-393E04CBB1C0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08C36-2798-47CC-ABBC-3A323737EB75}" type="pres">
      <dgm:prSet presAssocID="{5BFE2DC9-96E7-4ABA-BE19-393E04CBB1C0}" presName="comp4" presStyleCnt="0"/>
      <dgm:spPr/>
    </dgm:pt>
    <dgm:pt modelId="{47B8CD4E-CC51-47FE-BEC9-135C0D1792A3}" type="pres">
      <dgm:prSet presAssocID="{5BFE2DC9-96E7-4ABA-BE19-393E04CBB1C0}" presName="circle4" presStyleLbl="node1" presStyleIdx="3" presStyleCnt="5" custLinFactNeighborX="94483" custLinFactNeighborY="1407"/>
      <dgm:spPr/>
      <dgm:t>
        <a:bodyPr/>
        <a:lstStyle/>
        <a:p>
          <a:endParaRPr lang="ru-RU"/>
        </a:p>
      </dgm:t>
    </dgm:pt>
    <dgm:pt modelId="{D3EC2E16-9E2B-4E88-AA9F-B5A4418BCC01}" type="pres">
      <dgm:prSet presAssocID="{5BFE2DC9-96E7-4ABA-BE19-393E04CBB1C0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F5459-6FE8-465F-BE44-5F6E4EF0C6D5}" type="pres">
      <dgm:prSet presAssocID="{5BFE2DC9-96E7-4ABA-BE19-393E04CBB1C0}" presName="comp5" presStyleCnt="0"/>
      <dgm:spPr/>
    </dgm:pt>
    <dgm:pt modelId="{5C27F9E1-FE73-4DDB-AC2C-921A5F130BCD}" type="pres">
      <dgm:prSet presAssocID="{5BFE2DC9-96E7-4ABA-BE19-393E04CBB1C0}" presName="circle5" presStyleLbl="node1" presStyleIdx="4" presStyleCnt="5" custScaleX="102032" custLinFactX="100000" custLinFactNeighborX="105080" custLinFactNeighborY="-52"/>
      <dgm:spPr/>
      <dgm:t>
        <a:bodyPr/>
        <a:lstStyle/>
        <a:p>
          <a:endParaRPr lang="ru-RU"/>
        </a:p>
      </dgm:t>
    </dgm:pt>
    <dgm:pt modelId="{3C76D59E-FBED-4768-BBEB-2ACBCAFA9BB8}" type="pres">
      <dgm:prSet presAssocID="{5BFE2DC9-96E7-4ABA-BE19-393E04CBB1C0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37B8CB-165D-4524-899A-7DEFB8BD6BEF}" type="presOf" srcId="{B144ED7B-75EC-4EC7-878C-DC8097D4C85B}" destId="{3C76D59E-FBED-4768-BBEB-2ACBCAFA9BB8}" srcOrd="1" destOrd="0" presId="urn:microsoft.com/office/officeart/2005/8/layout/venn2"/>
    <dgm:cxn modelId="{0E10995E-9B1D-4E44-99AA-E48035F28C08}" type="presOf" srcId="{5E0BE8F0-6C76-422F-A77E-D76B1BC5CD17}" destId="{9AE86937-36C1-4C3E-BA73-A18D8E79697B}" srcOrd="0" destOrd="0" presId="urn:microsoft.com/office/officeart/2005/8/layout/venn2"/>
    <dgm:cxn modelId="{A0795240-D5E0-4337-8F2E-D8484AFD8239}" type="presOf" srcId="{215AE2E7-8FCF-4E52-B7D3-AE22F4243A9F}" destId="{AA4FC1FE-E492-444A-B21A-258970BC2911}" srcOrd="1" destOrd="0" presId="urn:microsoft.com/office/officeart/2005/8/layout/venn2"/>
    <dgm:cxn modelId="{8A161AB9-E237-4A0F-B135-10D2B8198610}" type="presOf" srcId="{87979EA1-6C67-42E5-B3EE-FE768E3D656A}" destId="{47B8CD4E-CC51-47FE-BEC9-135C0D1792A3}" srcOrd="0" destOrd="0" presId="urn:microsoft.com/office/officeart/2005/8/layout/venn2"/>
    <dgm:cxn modelId="{97716E7C-0036-4D03-9139-448CD9AD05A6}" srcId="{5BFE2DC9-96E7-4ABA-BE19-393E04CBB1C0}" destId="{87979EA1-6C67-42E5-B3EE-FE768E3D656A}" srcOrd="3" destOrd="0" parTransId="{F6A555A5-C7F8-48C8-B8B9-BAF1B83AE13D}" sibTransId="{94BA471E-3F28-4977-8AC6-67397530564A}"/>
    <dgm:cxn modelId="{13022BC2-1A71-4823-98B2-B098CF82A360}" srcId="{5BFE2DC9-96E7-4ABA-BE19-393E04CBB1C0}" destId="{215AE2E7-8FCF-4E52-B7D3-AE22F4243A9F}" srcOrd="0" destOrd="0" parTransId="{4B4C6208-08D8-43FE-8FF8-CECEB336627A}" sibTransId="{3CD51E34-9715-4D02-AE74-8317EB3B3FE2}"/>
    <dgm:cxn modelId="{A89607DD-655E-4EBD-9E92-7C0CFAA01177}" srcId="{5BFE2DC9-96E7-4ABA-BE19-393E04CBB1C0}" destId="{713112EA-44B0-4E33-B4DB-6ADC13E8759C}" srcOrd="1" destOrd="0" parTransId="{E2B6D80A-223F-48E3-9269-52FC36779D8A}" sibTransId="{4857EFEA-9C47-4C11-A726-A59D31D81081}"/>
    <dgm:cxn modelId="{E8A1B83D-535C-4C99-9104-6B545E1048E2}" type="presOf" srcId="{5E0BE8F0-6C76-422F-A77E-D76B1BC5CD17}" destId="{21C104F9-33CF-4C67-B466-4C9EF7212AFB}" srcOrd="1" destOrd="0" presId="urn:microsoft.com/office/officeart/2005/8/layout/venn2"/>
    <dgm:cxn modelId="{D751C341-B7C4-47F0-AC93-CF91BDEFDDC1}" srcId="{5BFE2DC9-96E7-4ABA-BE19-393E04CBB1C0}" destId="{5E0BE8F0-6C76-422F-A77E-D76B1BC5CD17}" srcOrd="2" destOrd="0" parTransId="{F575D6CD-0458-411C-A139-B9AF808C0C1E}" sibTransId="{E8267384-05FC-42D3-8CCB-A32B1164DDDE}"/>
    <dgm:cxn modelId="{E6CEBF7A-C420-4C3F-AB89-0A2C02E5B5D5}" type="presOf" srcId="{5BFE2DC9-96E7-4ABA-BE19-393E04CBB1C0}" destId="{C0503D37-3D61-4D39-AE8D-816BA2293BC4}" srcOrd="0" destOrd="0" presId="urn:microsoft.com/office/officeart/2005/8/layout/venn2"/>
    <dgm:cxn modelId="{42CB80C3-2684-4D9A-B093-6EAE5D3312E5}" type="presOf" srcId="{215AE2E7-8FCF-4E52-B7D3-AE22F4243A9F}" destId="{EAC65DEC-2D64-44B3-8505-642B1F7A1AB1}" srcOrd="0" destOrd="0" presId="urn:microsoft.com/office/officeart/2005/8/layout/venn2"/>
    <dgm:cxn modelId="{A2E69CBD-21C0-4C54-B6F6-25EE27FC8DDB}" type="presOf" srcId="{B144ED7B-75EC-4EC7-878C-DC8097D4C85B}" destId="{5C27F9E1-FE73-4DDB-AC2C-921A5F130BCD}" srcOrd="0" destOrd="0" presId="urn:microsoft.com/office/officeart/2005/8/layout/venn2"/>
    <dgm:cxn modelId="{5FFE9AEA-A5CF-4081-924C-7D2ADC279CCA}" type="presOf" srcId="{713112EA-44B0-4E33-B4DB-6ADC13E8759C}" destId="{528286E3-ABC1-495B-95E3-367790ADB91F}" srcOrd="1" destOrd="0" presId="urn:microsoft.com/office/officeart/2005/8/layout/venn2"/>
    <dgm:cxn modelId="{65009ACA-CB36-481F-BAF4-4C9A07020183}" type="presOf" srcId="{87979EA1-6C67-42E5-B3EE-FE768E3D656A}" destId="{D3EC2E16-9E2B-4E88-AA9F-B5A4418BCC01}" srcOrd="1" destOrd="0" presId="urn:microsoft.com/office/officeart/2005/8/layout/venn2"/>
    <dgm:cxn modelId="{7C8FDE42-C7E2-490D-A8F1-F71B600E445B}" srcId="{5BFE2DC9-96E7-4ABA-BE19-393E04CBB1C0}" destId="{B144ED7B-75EC-4EC7-878C-DC8097D4C85B}" srcOrd="4" destOrd="0" parTransId="{FAF98A54-F479-4E75-A2C2-30339739C2FD}" sibTransId="{622DA444-7E91-4B20-9915-12A90E6F3F52}"/>
    <dgm:cxn modelId="{CB4387DD-77B7-45D2-BAE3-5A6D7966E3F2}" type="presOf" srcId="{713112EA-44B0-4E33-B4DB-6ADC13E8759C}" destId="{9ABCB6F0-818F-4873-B3C5-2F8546A106AC}" srcOrd="0" destOrd="0" presId="urn:microsoft.com/office/officeart/2005/8/layout/venn2"/>
    <dgm:cxn modelId="{FB19DAE7-2408-48DD-A871-0249481D1D61}" type="presParOf" srcId="{C0503D37-3D61-4D39-AE8D-816BA2293BC4}" destId="{F6E95C59-5EA1-408F-8EE8-CCE82B039689}" srcOrd="0" destOrd="0" presId="urn:microsoft.com/office/officeart/2005/8/layout/venn2"/>
    <dgm:cxn modelId="{D3F1D52F-34EC-4FA4-B428-76A1500A5590}" type="presParOf" srcId="{F6E95C59-5EA1-408F-8EE8-CCE82B039689}" destId="{EAC65DEC-2D64-44B3-8505-642B1F7A1AB1}" srcOrd="0" destOrd="0" presId="urn:microsoft.com/office/officeart/2005/8/layout/venn2"/>
    <dgm:cxn modelId="{BA7CAA14-34DB-4220-B4C8-7752D4D24883}" type="presParOf" srcId="{F6E95C59-5EA1-408F-8EE8-CCE82B039689}" destId="{AA4FC1FE-E492-444A-B21A-258970BC2911}" srcOrd="1" destOrd="0" presId="urn:microsoft.com/office/officeart/2005/8/layout/venn2"/>
    <dgm:cxn modelId="{E684FAFA-E27C-4D7C-AE2E-041F36B84778}" type="presParOf" srcId="{C0503D37-3D61-4D39-AE8D-816BA2293BC4}" destId="{1A1860F9-801C-487A-83D5-A2729E857839}" srcOrd="1" destOrd="0" presId="urn:microsoft.com/office/officeart/2005/8/layout/venn2"/>
    <dgm:cxn modelId="{16DB8026-DDD4-4171-85B4-19D2F07668D5}" type="presParOf" srcId="{1A1860F9-801C-487A-83D5-A2729E857839}" destId="{9ABCB6F0-818F-4873-B3C5-2F8546A106AC}" srcOrd="0" destOrd="0" presId="urn:microsoft.com/office/officeart/2005/8/layout/venn2"/>
    <dgm:cxn modelId="{A27E8394-1217-436B-B5F5-3A67B6B690E8}" type="presParOf" srcId="{1A1860F9-801C-487A-83D5-A2729E857839}" destId="{528286E3-ABC1-495B-95E3-367790ADB91F}" srcOrd="1" destOrd="0" presId="urn:microsoft.com/office/officeart/2005/8/layout/venn2"/>
    <dgm:cxn modelId="{23F54E2A-AEB0-4E0A-912F-26C462878525}" type="presParOf" srcId="{C0503D37-3D61-4D39-AE8D-816BA2293BC4}" destId="{89F88681-4CD3-41E0-A196-DE0E7404B5AE}" srcOrd="2" destOrd="0" presId="urn:microsoft.com/office/officeart/2005/8/layout/venn2"/>
    <dgm:cxn modelId="{EC31AC9D-B416-480F-8D60-86F03110907E}" type="presParOf" srcId="{89F88681-4CD3-41E0-A196-DE0E7404B5AE}" destId="{9AE86937-36C1-4C3E-BA73-A18D8E79697B}" srcOrd="0" destOrd="0" presId="urn:microsoft.com/office/officeart/2005/8/layout/venn2"/>
    <dgm:cxn modelId="{8AD8DC4A-8E32-46BC-AACF-FF9C2A56D9BA}" type="presParOf" srcId="{89F88681-4CD3-41E0-A196-DE0E7404B5AE}" destId="{21C104F9-33CF-4C67-B466-4C9EF7212AFB}" srcOrd="1" destOrd="0" presId="urn:microsoft.com/office/officeart/2005/8/layout/venn2"/>
    <dgm:cxn modelId="{D198C1A1-DE40-4282-98E8-D9F33D8DB7C5}" type="presParOf" srcId="{C0503D37-3D61-4D39-AE8D-816BA2293BC4}" destId="{C5B08C36-2798-47CC-ABBC-3A323737EB75}" srcOrd="3" destOrd="0" presId="urn:microsoft.com/office/officeart/2005/8/layout/venn2"/>
    <dgm:cxn modelId="{77107E4F-D41B-4882-87DF-8D23D99BE452}" type="presParOf" srcId="{C5B08C36-2798-47CC-ABBC-3A323737EB75}" destId="{47B8CD4E-CC51-47FE-BEC9-135C0D1792A3}" srcOrd="0" destOrd="0" presId="urn:microsoft.com/office/officeart/2005/8/layout/venn2"/>
    <dgm:cxn modelId="{861DFC19-A144-43A4-ADFD-F6A6A3699295}" type="presParOf" srcId="{C5B08C36-2798-47CC-ABBC-3A323737EB75}" destId="{D3EC2E16-9E2B-4E88-AA9F-B5A4418BCC01}" srcOrd="1" destOrd="0" presId="urn:microsoft.com/office/officeart/2005/8/layout/venn2"/>
    <dgm:cxn modelId="{63D481DD-441A-4D94-A7C8-964FC4CCB5C5}" type="presParOf" srcId="{C0503D37-3D61-4D39-AE8D-816BA2293BC4}" destId="{DB3F5459-6FE8-465F-BE44-5F6E4EF0C6D5}" srcOrd="4" destOrd="0" presId="urn:microsoft.com/office/officeart/2005/8/layout/venn2"/>
    <dgm:cxn modelId="{CE5AEBCF-DC91-4FEA-8B4D-C9C9934C8696}" type="presParOf" srcId="{DB3F5459-6FE8-465F-BE44-5F6E4EF0C6D5}" destId="{5C27F9E1-FE73-4DDB-AC2C-921A5F130BCD}" srcOrd="0" destOrd="0" presId="urn:microsoft.com/office/officeart/2005/8/layout/venn2"/>
    <dgm:cxn modelId="{ED2E86BB-6AFF-4870-A7F5-850353C35E25}" type="presParOf" srcId="{DB3F5459-6FE8-465F-BE44-5F6E4EF0C6D5}" destId="{3C76D59E-FBED-4768-BBEB-2ACBCAFA9BB8}" srcOrd="1" destOrd="0" presId="urn:microsoft.com/office/officeart/2005/8/layout/ven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6E3D6D-6733-4DC4-A74D-77F6E0767E83}" type="doc">
      <dgm:prSet loTypeId="urn:microsoft.com/office/officeart/2005/8/layout/hProcess9" loCatId="process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EFE0A5B-AD0A-42F4-B5A0-E2B60FCA62E8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A24A3C2D-5C39-48B4-8EE1-89AD533D0449}" type="parTrans" cxnId="{5A4F7150-0385-47A8-9A72-ED49923C335C}">
      <dgm:prSet/>
      <dgm:spPr/>
      <dgm:t>
        <a:bodyPr/>
        <a:lstStyle/>
        <a:p>
          <a:endParaRPr lang="ru-RU"/>
        </a:p>
      </dgm:t>
    </dgm:pt>
    <dgm:pt modelId="{C7390B7E-8240-44E3-BEE6-2376DDCD6921}" type="sibTrans" cxnId="{5A4F7150-0385-47A8-9A72-ED49923C335C}">
      <dgm:prSet/>
      <dgm:spPr/>
      <dgm:t>
        <a:bodyPr/>
        <a:lstStyle/>
        <a:p>
          <a:endParaRPr lang="ru-RU"/>
        </a:p>
      </dgm:t>
    </dgm:pt>
    <dgm:pt modelId="{4F801131-5857-4CF7-A52A-1E067F5A050E}">
      <dgm:prSet phldrT="[Текст]"/>
      <dgm:spPr/>
      <dgm:t>
        <a:bodyPr/>
        <a:lstStyle/>
        <a:p>
          <a:r>
            <a:rPr lang="ru-RU" dirty="0" smtClean="0"/>
            <a:t>+12</a:t>
          </a:r>
          <a:endParaRPr lang="ru-RU" dirty="0"/>
        </a:p>
      </dgm:t>
    </dgm:pt>
    <dgm:pt modelId="{35702A07-2BD8-43DF-851D-AACCD5B55488}" type="parTrans" cxnId="{3D599F43-437D-4997-870B-78F7869675B1}">
      <dgm:prSet/>
      <dgm:spPr/>
      <dgm:t>
        <a:bodyPr/>
        <a:lstStyle/>
        <a:p>
          <a:endParaRPr lang="ru-RU"/>
        </a:p>
      </dgm:t>
    </dgm:pt>
    <dgm:pt modelId="{84327D23-AF25-43C4-AE63-6FBF9D054B81}" type="sibTrans" cxnId="{3D599F43-437D-4997-870B-78F7869675B1}">
      <dgm:prSet/>
      <dgm:spPr/>
      <dgm:t>
        <a:bodyPr/>
        <a:lstStyle/>
        <a:p>
          <a:endParaRPr lang="ru-RU"/>
        </a:p>
      </dgm:t>
    </dgm:pt>
    <dgm:pt modelId="{0B5584E8-6130-4737-8DD2-4BC06A84EBC5}">
      <dgm:prSet phldrT="[Текст]"/>
      <dgm:spPr/>
      <dgm:t>
        <a:bodyPr/>
        <a:lstStyle/>
        <a:p>
          <a:r>
            <a:rPr lang="ru-RU" dirty="0" smtClean="0"/>
            <a:t>-8</a:t>
          </a:r>
          <a:endParaRPr lang="ru-RU" dirty="0"/>
        </a:p>
      </dgm:t>
    </dgm:pt>
    <dgm:pt modelId="{34BE3C03-4BDD-44F3-8A36-FF14922226A5}" type="parTrans" cxnId="{0001DE71-3570-4DE3-97FE-403549AE4BC9}">
      <dgm:prSet/>
      <dgm:spPr/>
      <dgm:t>
        <a:bodyPr/>
        <a:lstStyle/>
        <a:p>
          <a:endParaRPr lang="ru-RU"/>
        </a:p>
      </dgm:t>
    </dgm:pt>
    <dgm:pt modelId="{9803A919-4AEE-434E-A101-03D2F213B3A5}" type="sibTrans" cxnId="{0001DE71-3570-4DE3-97FE-403549AE4BC9}">
      <dgm:prSet/>
      <dgm:spPr/>
      <dgm:t>
        <a:bodyPr/>
        <a:lstStyle/>
        <a:p>
          <a:endParaRPr lang="ru-RU"/>
        </a:p>
      </dgm:t>
    </dgm:pt>
    <dgm:pt modelId="{A6A6A2E9-C80B-4059-BF86-F0FA460F88B6}">
      <dgm:prSet/>
      <dgm:spPr/>
      <dgm:t>
        <a:bodyPr/>
        <a:lstStyle/>
        <a:p>
          <a:r>
            <a:rPr lang="ru-RU" dirty="0" smtClean="0"/>
            <a:t>+26</a:t>
          </a:r>
          <a:endParaRPr lang="ru-RU" dirty="0"/>
        </a:p>
      </dgm:t>
    </dgm:pt>
    <dgm:pt modelId="{6DE881E1-AFAE-4489-B127-6B744318FF1F}" type="parTrans" cxnId="{4F230974-FE5A-45AF-A661-468C96836D61}">
      <dgm:prSet/>
      <dgm:spPr/>
      <dgm:t>
        <a:bodyPr/>
        <a:lstStyle/>
        <a:p>
          <a:endParaRPr lang="ru-RU"/>
        </a:p>
      </dgm:t>
    </dgm:pt>
    <dgm:pt modelId="{902BAD4C-D096-4260-8A39-BA98B4FC2326}" type="sibTrans" cxnId="{4F230974-FE5A-45AF-A661-468C96836D61}">
      <dgm:prSet/>
      <dgm:spPr/>
      <dgm:t>
        <a:bodyPr/>
        <a:lstStyle/>
        <a:p>
          <a:endParaRPr lang="ru-RU"/>
        </a:p>
      </dgm:t>
    </dgm:pt>
    <dgm:pt modelId="{78A7FEA7-0D6E-49D8-8DC1-1DF11271ED2F}">
      <dgm:prSet/>
      <dgm:spPr/>
      <dgm:t>
        <a:bodyPr/>
        <a:lstStyle/>
        <a:p>
          <a:r>
            <a:rPr lang="ru-RU" dirty="0" smtClean="0"/>
            <a:t>-12</a:t>
          </a:r>
          <a:endParaRPr lang="ru-RU" dirty="0"/>
        </a:p>
      </dgm:t>
    </dgm:pt>
    <dgm:pt modelId="{9DE85FB1-DA1B-43A3-B1DA-BBB372BACAF1}" type="parTrans" cxnId="{E949F3DE-3EAC-407F-B4EF-9358185872AF}">
      <dgm:prSet/>
      <dgm:spPr/>
      <dgm:t>
        <a:bodyPr/>
        <a:lstStyle/>
        <a:p>
          <a:endParaRPr lang="ru-RU"/>
        </a:p>
      </dgm:t>
    </dgm:pt>
    <dgm:pt modelId="{016BF9BB-280B-4FB2-AF50-B6096CFC627D}" type="sibTrans" cxnId="{E949F3DE-3EAC-407F-B4EF-9358185872AF}">
      <dgm:prSet/>
      <dgm:spPr/>
      <dgm:t>
        <a:bodyPr/>
        <a:lstStyle/>
        <a:p>
          <a:endParaRPr lang="ru-RU"/>
        </a:p>
      </dgm:t>
    </dgm:pt>
    <dgm:pt modelId="{E211F51D-D435-4FDB-A810-96303CA31BB8}">
      <dgm:prSet/>
      <dgm:spPr/>
      <dgm:t>
        <a:bodyPr/>
        <a:lstStyle/>
        <a:p>
          <a:r>
            <a:rPr lang="ru-RU" dirty="0" smtClean="0"/>
            <a:t>+8</a:t>
          </a:r>
          <a:endParaRPr lang="ru-RU" dirty="0"/>
        </a:p>
      </dgm:t>
    </dgm:pt>
    <dgm:pt modelId="{A8006BF2-945A-4997-9681-1A4A31D537F8}" type="parTrans" cxnId="{3AE9E38F-2E4B-4953-86DA-456351FB6656}">
      <dgm:prSet/>
      <dgm:spPr/>
      <dgm:t>
        <a:bodyPr/>
        <a:lstStyle/>
        <a:p>
          <a:endParaRPr lang="ru-RU"/>
        </a:p>
      </dgm:t>
    </dgm:pt>
    <dgm:pt modelId="{C6F2B3B8-58D9-47AD-8735-CA4F855FCF64}" type="sibTrans" cxnId="{3AE9E38F-2E4B-4953-86DA-456351FB6656}">
      <dgm:prSet/>
      <dgm:spPr/>
      <dgm:t>
        <a:bodyPr/>
        <a:lstStyle/>
        <a:p>
          <a:endParaRPr lang="ru-RU"/>
        </a:p>
      </dgm:t>
    </dgm:pt>
    <dgm:pt modelId="{50634D41-76D5-49CE-AB1C-2FC80533520D}">
      <dgm:prSet/>
      <dgm:spPr/>
      <dgm:t>
        <a:bodyPr/>
        <a:lstStyle/>
        <a:p>
          <a:r>
            <a:rPr lang="ru-RU" dirty="0" smtClean="0"/>
            <a:t>-35</a:t>
          </a:r>
          <a:endParaRPr lang="ru-RU" dirty="0"/>
        </a:p>
      </dgm:t>
    </dgm:pt>
    <dgm:pt modelId="{09D75284-8F5C-46A7-84B2-A0B52C3C3FB9}" type="parTrans" cxnId="{263F1A17-84D9-40B9-BFBF-7A7AED47DA08}">
      <dgm:prSet/>
      <dgm:spPr/>
      <dgm:t>
        <a:bodyPr/>
        <a:lstStyle/>
        <a:p>
          <a:endParaRPr lang="ru-RU"/>
        </a:p>
      </dgm:t>
    </dgm:pt>
    <dgm:pt modelId="{68C01169-67B6-4FCE-8C25-CCC8907D1285}" type="sibTrans" cxnId="{263F1A17-84D9-40B9-BFBF-7A7AED47DA08}">
      <dgm:prSet/>
      <dgm:spPr/>
      <dgm:t>
        <a:bodyPr/>
        <a:lstStyle/>
        <a:p>
          <a:endParaRPr lang="ru-RU"/>
        </a:p>
      </dgm:t>
    </dgm:pt>
    <dgm:pt modelId="{2EF39F22-E21E-4523-AEB4-1AE166DA0D65}">
      <dgm:prSet/>
      <dgm:spPr/>
      <dgm:t>
        <a:bodyPr/>
        <a:lstStyle/>
        <a:p>
          <a:r>
            <a:rPr lang="ru-RU" dirty="0" smtClean="0"/>
            <a:t>-26</a:t>
          </a:r>
          <a:endParaRPr lang="ru-RU" dirty="0"/>
        </a:p>
      </dgm:t>
    </dgm:pt>
    <dgm:pt modelId="{EF991B07-B438-4E0B-90DC-84AED3E45D2D}" type="parTrans" cxnId="{9E5F3B20-53E6-4C23-9496-6AD22E06368C}">
      <dgm:prSet/>
      <dgm:spPr/>
      <dgm:t>
        <a:bodyPr/>
        <a:lstStyle/>
        <a:p>
          <a:endParaRPr lang="ru-RU"/>
        </a:p>
      </dgm:t>
    </dgm:pt>
    <dgm:pt modelId="{CF5DB432-F8B7-4F11-9A58-B4441B836AED}" type="sibTrans" cxnId="{9E5F3B20-53E6-4C23-9496-6AD22E06368C}">
      <dgm:prSet/>
      <dgm:spPr/>
      <dgm:t>
        <a:bodyPr/>
        <a:lstStyle/>
        <a:p>
          <a:endParaRPr lang="ru-RU"/>
        </a:p>
      </dgm:t>
    </dgm:pt>
    <dgm:pt modelId="{40965A7D-8BDF-4AE7-BAF3-7F569E3708D0}">
      <dgm:prSet/>
      <dgm:spPr/>
      <dgm:t>
        <a:bodyPr/>
        <a:lstStyle/>
        <a:p>
          <a:r>
            <a:rPr lang="ru-RU" dirty="0" smtClean="0"/>
            <a:t>+35</a:t>
          </a:r>
          <a:endParaRPr lang="ru-RU" dirty="0"/>
        </a:p>
      </dgm:t>
    </dgm:pt>
    <dgm:pt modelId="{B3BC2069-38D6-4837-9FE0-533F56F381B2}" type="parTrans" cxnId="{4ECEE9DF-A0DD-43F9-B55F-040D43EDA8F0}">
      <dgm:prSet/>
      <dgm:spPr/>
      <dgm:t>
        <a:bodyPr/>
        <a:lstStyle/>
        <a:p>
          <a:endParaRPr lang="ru-RU"/>
        </a:p>
      </dgm:t>
    </dgm:pt>
    <dgm:pt modelId="{3AFB0833-5299-496C-BC08-6019FF086B3F}" type="sibTrans" cxnId="{4ECEE9DF-A0DD-43F9-B55F-040D43EDA8F0}">
      <dgm:prSet/>
      <dgm:spPr/>
      <dgm:t>
        <a:bodyPr/>
        <a:lstStyle/>
        <a:p>
          <a:endParaRPr lang="ru-RU"/>
        </a:p>
      </dgm:t>
    </dgm:pt>
    <dgm:pt modelId="{80125747-FD61-4FD8-8C7B-92AFB5C1F448}">
      <dgm:prSet/>
      <dgm:spPr/>
      <dgm:t>
        <a:bodyPr/>
        <a:lstStyle/>
        <a:p>
          <a:endParaRPr lang="ru-RU" dirty="0"/>
        </a:p>
      </dgm:t>
    </dgm:pt>
    <dgm:pt modelId="{70751633-FEE6-4CFA-B61B-BD70238F617F}" type="parTrans" cxnId="{0C9AD44D-4304-4BC6-A902-07A087F886DE}">
      <dgm:prSet/>
      <dgm:spPr/>
      <dgm:t>
        <a:bodyPr/>
        <a:lstStyle/>
        <a:p>
          <a:endParaRPr lang="ru-RU"/>
        </a:p>
      </dgm:t>
    </dgm:pt>
    <dgm:pt modelId="{C79CDB4B-F77E-4773-A197-609E0B4F0DF8}" type="sibTrans" cxnId="{0C9AD44D-4304-4BC6-A902-07A087F886DE}">
      <dgm:prSet/>
      <dgm:spPr/>
      <dgm:t>
        <a:bodyPr/>
        <a:lstStyle/>
        <a:p>
          <a:endParaRPr lang="ru-RU"/>
        </a:p>
      </dgm:t>
    </dgm:pt>
    <dgm:pt modelId="{B50B1E0A-A73B-4E34-9A3D-32FA7227D854}" type="pres">
      <dgm:prSet presAssocID="{AD6E3D6D-6733-4DC4-A74D-77F6E0767E8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4DCD4E-AFED-48DE-8E79-953550896E95}" type="pres">
      <dgm:prSet presAssocID="{AD6E3D6D-6733-4DC4-A74D-77F6E0767E83}" presName="arrow" presStyleLbl="bgShp" presStyleIdx="0" presStyleCnt="1"/>
      <dgm:spPr/>
    </dgm:pt>
    <dgm:pt modelId="{9118B243-881E-4A4C-A4DA-AD76C2079332}" type="pres">
      <dgm:prSet presAssocID="{AD6E3D6D-6733-4DC4-A74D-77F6E0767E83}" presName="linearProcess" presStyleCnt="0"/>
      <dgm:spPr/>
    </dgm:pt>
    <dgm:pt modelId="{640C23FE-BCBB-40DF-AEFF-E892F48758BB}" type="pres">
      <dgm:prSet presAssocID="{2EFE0A5B-AD0A-42F4-B5A0-E2B60FCA62E8}" presName="text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FC073-26F4-4783-A469-81B79FCB40A2}" type="pres">
      <dgm:prSet presAssocID="{C7390B7E-8240-44E3-BEE6-2376DDCD6921}" presName="sibTrans" presStyleCnt="0"/>
      <dgm:spPr/>
    </dgm:pt>
    <dgm:pt modelId="{55C3379B-C2EA-438E-A048-47F76DCB320E}" type="pres">
      <dgm:prSet presAssocID="{4F801131-5857-4CF7-A52A-1E067F5A050E}" presName="text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EAD31-AD18-482A-BE6B-8C1CFA9C8368}" type="pres">
      <dgm:prSet presAssocID="{84327D23-AF25-43C4-AE63-6FBF9D054B81}" presName="sibTrans" presStyleCnt="0"/>
      <dgm:spPr/>
    </dgm:pt>
    <dgm:pt modelId="{96D5D3CD-D384-45BF-8395-891F6691DBC5}" type="pres">
      <dgm:prSet presAssocID="{0B5584E8-6130-4737-8DD2-4BC06A84EBC5}" presName="text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A1270-C6E9-4C76-A93F-D91516C32F1C}" type="pres">
      <dgm:prSet presAssocID="{9803A919-4AEE-434E-A101-03D2F213B3A5}" presName="sibTrans" presStyleCnt="0"/>
      <dgm:spPr/>
    </dgm:pt>
    <dgm:pt modelId="{6D6DC16A-0A54-46B0-BBB5-02B4319313FB}" type="pres">
      <dgm:prSet presAssocID="{A6A6A2E9-C80B-4059-BF86-F0FA460F88B6}" presName="text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3B836-460F-4756-B652-CEF3A8E35E8B}" type="pres">
      <dgm:prSet presAssocID="{902BAD4C-D096-4260-8A39-BA98B4FC2326}" presName="sibTrans" presStyleCnt="0"/>
      <dgm:spPr/>
    </dgm:pt>
    <dgm:pt modelId="{D7113EBD-6253-4601-8D4F-6D8811AE40F0}" type="pres">
      <dgm:prSet presAssocID="{78A7FEA7-0D6E-49D8-8DC1-1DF11271ED2F}" presName="text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B60C5-43DB-4012-927E-2D69AB592F01}" type="pres">
      <dgm:prSet presAssocID="{016BF9BB-280B-4FB2-AF50-B6096CFC627D}" presName="sibTrans" presStyleCnt="0"/>
      <dgm:spPr/>
    </dgm:pt>
    <dgm:pt modelId="{7F1E35FD-A614-4ED8-9AA2-CC02E5E0F0C0}" type="pres">
      <dgm:prSet presAssocID="{E211F51D-D435-4FDB-A810-96303CA31BB8}" presName="text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CC71B-0D61-4345-9425-5FEA2D5433C5}" type="pres">
      <dgm:prSet presAssocID="{C6F2B3B8-58D9-47AD-8735-CA4F855FCF64}" presName="sibTrans" presStyleCnt="0"/>
      <dgm:spPr/>
    </dgm:pt>
    <dgm:pt modelId="{596A0F94-06EA-43B3-A100-0AF13CAAFDE6}" type="pres">
      <dgm:prSet presAssocID="{50634D41-76D5-49CE-AB1C-2FC80533520D}" presName="text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E7F79-BEFA-4E88-8D2A-96F3E074CCE8}" type="pres">
      <dgm:prSet presAssocID="{68C01169-67B6-4FCE-8C25-CCC8907D1285}" presName="sibTrans" presStyleCnt="0"/>
      <dgm:spPr/>
    </dgm:pt>
    <dgm:pt modelId="{2377466A-D163-4A0A-B234-F60FF261FC66}" type="pres">
      <dgm:prSet presAssocID="{2EF39F22-E21E-4523-AEB4-1AE166DA0D65}" presName="text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09450-DAA4-4180-B97B-98DC75F9B9E6}" type="pres">
      <dgm:prSet presAssocID="{CF5DB432-F8B7-4F11-9A58-B4441B836AED}" presName="sibTrans" presStyleCnt="0"/>
      <dgm:spPr/>
    </dgm:pt>
    <dgm:pt modelId="{DFB9B727-7E42-4CA8-97BE-375762587FD8}" type="pres">
      <dgm:prSet presAssocID="{40965A7D-8BDF-4AE7-BAF3-7F569E3708D0}" presName="text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4BB69-F3A7-42F3-8AEE-C115E5746B6C}" type="pres">
      <dgm:prSet presAssocID="{3AFB0833-5299-496C-BC08-6019FF086B3F}" presName="sibTrans" presStyleCnt="0"/>
      <dgm:spPr/>
    </dgm:pt>
    <dgm:pt modelId="{99E88C49-4F20-4911-A59B-5A207D497993}" type="pres">
      <dgm:prSet presAssocID="{80125747-FD61-4FD8-8C7B-92AFB5C1F448}" presName="text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39290E-7CC5-453B-89D9-70095EBC3437}" type="presOf" srcId="{2EFE0A5B-AD0A-42F4-B5A0-E2B60FCA62E8}" destId="{640C23FE-BCBB-40DF-AEFF-E892F48758BB}" srcOrd="0" destOrd="0" presId="urn:microsoft.com/office/officeart/2005/8/layout/hProcess9"/>
    <dgm:cxn modelId="{CF6C3083-A02D-47CB-9FC7-79E6C5C8C477}" type="presOf" srcId="{2EF39F22-E21E-4523-AEB4-1AE166DA0D65}" destId="{2377466A-D163-4A0A-B234-F60FF261FC66}" srcOrd="0" destOrd="0" presId="urn:microsoft.com/office/officeart/2005/8/layout/hProcess9"/>
    <dgm:cxn modelId="{17E044D5-EBA6-47F5-A2FF-7AD299FD12F4}" type="presOf" srcId="{40965A7D-8BDF-4AE7-BAF3-7F569E3708D0}" destId="{DFB9B727-7E42-4CA8-97BE-375762587FD8}" srcOrd="0" destOrd="0" presId="urn:microsoft.com/office/officeart/2005/8/layout/hProcess9"/>
    <dgm:cxn modelId="{9796A0DB-3DDC-4BB7-9529-90892520078F}" type="presOf" srcId="{4F801131-5857-4CF7-A52A-1E067F5A050E}" destId="{55C3379B-C2EA-438E-A048-47F76DCB320E}" srcOrd="0" destOrd="0" presId="urn:microsoft.com/office/officeart/2005/8/layout/hProcess9"/>
    <dgm:cxn modelId="{4ECEE9DF-A0DD-43F9-B55F-040D43EDA8F0}" srcId="{AD6E3D6D-6733-4DC4-A74D-77F6E0767E83}" destId="{40965A7D-8BDF-4AE7-BAF3-7F569E3708D0}" srcOrd="8" destOrd="0" parTransId="{B3BC2069-38D6-4837-9FE0-533F56F381B2}" sibTransId="{3AFB0833-5299-496C-BC08-6019FF086B3F}"/>
    <dgm:cxn modelId="{7820CF73-0689-4CF3-A380-8615B78F0E13}" type="presOf" srcId="{78A7FEA7-0D6E-49D8-8DC1-1DF11271ED2F}" destId="{D7113EBD-6253-4601-8D4F-6D8811AE40F0}" srcOrd="0" destOrd="0" presId="urn:microsoft.com/office/officeart/2005/8/layout/hProcess9"/>
    <dgm:cxn modelId="{4F230974-FE5A-45AF-A661-468C96836D61}" srcId="{AD6E3D6D-6733-4DC4-A74D-77F6E0767E83}" destId="{A6A6A2E9-C80B-4059-BF86-F0FA460F88B6}" srcOrd="3" destOrd="0" parTransId="{6DE881E1-AFAE-4489-B127-6B744318FF1F}" sibTransId="{902BAD4C-D096-4260-8A39-BA98B4FC2326}"/>
    <dgm:cxn modelId="{3D599F43-437D-4997-870B-78F7869675B1}" srcId="{AD6E3D6D-6733-4DC4-A74D-77F6E0767E83}" destId="{4F801131-5857-4CF7-A52A-1E067F5A050E}" srcOrd="1" destOrd="0" parTransId="{35702A07-2BD8-43DF-851D-AACCD5B55488}" sibTransId="{84327D23-AF25-43C4-AE63-6FBF9D054B81}"/>
    <dgm:cxn modelId="{66F7A789-4790-476D-8F5D-CC3491FD7400}" type="presOf" srcId="{50634D41-76D5-49CE-AB1C-2FC80533520D}" destId="{596A0F94-06EA-43B3-A100-0AF13CAAFDE6}" srcOrd="0" destOrd="0" presId="urn:microsoft.com/office/officeart/2005/8/layout/hProcess9"/>
    <dgm:cxn modelId="{5A4F7150-0385-47A8-9A72-ED49923C335C}" srcId="{AD6E3D6D-6733-4DC4-A74D-77F6E0767E83}" destId="{2EFE0A5B-AD0A-42F4-B5A0-E2B60FCA62E8}" srcOrd="0" destOrd="0" parTransId="{A24A3C2D-5C39-48B4-8EE1-89AD533D0449}" sibTransId="{C7390B7E-8240-44E3-BEE6-2376DDCD6921}"/>
    <dgm:cxn modelId="{0001DE71-3570-4DE3-97FE-403549AE4BC9}" srcId="{AD6E3D6D-6733-4DC4-A74D-77F6E0767E83}" destId="{0B5584E8-6130-4737-8DD2-4BC06A84EBC5}" srcOrd="2" destOrd="0" parTransId="{34BE3C03-4BDD-44F3-8A36-FF14922226A5}" sibTransId="{9803A919-4AEE-434E-A101-03D2F213B3A5}"/>
    <dgm:cxn modelId="{CB47E905-84D1-4120-9B7F-C6A6F07E316B}" type="presOf" srcId="{AD6E3D6D-6733-4DC4-A74D-77F6E0767E83}" destId="{B50B1E0A-A73B-4E34-9A3D-32FA7227D854}" srcOrd="0" destOrd="0" presId="urn:microsoft.com/office/officeart/2005/8/layout/hProcess9"/>
    <dgm:cxn modelId="{263F1A17-84D9-40B9-BFBF-7A7AED47DA08}" srcId="{AD6E3D6D-6733-4DC4-A74D-77F6E0767E83}" destId="{50634D41-76D5-49CE-AB1C-2FC80533520D}" srcOrd="6" destOrd="0" parTransId="{09D75284-8F5C-46A7-84B2-A0B52C3C3FB9}" sibTransId="{68C01169-67B6-4FCE-8C25-CCC8907D1285}"/>
    <dgm:cxn modelId="{BEC2B8AE-CE60-49CC-AD8D-B07DC1447C0D}" type="presOf" srcId="{80125747-FD61-4FD8-8C7B-92AFB5C1F448}" destId="{99E88C49-4F20-4911-A59B-5A207D497993}" srcOrd="0" destOrd="0" presId="urn:microsoft.com/office/officeart/2005/8/layout/hProcess9"/>
    <dgm:cxn modelId="{9E5F3B20-53E6-4C23-9496-6AD22E06368C}" srcId="{AD6E3D6D-6733-4DC4-A74D-77F6E0767E83}" destId="{2EF39F22-E21E-4523-AEB4-1AE166DA0D65}" srcOrd="7" destOrd="0" parTransId="{EF991B07-B438-4E0B-90DC-84AED3E45D2D}" sibTransId="{CF5DB432-F8B7-4F11-9A58-B4441B836AED}"/>
    <dgm:cxn modelId="{E949F3DE-3EAC-407F-B4EF-9358185872AF}" srcId="{AD6E3D6D-6733-4DC4-A74D-77F6E0767E83}" destId="{78A7FEA7-0D6E-49D8-8DC1-1DF11271ED2F}" srcOrd="4" destOrd="0" parTransId="{9DE85FB1-DA1B-43A3-B1DA-BBB372BACAF1}" sibTransId="{016BF9BB-280B-4FB2-AF50-B6096CFC627D}"/>
    <dgm:cxn modelId="{3AE9E38F-2E4B-4953-86DA-456351FB6656}" srcId="{AD6E3D6D-6733-4DC4-A74D-77F6E0767E83}" destId="{E211F51D-D435-4FDB-A810-96303CA31BB8}" srcOrd="5" destOrd="0" parTransId="{A8006BF2-945A-4997-9681-1A4A31D537F8}" sibTransId="{C6F2B3B8-58D9-47AD-8735-CA4F855FCF64}"/>
    <dgm:cxn modelId="{00927F6F-3DA8-4E60-937E-57816E4D265C}" type="presOf" srcId="{A6A6A2E9-C80B-4059-BF86-F0FA460F88B6}" destId="{6D6DC16A-0A54-46B0-BBB5-02B4319313FB}" srcOrd="0" destOrd="0" presId="urn:microsoft.com/office/officeart/2005/8/layout/hProcess9"/>
    <dgm:cxn modelId="{2C0B96D6-1E44-41CE-8E7E-F256974F8C32}" type="presOf" srcId="{E211F51D-D435-4FDB-A810-96303CA31BB8}" destId="{7F1E35FD-A614-4ED8-9AA2-CC02E5E0F0C0}" srcOrd="0" destOrd="0" presId="urn:microsoft.com/office/officeart/2005/8/layout/hProcess9"/>
    <dgm:cxn modelId="{0C9AD44D-4304-4BC6-A902-07A087F886DE}" srcId="{AD6E3D6D-6733-4DC4-A74D-77F6E0767E83}" destId="{80125747-FD61-4FD8-8C7B-92AFB5C1F448}" srcOrd="9" destOrd="0" parTransId="{70751633-FEE6-4CFA-B61B-BD70238F617F}" sibTransId="{C79CDB4B-F77E-4773-A197-609E0B4F0DF8}"/>
    <dgm:cxn modelId="{90746812-4A47-40FF-99DE-054186CF2B17}" type="presOf" srcId="{0B5584E8-6130-4737-8DD2-4BC06A84EBC5}" destId="{96D5D3CD-D384-45BF-8395-891F6691DBC5}" srcOrd="0" destOrd="0" presId="urn:microsoft.com/office/officeart/2005/8/layout/hProcess9"/>
    <dgm:cxn modelId="{F50D2A51-96D7-4736-9BAD-27E88E143DE3}" type="presParOf" srcId="{B50B1E0A-A73B-4E34-9A3D-32FA7227D854}" destId="{C04DCD4E-AFED-48DE-8E79-953550896E95}" srcOrd="0" destOrd="0" presId="urn:microsoft.com/office/officeart/2005/8/layout/hProcess9"/>
    <dgm:cxn modelId="{77F544FE-9B1B-488F-B0A9-2AFD3DDEC76D}" type="presParOf" srcId="{B50B1E0A-A73B-4E34-9A3D-32FA7227D854}" destId="{9118B243-881E-4A4C-A4DA-AD76C2079332}" srcOrd="1" destOrd="0" presId="urn:microsoft.com/office/officeart/2005/8/layout/hProcess9"/>
    <dgm:cxn modelId="{28C7605A-C3ED-4389-A687-78B58C9A64B0}" type="presParOf" srcId="{9118B243-881E-4A4C-A4DA-AD76C2079332}" destId="{640C23FE-BCBB-40DF-AEFF-E892F48758BB}" srcOrd="0" destOrd="0" presId="urn:microsoft.com/office/officeart/2005/8/layout/hProcess9"/>
    <dgm:cxn modelId="{69217276-063B-4C7A-8BFA-E8F037A425AB}" type="presParOf" srcId="{9118B243-881E-4A4C-A4DA-AD76C2079332}" destId="{089FC073-26F4-4783-A469-81B79FCB40A2}" srcOrd="1" destOrd="0" presId="urn:microsoft.com/office/officeart/2005/8/layout/hProcess9"/>
    <dgm:cxn modelId="{93303CF4-198F-41B0-8380-AB62D9346FA9}" type="presParOf" srcId="{9118B243-881E-4A4C-A4DA-AD76C2079332}" destId="{55C3379B-C2EA-438E-A048-47F76DCB320E}" srcOrd="2" destOrd="0" presId="urn:microsoft.com/office/officeart/2005/8/layout/hProcess9"/>
    <dgm:cxn modelId="{6F610AF4-ED9E-4E0F-A185-F2EC8567F23B}" type="presParOf" srcId="{9118B243-881E-4A4C-A4DA-AD76C2079332}" destId="{AB7EAD31-AD18-482A-BE6B-8C1CFA9C8368}" srcOrd="3" destOrd="0" presId="urn:microsoft.com/office/officeart/2005/8/layout/hProcess9"/>
    <dgm:cxn modelId="{136325AA-E7FC-4F40-A80F-E9F9FE3A4F04}" type="presParOf" srcId="{9118B243-881E-4A4C-A4DA-AD76C2079332}" destId="{96D5D3CD-D384-45BF-8395-891F6691DBC5}" srcOrd="4" destOrd="0" presId="urn:microsoft.com/office/officeart/2005/8/layout/hProcess9"/>
    <dgm:cxn modelId="{5401B02E-45D0-487C-BD72-ECE7D32FE1E9}" type="presParOf" srcId="{9118B243-881E-4A4C-A4DA-AD76C2079332}" destId="{B0EA1270-C6E9-4C76-A93F-D91516C32F1C}" srcOrd="5" destOrd="0" presId="urn:microsoft.com/office/officeart/2005/8/layout/hProcess9"/>
    <dgm:cxn modelId="{8BE3674B-D8CF-4CB2-B851-D6660E2D237E}" type="presParOf" srcId="{9118B243-881E-4A4C-A4DA-AD76C2079332}" destId="{6D6DC16A-0A54-46B0-BBB5-02B4319313FB}" srcOrd="6" destOrd="0" presId="urn:microsoft.com/office/officeart/2005/8/layout/hProcess9"/>
    <dgm:cxn modelId="{9B2DB086-C2F1-44CE-BADA-0A58915A1929}" type="presParOf" srcId="{9118B243-881E-4A4C-A4DA-AD76C2079332}" destId="{26A3B836-460F-4756-B652-CEF3A8E35E8B}" srcOrd="7" destOrd="0" presId="urn:microsoft.com/office/officeart/2005/8/layout/hProcess9"/>
    <dgm:cxn modelId="{2B58FAF8-4862-490A-B92E-B1FA2EBD4EAC}" type="presParOf" srcId="{9118B243-881E-4A4C-A4DA-AD76C2079332}" destId="{D7113EBD-6253-4601-8D4F-6D8811AE40F0}" srcOrd="8" destOrd="0" presId="urn:microsoft.com/office/officeart/2005/8/layout/hProcess9"/>
    <dgm:cxn modelId="{52F0241C-C483-456D-9FA6-BA0D38BFD103}" type="presParOf" srcId="{9118B243-881E-4A4C-A4DA-AD76C2079332}" destId="{49EB60C5-43DB-4012-927E-2D69AB592F01}" srcOrd="9" destOrd="0" presId="urn:microsoft.com/office/officeart/2005/8/layout/hProcess9"/>
    <dgm:cxn modelId="{24529904-9022-4904-8D55-DB625CAB36BE}" type="presParOf" srcId="{9118B243-881E-4A4C-A4DA-AD76C2079332}" destId="{7F1E35FD-A614-4ED8-9AA2-CC02E5E0F0C0}" srcOrd="10" destOrd="0" presId="urn:microsoft.com/office/officeart/2005/8/layout/hProcess9"/>
    <dgm:cxn modelId="{7D517D70-E0D2-4C8D-B8B4-1328C3C9E0C8}" type="presParOf" srcId="{9118B243-881E-4A4C-A4DA-AD76C2079332}" destId="{3C8CC71B-0D61-4345-9425-5FEA2D5433C5}" srcOrd="11" destOrd="0" presId="urn:microsoft.com/office/officeart/2005/8/layout/hProcess9"/>
    <dgm:cxn modelId="{290F9988-B1B7-4A10-B7F5-4C626A9F13B8}" type="presParOf" srcId="{9118B243-881E-4A4C-A4DA-AD76C2079332}" destId="{596A0F94-06EA-43B3-A100-0AF13CAAFDE6}" srcOrd="12" destOrd="0" presId="urn:microsoft.com/office/officeart/2005/8/layout/hProcess9"/>
    <dgm:cxn modelId="{B6249A14-D9C8-4060-914C-4738DA23A1FF}" type="presParOf" srcId="{9118B243-881E-4A4C-A4DA-AD76C2079332}" destId="{DD4E7F79-BEFA-4E88-8D2A-96F3E074CCE8}" srcOrd="13" destOrd="0" presId="urn:microsoft.com/office/officeart/2005/8/layout/hProcess9"/>
    <dgm:cxn modelId="{097FA29A-60A7-49B7-BCCD-2F8F6024FE8B}" type="presParOf" srcId="{9118B243-881E-4A4C-A4DA-AD76C2079332}" destId="{2377466A-D163-4A0A-B234-F60FF261FC66}" srcOrd="14" destOrd="0" presId="urn:microsoft.com/office/officeart/2005/8/layout/hProcess9"/>
    <dgm:cxn modelId="{77C078CC-2289-4A4B-8A4F-6BFFA0FC3D5D}" type="presParOf" srcId="{9118B243-881E-4A4C-A4DA-AD76C2079332}" destId="{C9809450-DAA4-4180-B97B-98DC75F9B9E6}" srcOrd="15" destOrd="0" presId="urn:microsoft.com/office/officeart/2005/8/layout/hProcess9"/>
    <dgm:cxn modelId="{0FCCB686-2CFA-48A6-9117-0EF605CBF609}" type="presParOf" srcId="{9118B243-881E-4A4C-A4DA-AD76C2079332}" destId="{DFB9B727-7E42-4CA8-97BE-375762587FD8}" srcOrd="16" destOrd="0" presId="urn:microsoft.com/office/officeart/2005/8/layout/hProcess9"/>
    <dgm:cxn modelId="{754A128A-858F-4331-BB29-2F83AA555F8D}" type="presParOf" srcId="{9118B243-881E-4A4C-A4DA-AD76C2079332}" destId="{BCB4BB69-F3A7-42F3-8AEE-C115E5746B6C}" srcOrd="17" destOrd="0" presId="urn:microsoft.com/office/officeart/2005/8/layout/hProcess9"/>
    <dgm:cxn modelId="{42089AA1-E0DB-464D-9587-12BE27543BAC}" type="presParOf" srcId="{9118B243-881E-4A4C-A4DA-AD76C2079332}" destId="{99E88C49-4F20-4911-A59B-5A207D497993}" srcOrd="18" destOrd="0" presId="urn:microsoft.com/office/officeart/2005/8/layout/hProcess9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6E3D6D-6733-4DC4-A74D-77F6E0767E83}" type="doc">
      <dgm:prSet loTypeId="urn:microsoft.com/office/officeart/2005/8/layout/hProcess9" loCatId="process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EFE0A5B-AD0A-42F4-B5A0-E2B60FCA62E8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A24A3C2D-5C39-48B4-8EE1-89AD533D0449}" type="parTrans" cxnId="{5A4F7150-0385-47A8-9A72-ED49923C335C}">
      <dgm:prSet/>
      <dgm:spPr/>
      <dgm:t>
        <a:bodyPr/>
        <a:lstStyle/>
        <a:p>
          <a:endParaRPr lang="ru-RU"/>
        </a:p>
      </dgm:t>
    </dgm:pt>
    <dgm:pt modelId="{C7390B7E-8240-44E3-BEE6-2376DDCD6921}" type="sibTrans" cxnId="{5A4F7150-0385-47A8-9A72-ED49923C335C}">
      <dgm:prSet/>
      <dgm:spPr/>
      <dgm:t>
        <a:bodyPr/>
        <a:lstStyle/>
        <a:p>
          <a:endParaRPr lang="ru-RU"/>
        </a:p>
      </dgm:t>
    </dgm:pt>
    <dgm:pt modelId="{4F801131-5857-4CF7-A52A-1E067F5A050E}">
      <dgm:prSet phldrT="[Текст]"/>
      <dgm:spPr/>
      <dgm:t>
        <a:bodyPr/>
        <a:lstStyle/>
        <a:p>
          <a:r>
            <a:rPr lang="ru-RU" dirty="0" smtClean="0"/>
            <a:t>+12</a:t>
          </a:r>
          <a:endParaRPr lang="ru-RU" dirty="0"/>
        </a:p>
      </dgm:t>
    </dgm:pt>
    <dgm:pt modelId="{35702A07-2BD8-43DF-851D-AACCD5B55488}" type="parTrans" cxnId="{3D599F43-437D-4997-870B-78F7869675B1}">
      <dgm:prSet/>
      <dgm:spPr/>
      <dgm:t>
        <a:bodyPr/>
        <a:lstStyle/>
        <a:p>
          <a:endParaRPr lang="ru-RU"/>
        </a:p>
      </dgm:t>
    </dgm:pt>
    <dgm:pt modelId="{84327D23-AF25-43C4-AE63-6FBF9D054B81}" type="sibTrans" cxnId="{3D599F43-437D-4997-870B-78F7869675B1}">
      <dgm:prSet/>
      <dgm:spPr/>
      <dgm:t>
        <a:bodyPr/>
        <a:lstStyle/>
        <a:p>
          <a:endParaRPr lang="ru-RU"/>
        </a:p>
      </dgm:t>
    </dgm:pt>
    <dgm:pt modelId="{0B5584E8-6130-4737-8DD2-4BC06A84EBC5}">
      <dgm:prSet phldrT="[Текст]"/>
      <dgm:spPr/>
      <dgm:t>
        <a:bodyPr/>
        <a:lstStyle/>
        <a:p>
          <a:r>
            <a:rPr lang="ru-RU" dirty="0" smtClean="0"/>
            <a:t>-8</a:t>
          </a:r>
          <a:endParaRPr lang="ru-RU" dirty="0"/>
        </a:p>
      </dgm:t>
    </dgm:pt>
    <dgm:pt modelId="{34BE3C03-4BDD-44F3-8A36-FF14922226A5}" type="parTrans" cxnId="{0001DE71-3570-4DE3-97FE-403549AE4BC9}">
      <dgm:prSet/>
      <dgm:spPr/>
      <dgm:t>
        <a:bodyPr/>
        <a:lstStyle/>
        <a:p>
          <a:endParaRPr lang="ru-RU"/>
        </a:p>
      </dgm:t>
    </dgm:pt>
    <dgm:pt modelId="{9803A919-4AEE-434E-A101-03D2F213B3A5}" type="sibTrans" cxnId="{0001DE71-3570-4DE3-97FE-403549AE4BC9}">
      <dgm:prSet/>
      <dgm:spPr/>
      <dgm:t>
        <a:bodyPr/>
        <a:lstStyle/>
        <a:p>
          <a:endParaRPr lang="ru-RU"/>
        </a:p>
      </dgm:t>
    </dgm:pt>
    <dgm:pt modelId="{A6A6A2E9-C80B-4059-BF86-F0FA460F88B6}">
      <dgm:prSet/>
      <dgm:spPr/>
      <dgm:t>
        <a:bodyPr/>
        <a:lstStyle/>
        <a:p>
          <a:r>
            <a:rPr lang="ru-RU" dirty="0" smtClean="0"/>
            <a:t>+26</a:t>
          </a:r>
          <a:endParaRPr lang="ru-RU" dirty="0"/>
        </a:p>
      </dgm:t>
    </dgm:pt>
    <dgm:pt modelId="{6DE881E1-AFAE-4489-B127-6B744318FF1F}" type="parTrans" cxnId="{4F230974-FE5A-45AF-A661-468C96836D61}">
      <dgm:prSet/>
      <dgm:spPr/>
      <dgm:t>
        <a:bodyPr/>
        <a:lstStyle/>
        <a:p>
          <a:endParaRPr lang="ru-RU"/>
        </a:p>
      </dgm:t>
    </dgm:pt>
    <dgm:pt modelId="{902BAD4C-D096-4260-8A39-BA98B4FC2326}" type="sibTrans" cxnId="{4F230974-FE5A-45AF-A661-468C96836D61}">
      <dgm:prSet/>
      <dgm:spPr/>
      <dgm:t>
        <a:bodyPr/>
        <a:lstStyle/>
        <a:p>
          <a:endParaRPr lang="ru-RU"/>
        </a:p>
      </dgm:t>
    </dgm:pt>
    <dgm:pt modelId="{78A7FEA7-0D6E-49D8-8DC1-1DF11271ED2F}">
      <dgm:prSet/>
      <dgm:spPr/>
      <dgm:t>
        <a:bodyPr/>
        <a:lstStyle/>
        <a:p>
          <a:r>
            <a:rPr lang="ru-RU" dirty="0" smtClean="0"/>
            <a:t>-12</a:t>
          </a:r>
          <a:endParaRPr lang="ru-RU" dirty="0"/>
        </a:p>
      </dgm:t>
    </dgm:pt>
    <dgm:pt modelId="{9DE85FB1-DA1B-43A3-B1DA-BBB372BACAF1}" type="parTrans" cxnId="{E949F3DE-3EAC-407F-B4EF-9358185872AF}">
      <dgm:prSet/>
      <dgm:spPr/>
      <dgm:t>
        <a:bodyPr/>
        <a:lstStyle/>
        <a:p>
          <a:endParaRPr lang="ru-RU"/>
        </a:p>
      </dgm:t>
    </dgm:pt>
    <dgm:pt modelId="{016BF9BB-280B-4FB2-AF50-B6096CFC627D}" type="sibTrans" cxnId="{E949F3DE-3EAC-407F-B4EF-9358185872AF}">
      <dgm:prSet/>
      <dgm:spPr/>
      <dgm:t>
        <a:bodyPr/>
        <a:lstStyle/>
        <a:p>
          <a:endParaRPr lang="ru-RU"/>
        </a:p>
      </dgm:t>
    </dgm:pt>
    <dgm:pt modelId="{E211F51D-D435-4FDB-A810-96303CA31BB8}">
      <dgm:prSet/>
      <dgm:spPr/>
      <dgm:t>
        <a:bodyPr/>
        <a:lstStyle/>
        <a:p>
          <a:r>
            <a:rPr lang="ru-RU" dirty="0" smtClean="0"/>
            <a:t>+8</a:t>
          </a:r>
          <a:endParaRPr lang="ru-RU" dirty="0"/>
        </a:p>
      </dgm:t>
    </dgm:pt>
    <dgm:pt modelId="{A8006BF2-945A-4997-9681-1A4A31D537F8}" type="parTrans" cxnId="{3AE9E38F-2E4B-4953-86DA-456351FB6656}">
      <dgm:prSet/>
      <dgm:spPr/>
      <dgm:t>
        <a:bodyPr/>
        <a:lstStyle/>
        <a:p>
          <a:endParaRPr lang="ru-RU"/>
        </a:p>
      </dgm:t>
    </dgm:pt>
    <dgm:pt modelId="{C6F2B3B8-58D9-47AD-8735-CA4F855FCF64}" type="sibTrans" cxnId="{3AE9E38F-2E4B-4953-86DA-456351FB6656}">
      <dgm:prSet/>
      <dgm:spPr/>
      <dgm:t>
        <a:bodyPr/>
        <a:lstStyle/>
        <a:p>
          <a:endParaRPr lang="ru-RU"/>
        </a:p>
      </dgm:t>
    </dgm:pt>
    <dgm:pt modelId="{50634D41-76D5-49CE-AB1C-2FC80533520D}">
      <dgm:prSet/>
      <dgm:spPr/>
      <dgm:t>
        <a:bodyPr/>
        <a:lstStyle/>
        <a:p>
          <a:r>
            <a:rPr lang="ru-RU" dirty="0" smtClean="0"/>
            <a:t>-35</a:t>
          </a:r>
          <a:endParaRPr lang="ru-RU" dirty="0"/>
        </a:p>
      </dgm:t>
    </dgm:pt>
    <dgm:pt modelId="{09D75284-8F5C-46A7-84B2-A0B52C3C3FB9}" type="parTrans" cxnId="{263F1A17-84D9-40B9-BFBF-7A7AED47DA08}">
      <dgm:prSet/>
      <dgm:spPr/>
      <dgm:t>
        <a:bodyPr/>
        <a:lstStyle/>
        <a:p>
          <a:endParaRPr lang="ru-RU"/>
        </a:p>
      </dgm:t>
    </dgm:pt>
    <dgm:pt modelId="{68C01169-67B6-4FCE-8C25-CCC8907D1285}" type="sibTrans" cxnId="{263F1A17-84D9-40B9-BFBF-7A7AED47DA08}">
      <dgm:prSet/>
      <dgm:spPr/>
      <dgm:t>
        <a:bodyPr/>
        <a:lstStyle/>
        <a:p>
          <a:endParaRPr lang="ru-RU"/>
        </a:p>
      </dgm:t>
    </dgm:pt>
    <dgm:pt modelId="{2EF39F22-E21E-4523-AEB4-1AE166DA0D65}">
      <dgm:prSet/>
      <dgm:spPr/>
      <dgm:t>
        <a:bodyPr/>
        <a:lstStyle/>
        <a:p>
          <a:r>
            <a:rPr lang="ru-RU" dirty="0" smtClean="0"/>
            <a:t>-26</a:t>
          </a:r>
          <a:endParaRPr lang="ru-RU" dirty="0"/>
        </a:p>
      </dgm:t>
    </dgm:pt>
    <dgm:pt modelId="{EF991B07-B438-4E0B-90DC-84AED3E45D2D}" type="parTrans" cxnId="{9E5F3B20-53E6-4C23-9496-6AD22E06368C}">
      <dgm:prSet/>
      <dgm:spPr/>
      <dgm:t>
        <a:bodyPr/>
        <a:lstStyle/>
        <a:p>
          <a:endParaRPr lang="ru-RU"/>
        </a:p>
      </dgm:t>
    </dgm:pt>
    <dgm:pt modelId="{CF5DB432-F8B7-4F11-9A58-B4441B836AED}" type="sibTrans" cxnId="{9E5F3B20-53E6-4C23-9496-6AD22E06368C}">
      <dgm:prSet/>
      <dgm:spPr/>
      <dgm:t>
        <a:bodyPr/>
        <a:lstStyle/>
        <a:p>
          <a:endParaRPr lang="ru-RU"/>
        </a:p>
      </dgm:t>
    </dgm:pt>
    <dgm:pt modelId="{40965A7D-8BDF-4AE7-BAF3-7F569E3708D0}">
      <dgm:prSet/>
      <dgm:spPr/>
      <dgm:t>
        <a:bodyPr/>
        <a:lstStyle/>
        <a:p>
          <a:r>
            <a:rPr lang="ru-RU" dirty="0" smtClean="0"/>
            <a:t>+35</a:t>
          </a:r>
          <a:endParaRPr lang="ru-RU" dirty="0"/>
        </a:p>
      </dgm:t>
    </dgm:pt>
    <dgm:pt modelId="{B3BC2069-38D6-4837-9FE0-533F56F381B2}" type="parTrans" cxnId="{4ECEE9DF-A0DD-43F9-B55F-040D43EDA8F0}">
      <dgm:prSet/>
      <dgm:spPr/>
      <dgm:t>
        <a:bodyPr/>
        <a:lstStyle/>
        <a:p>
          <a:endParaRPr lang="ru-RU"/>
        </a:p>
      </dgm:t>
    </dgm:pt>
    <dgm:pt modelId="{3AFB0833-5299-496C-BC08-6019FF086B3F}" type="sibTrans" cxnId="{4ECEE9DF-A0DD-43F9-B55F-040D43EDA8F0}">
      <dgm:prSet/>
      <dgm:spPr/>
      <dgm:t>
        <a:bodyPr/>
        <a:lstStyle/>
        <a:p>
          <a:endParaRPr lang="ru-RU"/>
        </a:p>
      </dgm:t>
    </dgm:pt>
    <dgm:pt modelId="{80125747-FD61-4FD8-8C7B-92AFB5C1F448}">
      <dgm:prSet/>
      <dgm:spPr/>
      <dgm:t>
        <a:bodyPr/>
        <a:lstStyle/>
        <a:p>
          <a:r>
            <a:rPr lang="ru-RU" dirty="0" smtClean="0"/>
            <a:t>=5</a:t>
          </a:r>
          <a:endParaRPr lang="ru-RU" dirty="0"/>
        </a:p>
      </dgm:t>
    </dgm:pt>
    <dgm:pt modelId="{70751633-FEE6-4CFA-B61B-BD70238F617F}" type="parTrans" cxnId="{0C9AD44D-4304-4BC6-A902-07A087F886DE}">
      <dgm:prSet/>
      <dgm:spPr/>
      <dgm:t>
        <a:bodyPr/>
        <a:lstStyle/>
        <a:p>
          <a:endParaRPr lang="ru-RU"/>
        </a:p>
      </dgm:t>
    </dgm:pt>
    <dgm:pt modelId="{C79CDB4B-F77E-4773-A197-609E0B4F0DF8}" type="sibTrans" cxnId="{0C9AD44D-4304-4BC6-A902-07A087F886DE}">
      <dgm:prSet/>
      <dgm:spPr/>
      <dgm:t>
        <a:bodyPr/>
        <a:lstStyle/>
        <a:p>
          <a:endParaRPr lang="ru-RU"/>
        </a:p>
      </dgm:t>
    </dgm:pt>
    <dgm:pt modelId="{B50B1E0A-A73B-4E34-9A3D-32FA7227D854}" type="pres">
      <dgm:prSet presAssocID="{AD6E3D6D-6733-4DC4-A74D-77F6E0767E8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4DCD4E-AFED-48DE-8E79-953550896E95}" type="pres">
      <dgm:prSet presAssocID="{AD6E3D6D-6733-4DC4-A74D-77F6E0767E83}" presName="arrow" presStyleLbl="bgShp" presStyleIdx="0" presStyleCnt="1"/>
      <dgm:spPr/>
    </dgm:pt>
    <dgm:pt modelId="{9118B243-881E-4A4C-A4DA-AD76C2079332}" type="pres">
      <dgm:prSet presAssocID="{AD6E3D6D-6733-4DC4-A74D-77F6E0767E83}" presName="linearProcess" presStyleCnt="0"/>
      <dgm:spPr/>
    </dgm:pt>
    <dgm:pt modelId="{640C23FE-BCBB-40DF-AEFF-E892F48758BB}" type="pres">
      <dgm:prSet presAssocID="{2EFE0A5B-AD0A-42F4-B5A0-E2B60FCA62E8}" presName="text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FC073-26F4-4783-A469-81B79FCB40A2}" type="pres">
      <dgm:prSet presAssocID="{C7390B7E-8240-44E3-BEE6-2376DDCD6921}" presName="sibTrans" presStyleCnt="0"/>
      <dgm:spPr/>
    </dgm:pt>
    <dgm:pt modelId="{55C3379B-C2EA-438E-A048-47F76DCB320E}" type="pres">
      <dgm:prSet presAssocID="{4F801131-5857-4CF7-A52A-1E067F5A050E}" presName="text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EAD31-AD18-482A-BE6B-8C1CFA9C8368}" type="pres">
      <dgm:prSet presAssocID="{84327D23-AF25-43C4-AE63-6FBF9D054B81}" presName="sibTrans" presStyleCnt="0"/>
      <dgm:spPr/>
    </dgm:pt>
    <dgm:pt modelId="{96D5D3CD-D384-45BF-8395-891F6691DBC5}" type="pres">
      <dgm:prSet presAssocID="{0B5584E8-6130-4737-8DD2-4BC06A84EBC5}" presName="text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A1270-C6E9-4C76-A93F-D91516C32F1C}" type="pres">
      <dgm:prSet presAssocID="{9803A919-4AEE-434E-A101-03D2F213B3A5}" presName="sibTrans" presStyleCnt="0"/>
      <dgm:spPr/>
    </dgm:pt>
    <dgm:pt modelId="{6D6DC16A-0A54-46B0-BBB5-02B4319313FB}" type="pres">
      <dgm:prSet presAssocID="{A6A6A2E9-C80B-4059-BF86-F0FA460F88B6}" presName="text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3B836-460F-4756-B652-CEF3A8E35E8B}" type="pres">
      <dgm:prSet presAssocID="{902BAD4C-D096-4260-8A39-BA98B4FC2326}" presName="sibTrans" presStyleCnt="0"/>
      <dgm:spPr/>
    </dgm:pt>
    <dgm:pt modelId="{D7113EBD-6253-4601-8D4F-6D8811AE40F0}" type="pres">
      <dgm:prSet presAssocID="{78A7FEA7-0D6E-49D8-8DC1-1DF11271ED2F}" presName="text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B60C5-43DB-4012-927E-2D69AB592F01}" type="pres">
      <dgm:prSet presAssocID="{016BF9BB-280B-4FB2-AF50-B6096CFC627D}" presName="sibTrans" presStyleCnt="0"/>
      <dgm:spPr/>
    </dgm:pt>
    <dgm:pt modelId="{7F1E35FD-A614-4ED8-9AA2-CC02E5E0F0C0}" type="pres">
      <dgm:prSet presAssocID="{E211F51D-D435-4FDB-A810-96303CA31BB8}" presName="text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CC71B-0D61-4345-9425-5FEA2D5433C5}" type="pres">
      <dgm:prSet presAssocID="{C6F2B3B8-58D9-47AD-8735-CA4F855FCF64}" presName="sibTrans" presStyleCnt="0"/>
      <dgm:spPr/>
    </dgm:pt>
    <dgm:pt modelId="{596A0F94-06EA-43B3-A100-0AF13CAAFDE6}" type="pres">
      <dgm:prSet presAssocID="{50634D41-76D5-49CE-AB1C-2FC80533520D}" presName="text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E7F79-BEFA-4E88-8D2A-96F3E074CCE8}" type="pres">
      <dgm:prSet presAssocID="{68C01169-67B6-4FCE-8C25-CCC8907D1285}" presName="sibTrans" presStyleCnt="0"/>
      <dgm:spPr/>
    </dgm:pt>
    <dgm:pt modelId="{2377466A-D163-4A0A-B234-F60FF261FC66}" type="pres">
      <dgm:prSet presAssocID="{2EF39F22-E21E-4523-AEB4-1AE166DA0D65}" presName="text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09450-DAA4-4180-B97B-98DC75F9B9E6}" type="pres">
      <dgm:prSet presAssocID="{CF5DB432-F8B7-4F11-9A58-B4441B836AED}" presName="sibTrans" presStyleCnt="0"/>
      <dgm:spPr/>
    </dgm:pt>
    <dgm:pt modelId="{DFB9B727-7E42-4CA8-97BE-375762587FD8}" type="pres">
      <dgm:prSet presAssocID="{40965A7D-8BDF-4AE7-BAF3-7F569E3708D0}" presName="text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4BB69-F3A7-42F3-8AEE-C115E5746B6C}" type="pres">
      <dgm:prSet presAssocID="{3AFB0833-5299-496C-BC08-6019FF086B3F}" presName="sibTrans" presStyleCnt="0"/>
      <dgm:spPr/>
    </dgm:pt>
    <dgm:pt modelId="{99E88C49-4F20-4911-A59B-5A207D497993}" type="pres">
      <dgm:prSet presAssocID="{80125747-FD61-4FD8-8C7B-92AFB5C1F448}" presName="text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1E0D31-42CF-47A7-B845-3EE9AE72619E}" type="presOf" srcId="{4F801131-5857-4CF7-A52A-1E067F5A050E}" destId="{55C3379B-C2EA-438E-A048-47F76DCB320E}" srcOrd="0" destOrd="0" presId="urn:microsoft.com/office/officeart/2005/8/layout/hProcess9"/>
    <dgm:cxn modelId="{4ECEE9DF-A0DD-43F9-B55F-040D43EDA8F0}" srcId="{AD6E3D6D-6733-4DC4-A74D-77F6E0767E83}" destId="{40965A7D-8BDF-4AE7-BAF3-7F569E3708D0}" srcOrd="8" destOrd="0" parTransId="{B3BC2069-38D6-4837-9FE0-533F56F381B2}" sibTransId="{3AFB0833-5299-496C-BC08-6019FF086B3F}"/>
    <dgm:cxn modelId="{E4ACA7F3-3E75-432D-B8E1-4BFC6D515810}" type="presOf" srcId="{50634D41-76D5-49CE-AB1C-2FC80533520D}" destId="{596A0F94-06EA-43B3-A100-0AF13CAAFDE6}" srcOrd="0" destOrd="0" presId="urn:microsoft.com/office/officeart/2005/8/layout/hProcess9"/>
    <dgm:cxn modelId="{4F230974-FE5A-45AF-A661-468C96836D61}" srcId="{AD6E3D6D-6733-4DC4-A74D-77F6E0767E83}" destId="{A6A6A2E9-C80B-4059-BF86-F0FA460F88B6}" srcOrd="3" destOrd="0" parTransId="{6DE881E1-AFAE-4489-B127-6B744318FF1F}" sibTransId="{902BAD4C-D096-4260-8A39-BA98B4FC2326}"/>
    <dgm:cxn modelId="{B29D5CDE-DC8F-4A96-89C1-A9C579C82FA9}" type="presOf" srcId="{A6A6A2E9-C80B-4059-BF86-F0FA460F88B6}" destId="{6D6DC16A-0A54-46B0-BBB5-02B4319313FB}" srcOrd="0" destOrd="0" presId="urn:microsoft.com/office/officeart/2005/8/layout/hProcess9"/>
    <dgm:cxn modelId="{7B960A50-96AA-4D3E-8D30-D2FCE951E9AE}" type="presOf" srcId="{80125747-FD61-4FD8-8C7B-92AFB5C1F448}" destId="{99E88C49-4F20-4911-A59B-5A207D497993}" srcOrd="0" destOrd="0" presId="urn:microsoft.com/office/officeart/2005/8/layout/hProcess9"/>
    <dgm:cxn modelId="{3D599F43-437D-4997-870B-78F7869675B1}" srcId="{AD6E3D6D-6733-4DC4-A74D-77F6E0767E83}" destId="{4F801131-5857-4CF7-A52A-1E067F5A050E}" srcOrd="1" destOrd="0" parTransId="{35702A07-2BD8-43DF-851D-AACCD5B55488}" sibTransId="{84327D23-AF25-43C4-AE63-6FBF9D054B81}"/>
    <dgm:cxn modelId="{5A4F7150-0385-47A8-9A72-ED49923C335C}" srcId="{AD6E3D6D-6733-4DC4-A74D-77F6E0767E83}" destId="{2EFE0A5B-AD0A-42F4-B5A0-E2B60FCA62E8}" srcOrd="0" destOrd="0" parTransId="{A24A3C2D-5C39-48B4-8EE1-89AD533D0449}" sibTransId="{C7390B7E-8240-44E3-BEE6-2376DDCD6921}"/>
    <dgm:cxn modelId="{0001DE71-3570-4DE3-97FE-403549AE4BC9}" srcId="{AD6E3D6D-6733-4DC4-A74D-77F6E0767E83}" destId="{0B5584E8-6130-4737-8DD2-4BC06A84EBC5}" srcOrd="2" destOrd="0" parTransId="{34BE3C03-4BDD-44F3-8A36-FF14922226A5}" sibTransId="{9803A919-4AEE-434E-A101-03D2F213B3A5}"/>
    <dgm:cxn modelId="{263F1A17-84D9-40B9-BFBF-7A7AED47DA08}" srcId="{AD6E3D6D-6733-4DC4-A74D-77F6E0767E83}" destId="{50634D41-76D5-49CE-AB1C-2FC80533520D}" srcOrd="6" destOrd="0" parTransId="{09D75284-8F5C-46A7-84B2-A0B52C3C3FB9}" sibTransId="{68C01169-67B6-4FCE-8C25-CCC8907D1285}"/>
    <dgm:cxn modelId="{50763283-11DB-4318-9110-04795CC8AD43}" type="presOf" srcId="{2EFE0A5B-AD0A-42F4-B5A0-E2B60FCA62E8}" destId="{640C23FE-BCBB-40DF-AEFF-E892F48758BB}" srcOrd="0" destOrd="0" presId="urn:microsoft.com/office/officeart/2005/8/layout/hProcess9"/>
    <dgm:cxn modelId="{9E5F3B20-53E6-4C23-9496-6AD22E06368C}" srcId="{AD6E3D6D-6733-4DC4-A74D-77F6E0767E83}" destId="{2EF39F22-E21E-4523-AEB4-1AE166DA0D65}" srcOrd="7" destOrd="0" parTransId="{EF991B07-B438-4E0B-90DC-84AED3E45D2D}" sibTransId="{CF5DB432-F8B7-4F11-9A58-B4441B836AED}"/>
    <dgm:cxn modelId="{FA6B732A-6B5B-4D10-BF84-15B375D09F6D}" type="presOf" srcId="{E211F51D-D435-4FDB-A810-96303CA31BB8}" destId="{7F1E35FD-A614-4ED8-9AA2-CC02E5E0F0C0}" srcOrd="0" destOrd="0" presId="urn:microsoft.com/office/officeart/2005/8/layout/hProcess9"/>
    <dgm:cxn modelId="{E949F3DE-3EAC-407F-B4EF-9358185872AF}" srcId="{AD6E3D6D-6733-4DC4-A74D-77F6E0767E83}" destId="{78A7FEA7-0D6E-49D8-8DC1-1DF11271ED2F}" srcOrd="4" destOrd="0" parTransId="{9DE85FB1-DA1B-43A3-B1DA-BBB372BACAF1}" sibTransId="{016BF9BB-280B-4FB2-AF50-B6096CFC627D}"/>
    <dgm:cxn modelId="{1CFA4C8D-ED98-4068-9172-F3C0EAE77812}" type="presOf" srcId="{AD6E3D6D-6733-4DC4-A74D-77F6E0767E83}" destId="{B50B1E0A-A73B-4E34-9A3D-32FA7227D854}" srcOrd="0" destOrd="0" presId="urn:microsoft.com/office/officeart/2005/8/layout/hProcess9"/>
    <dgm:cxn modelId="{DEC21029-F840-408D-8FB0-048BDA4C46B7}" type="presOf" srcId="{0B5584E8-6130-4737-8DD2-4BC06A84EBC5}" destId="{96D5D3CD-D384-45BF-8395-891F6691DBC5}" srcOrd="0" destOrd="0" presId="urn:microsoft.com/office/officeart/2005/8/layout/hProcess9"/>
    <dgm:cxn modelId="{4BF1284E-C236-4080-B6D8-5B660EA53840}" type="presOf" srcId="{2EF39F22-E21E-4523-AEB4-1AE166DA0D65}" destId="{2377466A-D163-4A0A-B234-F60FF261FC66}" srcOrd="0" destOrd="0" presId="urn:microsoft.com/office/officeart/2005/8/layout/hProcess9"/>
    <dgm:cxn modelId="{61AAC226-EAE8-4846-867C-714EA52262FD}" type="presOf" srcId="{78A7FEA7-0D6E-49D8-8DC1-1DF11271ED2F}" destId="{D7113EBD-6253-4601-8D4F-6D8811AE40F0}" srcOrd="0" destOrd="0" presId="urn:microsoft.com/office/officeart/2005/8/layout/hProcess9"/>
    <dgm:cxn modelId="{3AE9E38F-2E4B-4953-86DA-456351FB6656}" srcId="{AD6E3D6D-6733-4DC4-A74D-77F6E0767E83}" destId="{E211F51D-D435-4FDB-A810-96303CA31BB8}" srcOrd="5" destOrd="0" parTransId="{A8006BF2-945A-4997-9681-1A4A31D537F8}" sibTransId="{C6F2B3B8-58D9-47AD-8735-CA4F855FCF64}"/>
    <dgm:cxn modelId="{8A217EEC-F1C5-4C59-B0F1-D40783433830}" type="presOf" srcId="{40965A7D-8BDF-4AE7-BAF3-7F569E3708D0}" destId="{DFB9B727-7E42-4CA8-97BE-375762587FD8}" srcOrd="0" destOrd="0" presId="urn:microsoft.com/office/officeart/2005/8/layout/hProcess9"/>
    <dgm:cxn modelId="{0C9AD44D-4304-4BC6-A902-07A087F886DE}" srcId="{AD6E3D6D-6733-4DC4-A74D-77F6E0767E83}" destId="{80125747-FD61-4FD8-8C7B-92AFB5C1F448}" srcOrd="9" destOrd="0" parTransId="{70751633-FEE6-4CFA-B61B-BD70238F617F}" sibTransId="{C79CDB4B-F77E-4773-A197-609E0B4F0DF8}"/>
    <dgm:cxn modelId="{8701DEF8-7064-4CFF-8F8C-21AE341AA5EA}" type="presParOf" srcId="{B50B1E0A-A73B-4E34-9A3D-32FA7227D854}" destId="{C04DCD4E-AFED-48DE-8E79-953550896E95}" srcOrd="0" destOrd="0" presId="urn:microsoft.com/office/officeart/2005/8/layout/hProcess9"/>
    <dgm:cxn modelId="{E0264CA8-B333-4BEF-8DC8-83C92D09BCAE}" type="presParOf" srcId="{B50B1E0A-A73B-4E34-9A3D-32FA7227D854}" destId="{9118B243-881E-4A4C-A4DA-AD76C2079332}" srcOrd="1" destOrd="0" presId="urn:microsoft.com/office/officeart/2005/8/layout/hProcess9"/>
    <dgm:cxn modelId="{D111CCB6-4181-491D-8986-CE94DE3F4663}" type="presParOf" srcId="{9118B243-881E-4A4C-A4DA-AD76C2079332}" destId="{640C23FE-BCBB-40DF-AEFF-E892F48758BB}" srcOrd="0" destOrd="0" presId="urn:microsoft.com/office/officeart/2005/8/layout/hProcess9"/>
    <dgm:cxn modelId="{2F31DA02-3BFC-442E-8413-DCFAABF42095}" type="presParOf" srcId="{9118B243-881E-4A4C-A4DA-AD76C2079332}" destId="{089FC073-26F4-4783-A469-81B79FCB40A2}" srcOrd="1" destOrd="0" presId="urn:microsoft.com/office/officeart/2005/8/layout/hProcess9"/>
    <dgm:cxn modelId="{AD7E8E41-AFB0-4A2A-883A-3B16117C66D9}" type="presParOf" srcId="{9118B243-881E-4A4C-A4DA-AD76C2079332}" destId="{55C3379B-C2EA-438E-A048-47F76DCB320E}" srcOrd="2" destOrd="0" presId="urn:microsoft.com/office/officeart/2005/8/layout/hProcess9"/>
    <dgm:cxn modelId="{40853628-3673-4C1D-84AA-757DA7DC2C3A}" type="presParOf" srcId="{9118B243-881E-4A4C-A4DA-AD76C2079332}" destId="{AB7EAD31-AD18-482A-BE6B-8C1CFA9C8368}" srcOrd="3" destOrd="0" presId="urn:microsoft.com/office/officeart/2005/8/layout/hProcess9"/>
    <dgm:cxn modelId="{4E9B0001-AAF1-4956-A6DE-F8C0112FA94C}" type="presParOf" srcId="{9118B243-881E-4A4C-A4DA-AD76C2079332}" destId="{96D5D3CD-D384-45BF-8395-891F6691DBC5}" srcOrd="4" destOrd="0" presId="urn:microsoft.com/office/officeart/2005/8/layout/hProcess9"/>
    <dgm:cxn modelId="{82373BF6-80B2-4FD9-BBE7-89F512B3CA83}" type="presParOf" srcId="{9118B243-881E-4A4C-A4DA-AD76C2079332}" destId="{B0EA1270-C6E9-4C76-A93F-D91516C32F1C}" srcOrd="5" destOrd="0" presId="urn:microsoft.com/office/officeart/2005/8/layout/hProcess9"/>
    <dgm:cxn modelId="{9ABC3E22-0597-4130-9368-5A73DE704CA7}" type="presParOf" srcId="{9118B243-881E-4A4C-A4DA-AD76C2079332}" destId="{6D6DC16A-0A54-46B0-BBB5-02B4319313FB}" srcOrd="6" destOrd="0" presId="urn:microsoft.com/office/officeart/2005/8/layout/hProcess9"/>
    <dgm:cxn modelId="{2797BDCB-8BD5-4E63-ACE2-E24EC1A7C6C2}" type="presParOf" srcId="{9118B243-881E-4A4C-A4DA-AD76C2079332}" destId="{26A3B836-460F-4756-B652-CEF3A8E35E8B}" srcOrd="7" destOrd="0" presId="urn:microsoft.com/office/officeart/2005/8/layout/hProcess9"/>
    <dgm:cxn modelId="{12BFAB90-2E15-40ED-A14B-E74C09FE8E9F}" type="presParOf" srcId="{9118B243-881E-4A4C-A4DA-AD76C2079332}" destId="{D7113EBD-6253-4601-8D4F-6D8811AE40F0}" srcOrd="8" destOrd="0" presId="urn:microsoft.com/office/officeart/2005/8/layout/hProcess9"/>
    <dgm:cxn modelId="{35416CCA-25BD-47F9-8A6E-9721D5A1FB5E}" type="presParOf" srcId="{9118B243-881E-4A4C-A4DA-AD76C2079332}" destId="{49EB60C5-43DB-4012-927E-2D69AB592F01}" srcOrd="9" destOrd="0" presId="urn:microsoft.com/office/officeart/2005/8/layout/hProcess9"/>
    <dgm:cxn modelId="{08C6A295-8EEC-438D-BF62-6E3114858106}" type="presParOf" srcId="{9118B243-881E-4A4C-A4DA-AD76C2079332}" destId="{7F1E35FD-A614-4ED8-9AA2-CC02E5E0F0C0}" srcOrd="10" destOrd="0" presId="urn:microsoft.com/office/officeart/2005/8/layout/hProcess9"/>
    <dgm:cxn modelId="{3BB5CF7D-32B0-48F0-B383-E2F2C7C0972F}" type="presParOf" srcId="{9118B243-881E-4A4C-A4DA-AD76C2079332}" destId="{3C8CC71B-0D61-4345-9425-5FEA2D5433C5}" srcOrd="11" destOrd="0" presId="urn:microsoft.com/office/officeart/2005/8/layout/hProcess9"/>
    <dgm:cxn modelId="{D3362E33-9025-4F54-9E3D-159FAE433D96}" type="presParOf" srcId="{9118B243-881E-4A4C-A4DA-AD76C2079332}" destId="{596A0F94-06EA-43B3-A100-0AF13CAAFDE6}" srcOrd="12" destOrd="0" presId="urn:microsoft.com/office/officeart/2005/8/layout/hProcess9"/>
    <dgm:cxn modelId="{4B76330C-1C03-4E3A-802E-E0CCE6E23683}" type="presParOf" srcId="{9118B243-881E-4A4C-A4DA-AD76C2079332}" destId="{DD4E7F79-BEFA-4E88-8D2A-96F3E074CCE8}" srcOrd="13" destOrd="0" presId="urn:microsoft.com/office/officeart/2005/8/layout/hProcess9"/>
    <dgm:cxn modelId="{77EF4813-50EB-4142-A707-479962DEB2B4}" type="presParOf" srcId="{9118B243-881E-4A4C-A4DA-AD76C2079332}" destId="{2377466A-D163-4A0A-B234-F60FF261FC66}" srcOrd="14" destOrd="0" presId="urn:microsoft.com/office/officeart/2005/8/layout/hProcess9"/>
    <dgm:cxn modelId="{6BDF3044-F028-4F22-9F32-45E35544BEE0}" type="presParOf" srcId="{9118B243-881E-4A4C-A4DA-AD76C2079332}" destId="{C9809450-DAA4-4180-B97B-98DC75F9B9E6}" srcOrd="15" destOrd="0" presId="urn:microsoft.com/office/officeart/2005/8/layout/hProcess9"/>
    <dgm:cxn modelId="{D04CF0C4-C7D9-411C-94C7-E4306BAC8431}" type="presParOf" srcId="{9118B243-881E-4A4C-A4DA-AD76C2079332}" destId="{DFB9B727-7E42-4CA8-97BE-375762587FD8}" srcOrd="16" destOrd="0" presId="urn:microsoft.com/office/officeart/2005/8/layout/hProcess9"/>
    <dgm:cxn modelId="{F4F8B556-9F71-47E1-BFAD-74A90D4866B6}" type="presParOf" srcId="{9118B243-881E-4A4C-A4DA-AD76C2079332}" destId="{BCB4BB69-F3A7-42F3-8AEE-C115E5746B6C}" srcOrd="17" destOrd="0" presId="urn:microsoft.com/office/officeart/2005/8/layout/hProcess9"/>
    <dgm:cxn modelId="{39ADDB57-842E-42B4-9189-F08DC6B7BB58}" type="presParOf" srcId="{9118B243-881E-4A4C-A4DA-AD76C2079332}" destId="{99E88C49-4F20-4911-A59B-5A207D497993}" srcOrd="18" destOrd="0" presId="urn:microsoft.com/office/officeart/2005/8/layout/hProcess9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F4F0AE-7BAD-4861-9A71-96FF7B26CBFC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ADE8F76-B596-4340-9856-7EAD90734C6C}">
      <dgm:prSet phldrT="[Текст]"/>
      <dgm:spPr/>
      <dgm:t>
        <a:bodyPr/>
        <a:lstStyle/>
        <a:p>
          <a:r>
            <a:rPr lang="ru-RU" dirty="0" smtClean="0"/>
            <a:t>16</a:t>
          </a:r>
          <a:endParaRPr lang="ru-RU" dirty="0"/>
        </a:p>
      </dgm:t>
    </dgm:pt>
    <dgm:pt modelId="{E8124B6F-AB60-420F-8C0C-9280B0BD3F52}" type="parTrans" cxnId="{01432D4F-5011-4DD1-9D8F-4A29F6A3EB17}">
      <dgm:prSet/>
      <dgm:spPr/>
      <dgm:t>
        <a:bodyPr/>
        <a:lstStyle/>
        <a:p>
          <a:endParaRPr lang="ru-RU"/>
        </a:p>
      </dgm:t>
    </dgm:pt>
    <dgm:pt modelId="{D288A9EE-7002-4D13-B395-71925FC7F00F}" type="sibTrans" cxnId="{01432D4F-5011-4DD1-9D8F-4A29F6A3EB17}">
      <dgm:prSet/>
      <dgm:spPr/>
      <dgm:t>
        <a:bodyPr/>
        <a:lstStyle/>
        <a:p>
          <a:endParaRPr lang="ru-RU"/>
        </a:p>
      </dgm:t>
    </dgm:pt>
    <dgm:pt modelId="{DA4AB2A7-97DE-4568-AD68-633345A71FB1}">
      <dgm:prSet phldrT="[Текст]"/>
      <dgm:spPr/>
      <dgm:t>
        <a:bodyPr/>
        <a:lstStyle/>
        <a:p>
          <a:r>
            <a:rPr lang="ru-RU" dirty="0" smtClean="0"/>
            <a:t>28</a:t>
          </a:r>
          <a:endParaRPr lang="ru-RU" dirty="0"/>
        </a:p>
      </dgm:t>
    </dgm:pt>
    <dgm:pt modelId="{FA7A2414-117A-4589-99EC-9A393D85E488}" type="parTrans" cxnId="{F3536F14-9D38-4B33-8548-71BE433D69FF}">
      <dgm:prSet/>
      <dgm:spPr/>
      <dgm:t>
        <a:bodyPr/>
        <a:lstStyle/>
        <a:p>
          <a:endParaRPr lang="ru-RU"/>
        </a:p>
      </dgm:t>
    </dgm:pt>
    <dgm:pt modelId="{BBE607C6-132B-40B4-BAF7-D60D3852573F}" type="sibTrans" cxnId="{F3536F14-9D38-4B33-8548-71BE433D69FF}">
      <dgm:prSet/>
      <dgm:spPr/>
      <dgm:t>
        <a:bodyPr/>
        <a:lstStyle/>
        <a:p>
          <a:endParaRPr lang="ru-RU"/>
        </a:p>
      </dgm:t>
    </dgm:pt>
    <dgm:pt modelId="{8E8D21AC-3224-42B2-B2C5-37CD8711F149}">
      <dgm:prSet phldrT="[Текст]"/>
      <dgm:spPr/>
      <dgm:t>
        <a:bodyPr/>
        <a:lstStyle/>
        <a:p>
          <a:r>
            <a:rPr lang="ru-RU" dirty="0" smtClean="0"/>
            <a:t>14</a:t>
          </a:r>
          <a:endParaRPr lang="ru-RU" dirty="0"/>
        </a:p>
      </dgm:t>
    </dgm:pt>
    <dgm:pt modelId="{C457C3B8-CFD3-40DA-B7FA-AB8A8DFCA768}" type="parTrans" cxnId="{71630925-D410-4D16-921B-975A3BB42D7F}">
      <dgm:prSet/>
      <dgm:spPr/>
      <dgm:t>
        <a:bodyPr/>
        <a:lstStyle/>
        <a:p>
          <a:endParaRPr lang="ru-RU"/>
        </a:p>
      </dgm:t>
    </dgm:pt>
    <dgm:pt modelId="{82817F8D-11FA-4D35-8EB3-909A11656D9A}" type="sibTrans" cxnId="{71630925-D410-4D16-921B-975A3BB42D7F}">
      <dgm:prSet/>
      <dgm:spPr/>
      <dgm:t>
        <a:bodyPr/>
        <a:lstStyle/>
        <a:p>
          <a:endParaRPr lang="ru-RU"/>
        </a:p>
      </dgm:t>
    </dgm:pt>
    <dgm:pt modelId="{C7798604-2AF9-4964-ACEF-B61D8EE1A77D}">
      <dgm:prSet phldrT="[Текст]"/>
      <dgm:spPr/>
      <dgm:t>
        <a:bodyPr/>
        <a:lstStyle/>
        <a:p>
          <a:r>
            <a:rPr lang="ru-RU" dirty="0" smtClean="0"/>
            <a:t>12</a:t>
          </a:r>
          <a:endParaRPr lang="ru-RU" dirty="0"/>
        </a:p>
      </dgm:t>
    </dgm:pt>
    <dgm:pt modelId="{B7476B2C-C50C-4A07-B482-821B3C24DFD8}" type="parTrans" cxnId="{B0351183-466C-4929-B58C-0F5C7E065706}">
      <dgm:prSet/>
      <dgm:spPr/>
      <dgm:t>
        <a:bodyPr/>
        <a:lstStyle/>
        <a:p>
          <a:endParaRPr lang="ru-RU"/>
        </a:p>
      </dgm:t>
    </dgm:pt>
    <dgm:pt modelId="{BA22B287-60F5-4EB3-A510-8B1EE2996CAE}" type="sibTrans" cxnId="{B0351183-466C-4929-B58C-0F5C7E065706}">
      <dgm:prSet/>
      <dgm:spPr/>
      <dgm:t>
        <a:bodyPr/>
        <a:lstStyle/>
        <a:p>
          <a:endParaRPr lang="ru-RU"/>
        </a:p>
      </dgm:t>
    </dgm:pt>
    <dgm:pt modelId="{4C880A78-0C59-4E34-AD6A-C3614E86F324}">
      <dgm:prSet/>
      <dgm:spPr/>
      <dgm:t>
        <a:bodyPr/>
        <a:lstStyle/>
        <a:p>
          <a:r>
            <a:rPr lang="ru-RU" dirty="0" smtClean="0"/>
            <a:t>11</a:t>
          </a:r>
          <a:endParaRPr lang="ru-RU" dirty="0"/>
        </a:p>
      </dgm:t>
    </dgm:pt>
    <dgm:pt modelId="{012CB9D1-301C-4197-B8E9-B21741475C88}" type="sibTrans" cxnId="{ADE8226C-D5D0-4AC1-B1E2-2A4995BD347F}">
      <dgm:prSet/>
      <dgm:spPr/>
      <dgm:t>
        <a:bodyPr/>
        <a:lstStyle/>
        <a:p>
          <a:endParaRPr lang="ru-RU"/>
        </a:p>
      </dgm:t>
    </dgm:pt>
    <dgm:pt modelId="{D3841AA4-298E-46D1-9B80-D79B467EAF28}" type="parTrans" cxnId="{ADE8226C-D5D0-4AC1-B1E2-2A4995BD347F}">
      <dgm:prSet/>
      <dgm:spPr/>
      <dgm:t>
        <a:bodyPr/>
        <a:lstStyle/>
        <a:p>
          <a:endParaRPr lang="ru-RU"/>
        </a:p>
      </dgm:t>
    </dgm:pt>
    <dgm:pt modelId="{2BBA1F4A-55A5-4F36-BC5A-53C57861ECA0}" type="pres">
      <dgm:prSet presAssocID="{A1F4F0AE-7BAD-4861-9A71-96FF7B26CB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24B98D-9D33-4250-9363-D6D35865B0A1}" type="pres">
      <dgm:prSet presAssocID="{DADE8F76-B596-4340-9856-7EAD90734C6C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35B18-786E-4F89-BE6B-380B73C5A2D3}" type="pres">
      <dgm:prSet presAssocID="{D288A9EE-7002-4D13-B395-71925FC7F00F}" presName="space" presStyleCnt="0"/>
      <dgm:spPr/>
    </dgm:pt>
    <dgm:pt modelId="{A5479D03-D7FF-400F-A3EA-BBF79368900B}" type="pres">
      <dgm:prSet presAssocID="{4C880A78-0C59-4E34-AD6A-C3614E86F324}" presName="Name5" presStyleLbl="vennNode1" presStyleIdx="1" presStyleCnt="5" custLinFactNeighborX="-5234" custLinFactNeighborY="-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F26ED-0404-4F43-A755-A5E9EB3E3B93}" type="pres">
      <dgm:prSet presAssocID="{012CB9D1-301C-4197-B8E9-B21741475C88}" presName="space" presStyleCnt="0"/>
      <dgm:spPr/>
    </dgm:pt>
    <dgm:pt modelId="{6379A923-D6AE-4DF3-99D6-B6AD096747CD}" type="pres">
      <dgm:prSet presAssocID="{DA4AB2A7-97DE-4568-AD68-633345A71FB1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DEEFE-8E97-4CEF-BA3A-0D9AF23F16E1}" type="pres">
      <dgm:prSet presAssocID="{BBE607C6-132B-40B4-BAF7-D60D3852573F}" presName="space" presStyleCnt="0"/>
      <dgm:spPr/>
    </dgm:pt>
    <dgm:pt modelId="{9228265E-2290-49B6-9840-A8CB471B518E}" type="pres">
      <dgm:prSet presAssocID="{8E8D21AC-3224-42B2-B2C5-37CD8711F149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C2094-438D-4115-AD49-F81F21CBDAC9}" type="pres">
      <dgm:prSet presAssocID="{82817F8D-11FA-4D35-8EB3-909A11656D9A}" presName="space" presStyleCnt="0"/>
      <dgm:spPr/>
    </dgm:pt>
    <dgm:pt modelId="{8A57D9AC-E8C0-49C3-B116-E6A2941580B0}" type="pres">
      <dgm:prSet presAssocID="{C7798604-2AF9-4964-ACEF-B61D8EE1A77D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E8226C-D5D0-4AC1-B1E2-2A4995BD347F}" srcId="{A1F4F0AE-7BAD-4861-9A71-96FF7B26CBFC}" destId="{4C880A78-0C59-4E34-AD6A-C3614E86F324}" srcOrd="1" destOrd="0" parTransId="{D3841AA4-298E-46D1-9B80-D79B467EAF28}" sibTransId="{012CB9D1-301C-4197-B8E9-B21741475C88}"/>
    <dgm:cxn modelId="{AA1000BE-6048-4335-8218-2C8A9F7B3302}" type="presOf" srcId="{DA4AB2A7-97DE-4568-AD68-633345A71FB1}" destId="{6379A923-D6AE-4DF3-99D6-B6AD096747CD}" srcOrd="0" destOrd="0" presId="urn:microsoft.com/office/officeart/2005/8/layout/venn3"/>
    <dgm:cxn modelId="{F3536F14-9D38-4B33-8548-71BE433D69FF}" srcId="{A1F4F0AE-7BAD-4861-9A71-96FF7B26CBFC}" destId="{DA4AB2A7-97DE-4568-AD68-633345A71FB1}" srcOrd="2" destOrd="0" parTransId="{FA7A2414-117A-4589-99EC-9A393D85E488}" sibTransId="{BBE607C6-132B-40B4-BAF7-D60D3852573F}"/>
    <dgm:cxn modelId="{F8DDF736-28C2-4F24-80AD-0E530317737A}" type="presOf" srcId="{DADE8F76-B596-4340-9856-7EAD90734C6C}" destId="{1124B98D-9D33-4250-9363-D6D35865B0A1}" srcOrd="0" destOrd="0" presId="urn:microsoft.com/office/officeart/2005/8/layout/venn3"/>
    <dgm:cxn modelId="{71630925-D410-4D16-921B-975A3BB42D7F}" srcId="{A1F4F0AE-7BAD-4861-9A71-96FF7B26CBFC}" destId="{8E8D21AC-3224-42B2-B2C5-37CD8711F149}" srcOrd="3" destOrd="0" parTransId="{C457C3B8-CFD3-40DA-B7FA-AB8A8DFCA768}" sibTransId="{82817F8D-11FA-4D35-8EB3-909A11656D9A}"/>
    <dgm:cxn modelId="{B0351183-466C-4929-B58C-0F5C7E065706}" srcId="{A1F4F0AE-7BAD-4861-9A71-96FF7B26CBFC}" destId="{C7798604-2AF9-4964-ACEF-B61D8EE1A77D}" srcOrd="4" destOrd="0" parTransId="{B7476B2C-C50C-4A07-B482-821B3C24DFD8}" sibTransId="{BA22B287-60F5-4EB3-A510-8B1EE2996CAE}"/>
    <dgm:cxn modelId="{03FF0E4D-99E7-4B56-9ED6-350CC9F4147E}" type="presOf" srcId="{C7798604-2AF9-4964-ACEF-B61D8EE1A77D}" destId="{8A57D9AC-E8C0-49C3-B116-E6A2941580B0}" srcOrd="0" destOrd="0" presId="urn:microsoft.com/office/officeart/2005/8/layout/venn3"/>
    <dgm:cxn modelId="{6FD64FD3-F19F-4760-9244-4E7C65EA0338}" type="presOf" srcId="{8E8D21AC-3224-42B2-B2C5-37CD8711F149}" destId="{9228265E-2290-49B6-9840-A8CB471B518E}" srcOrd="0" destOrd="0" presId="urn:microsoft.com/office/officeart/2005/8/layout/venn3"/>
    <dgm:cxn modelId="{1DCDAB8C-CC9C-4454-993F-37233CA880D1}" type="presOf" srcId="{4C880A78-0C59-4E34-AD6A-C3614E86F324}" destId="{A5479D03-D7FF-400F-A3EA-BBF79368900B}" srcOrd="0" destOrd="0" presId="urn:microsoft.com/office/officeart/2005/8/layout/venn3"/>
    <dgm:cxn modelId="{01432D4F-5011-4DD1-9D8F-4A29F6A3EB17}" srcId="{A1F4F0AE-7BAD-4861-9A71-96FF7B26CBFC}" destId="{DADE8F76-B596-4340-9856-7EAD90734C6C}" srcOrd="0" destOrd="0" parTransId="{E8124B6F-AB60-420F-8C0C-9280B0BD3F52}" sibTransId="{D288A9EE-7002-4D13-B395-71925FC7F00F}"/>
    <dgm:cxn modelId="{CA45DA64-37E1-43BF-8459-C4729B2F22CC}" type="presOf" srcId="{A1F4F0AE-7BAD-4861-9A71-96FF7B26CBFC}" destId="{2BBA1F4A-55A5-4F36-BC5A-53C57861ECA0}" srcOrd="0" destOrd="0" presId="urn:microsoft.com/office/officeart/2005/8/layout/venn3"/>
    <dgm:cxn modelId="{75739B12-0ACF-40DE-BA14-514B82BC2BA8}" type="presParOf" srcId="{2BBA1F4A-55A5-4F36-BC5A-53C57861ECA0}" destId="{1124B98D-9D33-4250-9363-D6D35865B0A1}" srcOrd="0" destOrd="0" presId="urn:microsoft.com/office/officeart/2005/8/layout/venn3"/>
    <dgm:cxn modelId="{82D4D9CC-6EFC-457A-939F-09D19DC79FE5}" type="presParOf" srcId="{2BBA1F4A-55A5-4F36-BC5A-53C57861ECA0}" destId="{46A35B18-786E-4F89-BE6B-380B73C5A2D3}" srcOrd="1" destOrd="0" presId="urn:microsoft.com/office/officeart/2005/8/layout/venn3"/>
    <dgm:cxn modelId="{92347190-E1FC-4A73-841B-52CD795BA971}" type="presParOf" srcId="{2BBA1F4A-55A5-4F36-BC5A-53C57861ECA0}" destId="{A5479D03-D7FF-400F-A3EA-BBF79368900B}" srcOrd="2" destOrd="0" presId="urn:microsoft.com/office/officeart/2005/8/layout/venn3"/>
    <dgm:cxn modelId="{6179BB4B-7B4C-4451-A1B2-53F6479C3C3A}" type="presParOf" srcId="{2BBA1F4A-55A5-4F36-BC5A-53C57861ECA0}" destId="{83CF26ED-0404-4F43-A755-A5E9EB3E3B93}" srcOrd="3" destOrd="0" presId="urn:microsoft.com/office/officeart/2005/8/layout/venn3"/>
    <dgm:cxn modelId="{A1400835-744A-44ED-8426-83E96B1F6074}" type="presParOf" srcId="{2BBA1F4A-55A5-4F36-BC5A-53C57861ECA0}" destId="{6379A923-D6AE-4DF3-99D6-B6AD096747CD}" srcOrd="4" destOrd="0" presId="urn:microsoft.com/office/officeart/2005/8/layout/venn3"/>
    <dgm:cxn modelId="{05307C96-9B19-4C3C-806E-CC8242E8004D}" type="presParOf" srcId="{2BBA1F4A-55A5-4F36-BC5A-53C57861ECA0}" destId="{1EFDEEFE-8E97-4CEF-BA3A-0D9AF23F16E1}" srcOrd="5" destOrd="0" presId="urn:microsoft.com/office/officeart/2005/8/layout/venn3"/>
    <dgm:cxn modelId="{AA85A437-BEBF-463D-A8BE-D59352D94E65}" type="presParOf" srcId="{2BBA1F4A-55A5-4F36-BC5A-53C57861ECA0}" destId="{9228265E-2290-49B6-9840-A8CB471B518E}" srcOrd="6" destOrd="0" presId="urn:microsoft.com/office/officeart/2005/8/layout/venn3"/>
    <dgm:cxn modelId="{4642BB01-77F1-4341-9592-D04047DDBCE9}" type="presParOf" srcId="{2BBA1F4A-55A5-4F36-BC5A-53C57861ECA0}" destId="{AE1C2094-438D-4115-AD49-F81F21CBDAC9}" srcOrd="7" destOrd="0" presId="urn:microsoft.com/office/officeart/2005/8/layout/venn3"/>
    <dgm:cxn modelId="{DF377336-CE12-4105-9056-E6B59BBB5D87}" type="presParOf" srcId="{2BBA1F4A-55A5-4F36-BC5A-53C57861ECA0}" destId="{8A57D9AC-E8C0-49C3-B116-E6A2941580B0}" srcOrd="8" destOrd="0" presId="urn:microsoft.com/office/officeart/2005/8/layout/venn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3F74DC-932C-47A7-AA62-38B1774C5AB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59216E-8090-4196-9867-08984423493B}">
      <dgm:prSet phldrT="[Текст]"/>
      <dgm:spPr/>
      <dgm:t>
        <a:bodyPr/>
        <a:lstStyle/>
        <a:p>
          <a:r>
            <a:rPr lang="ru-RU" dirty="0" smtClean="0"/>
            <a:t>1 вариант</a:t>
          </a:r>
          <a:endParaRPr lang="ru-RU" dirty="0"/>
        </a:p>
      </dgm:t>
    </dgm:pt>
    <dgm:pt modelId="{7BFDFC81-6890-4722-A5F6-13225C313B9A}" type="parTrans" cxnId="{8172B1D0-3D4B-4E85-9ACB-BFF07C195A50}">
      <dgm:prSet/>
      <dgm:spPr/>
      <dgm:t>
        <a:bodyPr/>
        <a:lstStyle/>
        <a:p>
          <a:endParaRPr lang="ru-RU"/>
        </a:p>
      </dgm:t>
    </dgm:pt>
    <dgm:pt modelId="{807A11BC-9E87-4489-AC60-1A8DFCC99184}" type="sibTrans" cxnId="{8172B1D0-3D4B-4E85-9ACB-BFF07C195A50}">
      <dgm:prSet/>
      <dgm:spPr/>
      <dgm:t>
        <a:bodyPr/>
        <a:lstStyle/>
        <a:p>
          <a:endParaRPr lang="ru-RU"/>
        </a:p>
      </dgm:t>
    </dgm:pt>
    <dgm:pt modelId="{1616DB7D-F65E-49B2-85DA-87E0CFDAEF37}">
      <dgm:prSet phldrT="[Текст]" custT="1"/>
      <dgm:spPr/>
      <dgm:t>
        <a:bodyPr/>
        <a:lstStyle/>
        <a:p>
          <a:r>
            <a:rPr lang="ru-RU" sz="4200" b="0" i="0" baseline="0" dirty="0" smtClean="0"/>
            <a:t> 26 + 8 * 35 - 7</a:t>
          </a:r>
          <a:endParaRPr lang="ru-RU" sz="4200" b="0" i="0" baseline="0" dirty="0"/>
        </a:p>
      </dgm:t>
    </dgm:pt>
    <dgm:pt modelId="{65E79E40-C971-47AD-AC39-0AAE304454ED}" type="parTrans" cxnId="{703A2535-FBDB-41F0-A3C6-5A115016B626}">
      <dgm:prSet/>
      <dgm:spPr/>
      <dgm:t>
        <a:bodyPr/>
        <a:lstStyle/>
        <a:p>
          <a:endParaRPr lang="ru-RU"/>
        </a:p>
      </dgm:t>
    </dgm:pt>
    <dgm:pt modelId="{91C08F0E-C174-4AEF-9844-5650A7966E85}" type="sibTrans" cxnId="{703A2535-FBDB-41F0-A3C6-5A115016B626}">
      <dgm:prSet/>
      <dgm:spPr/>
      <dgm:t>
        <a:bodyPr/>
        <a:lstStyle/>
        <a:p>
          <a:endParaRPr lang="ru-RU"/>
        </a:p>
      </dgm:t>
    </dgm:pt>
    <dgm:pt modelId="{BD10A3C3-0106-47A8-B9C1-191ED64EC725}">
      <dgm:prSet phldrT="[Текст]" custT="1"/>
      <dgm:spPr/>
      <dgm:t>
        <a:bodyPr/>
        <a:lstStyle/>
        <a:p>
          <a:r>
            <a:rPr lang="ru-RU" sz="4200" b="0" i="0" baseline="0" dirty="0" smtClean="0"/>
            <a:t> 37 + 6 * 52 - 5</a:t>
          </a:r>
          <a:endParaRPr lang="ru-RU" sz="4200" b="0" i="0" baseline="0" dirty="0"/>
        </a:p>
      </dgm:t>
    </dgm:pt>
    <dgm:pt modelId="{CC3613E7-F27A-4C4D-9B23-BC10E57180F4}" type="parTrans" cxnId="{8A325F8D-C226-4F3E-A584-DF517A7995A0}">
      <dgm:prSet/>
      <dgm:spPr/>
      <dgm:t>
        <a:bodyPr/>
        <a:lstStyle/>
        <a:p>
          <a:endParaRPr lang="ru-RU"/>
        </a:p>
      </dgm:t>
    </dgm:pt>
    <dgm:pt modelId="{6002ED8C-BA48-482C-BA2A-2E4E0B24202B}" type="sibTrans" cxnId="{8A325F8D-C226-4F3E-A584-DF517A7995A0}">
      <dgm:prSet/>
      <dgm:spPr/>
      <dgm:t>
        <a:bodyPr/>
        <a:lstStyle/>
        <a:p>
          <a:endParaRPr lang="ru-RU"/>
        </a:p>
      </dgm:t>
    </dgm:pt>
    <dgm:pt modelId="{D3C3C360-4641-4E38-9502-1BB9C62649E0}">
      <dgm:prSet phldrT="[Текст]"/>
      <dgm:spPr/>
      <dgm:t>
        <a:bodyPr/>
        <a:lstStyle/>
        <a:p>
          <a:r>
            <a:rPr lang="ru-RU" dirty="0" smtClean="0"/>
            <a:t>2 вариант</a:t>
          </a:r>
          <a:endParaRPr lang="ru-RU" dirty="0"/>
        </a:p>
      </dgm:t>
    </dgm:pt>
    <dgm:pt modelId="{A5F30159-12D4-4EBE-8ED3-93A2473BB84F}" type="parTrans" cxnId="{170D5A89-6A9E-4747-92B7-A87AD732202A}">
      <dgm:prSet/>
      <dgm:spPr/>
      <dgm:t>
        <a:bodyPr/>
        <a:lstStyle/>
        <a:p>
          <a:endParaRPr lang="ru-RU"/>
        </a:p>
      </dgm:t>
    </dgm:pt>
    <dgm:pt modelId="{5D4BED86-E3C5-418F-85DB-9B544CF4B0D6}" type="sibTrans" cxnId="{170D5A89-6A9E-4747-92B7-A87AD732202A}">
      <dgm:prSet/>
      <dgm:spPr/>
      <dgm:t>
        <a:bodyPr/>
        <a:lstStyle/>
        <a:p>
          <a:endParaRPr lang="ru-RU"/>
        </a:p>
      </dgm:t>
    </dgm:pt>
    <dgm:pt modelId="{89222703-3BC1-4BBD-8D99-3984A8FADD95}">
      <dgm:prSet phldrT="[Текст]" custT="1"/>
      <dgm:spPr/>
      <dgm:t>
        <a:bodyPr/>
        <a:lstStyle/>
        <a:p>
          <a:r>
            <a:rPr lang="ru-RU" sz="4200" b="0" i="0" baseline="0" dirty="0" smtClean="0"/>
            <a:t> 39 + 4 * 41 - 7</a:t>
          </a:r>
          <a:endParaRPr lang="ru-RU" sz="4200" b="0" i="0" baseline="0" dirty="0"/>
        </a:p>
      </dgm:t>
    </dgm:pt>
    <dgm:pt modelId="{06213584-E1DC-4773-9664-A66A629C3BCA}" type="parTrans" cxnId="{2937E412-A390-4B93-9634-16A68BAC4921}">
      <dgm:prSet/>
      <dgm:spPr/>
      <dgm:t>
        <a:bodyPr/>
        <a:lstStyle/>
        <a:p>
          <a:endParaRPr lang="ru-RU"/>
        </a:p>
      </dgm:t>
    </dgm:pt>
    <dgm:pt modelId="{1F7C717E-5FC4-4204-80FD-5F4BA675EC3E}" type="sibTrans" cxnId="{2937E412-A390-4B93-9634-16A68BAC4921}">
      <dgm:prSet/>
      <dgm:spPr/>
      <dgm:t>
        <a:bodyPr/>
        <a:lstStyle/>
        <a:p>
          <a:endParaRPr lang="ru-RU"/>
        </a:p>
      </dgm:t>
    </dgm:pt>
    <dgm:pt modelId="{C2051620-C533-463E-9013-CD2B94074397}">
      <dgm:prSet phldrT="[Текст]" custT="1"/>
      <dgm:spPr/>
      <dgm:t>
        <a:bodyPr/>
        <a:lstStyle/>
        <a:p>
          <a:r>
            <a:rPr lang="ru-RU" sz="4200" b="0" i="0" baseline="0" dirty="0" smtClean="0"/>
            <a:t> 48 + 5 * 63 - 6</a:t>
          </a:r>
          <a:endParaRPr lang="ru-RU" sz="4200" b="0" i="0" baseline="0" dirty="0"/>
        </a:p>
      </dgm:t>
    </dgm:pt>
    <dgm:pt modelId="{E65F415C-F7B7-4767-8A72-1A7C9EAA9D0B}" type="parTrans" cxnId="{A85FDC75-4AE1-41F4-AF3E-DA4A17FD4B87}">
      <dgm:prSet/>
      <dgm:spPr/>
      <dgm:t>
        <a:bodyPr/>
        <a:lstStyle/>
        <a:p>
          <a:endParaRPr lang="ru-RU"/>
        </a:p>
      </dgm:t>
    </dgm:pt>
    <dgm:pt modelId="{D0604B0A-84A5-4C32-8AC3-AC30595080D7}" type="sibTrans" cxnId="{A85FDC75-4AE1-41F4-AF3E-DA4A17FD4B87}">
      <dgm:prSet/>
      <dgm:spPr/>
      <dgm:t>
        <a:bodyPr/>
        <a:lstStyle/>
        <a:p>
          <a:endParaRPr lang="ru-RU"/>
        </a:p>
      </dgm:t>
    </dgm:pt>
    <dgm:pt modelId="{EC3B1D29-2D2C-4D94-97DB-68159BF7F135}">
      <dgm:prSet phldrT="[Текст]" custT="1"/>
      <dgm:spPr/>
      <dgm:t>
        <a:bodyPr/>
        <a:lstStyle/>
        <a:p>
          <a:endParaRPr lang="ru-RU" sz="4200" b="0" i="0" baseline="0" dirty="0"/>
        </a:p>
      </dgm:t>
    </dgm:pt>
    <dgm:pt modelId="{3E9969FD-499B-4740-9E0A-3E18850D08DD}" type="parTrans" cxnId="{3BBB9318-7FC1-461C-B8A5-F8E5FF4C7CB3}">
      <dgm:prSet/>
      <dgm:spPr/>
    </dgm:pt>
    <dgm:pt modelId="{29556453-0C6D-4AD6-9D9B-397613E21DB6}" type="sibTrans" cxnId="{3BBB9318-7FC1-461C-B8A5-F8E5FF4C7CB3}">
      <dgm:prSet/>
      <dgm:spPr/>
    </dgm:pt>
    <dgm:pt modelId="{4C2389D6-CF7C-4D60-9852-C81EB1FC6754}">
      <dgm:prSet phldrT="[Текст]" custT="1"/>
      <dgm:spPr/>
      <dgm:t>
        <a:bodyPr/>
        <a:lstStyle/>
        <a:p>
          <a:endParaRPr lang="ru-RU" sz="4200" b="0" i="0" baseline="0" dirty="0"/>
        </a:p>
      </dgm:t>
    </dgm:pt>
    <dgm:pt modelId="{EAD0E9A1-6351-47FA-848C-8BDEF0A31FD1}" type="parTrans" cxnId="{03CED73E-44E3-4C6B-846D-A19C7F0AA956}">
      <dgm:prSet/>
      <dgm:spPr/>
    </dgm:pt>
    <dgm:pt modelId="{11186840-4429-4F7C-9C74-9E38E82B6EF5}" type="sibTrans" cxnId="{03CED73E-44E3-4C6B-846D-A19C7F0AA956}">
      <dgm:prSet/>
      <dgm:spPr/>
    </dgm:pt>
    <dgm:pt modelId="{255F2F9E-729A-4E3D-A8EA-6AD54D594CF7}" type="pres">
      <dgm:prSet presAssocID="{8B3F74DC-932C-47A7-AA62-38B1774C5A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D055D-7607-4F5C-997C-B7236BB463F1}" type="pres">
      <dgm:prSet presAssocID="{F659216E-8090-4196-9867-08984423493B}" presName="composite" presStyleCnt="0"/>
      <dgm:spPr/>
    </dgm:pt>
    <dgm:pt modelId="{4D8DAB96-755D-40E5-BD94-BD59DA99F971}" type="pres">
      <dgm:prSet presAssocID="{F659216E-8090-4196-9867-08984423493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498A7-0BD3-4553-9E26-3375058A05BB}" type="pres">
      <dgm:prSet presAssocID="{F659216E-8090-4196-9867-08984423493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77532-8217-4833-9093-5DBA7A51EDC7}" type="pres">
      <dgm:prSet presAssocID="{807A11BC-9E87-4489-AC60-1A8DFCC99184}" presName="space" presStyleCnt="0"/>
      <dgm:spPr/>
    </dgm:pt>
    <dgm:pt modelId="{F2D7C31E-C11E-44CE-BA76-54CCC8383A94}" type="pres">
      <dgm:prSet presAssocID="{D3C3C360-4641-4E38-9502-1BB9C62649E0}" presName="composite" presStyleCnt="0"/>
      <dgm:spPr/>
    </dgm:pt>
    <dgm:pt modelId="{AFC47860-28F2-40C5-99E1-2AE0B978C410}" type="pres">
      <dgm:prSet presAssocID="{D3C3C360-4641-4E38-9502-1BB9C62649E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750BB-223A-4BF4-97A0-713CD0772EAF}" type="pres">
      <dgm:prSet presAssocID="{D3C3C360-4641-4E38-9502-1BB9C62649E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12449A-CA9B-41E7-BA34-753FE5615342}" type="presOf" srcId="{EC3B1D29-2D2C-4D94-97DB-68159BF7F135}" destId="{DF3498A7-0BD3-4553-9E26-3375058A05BB}" srcOrd="0" destOrd="1" presId="urn:microsoft.com/office/officeart/2005/8/layout/hList1"/>
    <dgm:cxn modelId="{8A325F8D-C226-4F3E-A584-DF517A7995A0}" srcId="{F659216E-8090-4196-9867-08984423493B}" destId="{BD10A3C3-0106-47A8-B9C1-191ED64EC725}" srcOrd="2" destOrd="0" parTransId="{CC3613E7-F27A-4C4D-9B23-BC10E57180F4}" sibTransId="{6002ED8C-BA48-482C-BA2A-2E4E0B24202B}"/>
    <dgm:cxn modelId="{2937E412-A390-4B93-9634-16A68BAC4921}" srcId="{D3C3C360-4641-4E38-9502-1BB9C62649E0}" destId="{89222703-3BC1-4BBD-8D99-3984A8FADD95}" srcOrd="0" destOrd="0" parTransId="{06213584-E1DC-4773-9664-A66A629C3BCA}" sibTransId="{1F7C717E-5FC4-4204-80FD-5F4BA675EC3E}"/>
    <dgm:cxn modelId="{8172B1D0-3D4B-4E85-9ACB-BFF07C195A50}" srcId="{8B3F74DC-932C-47A7-AA62-38B1774C5ABD}" destId="{F659216E-8090-4196-9867-08984423493B}" srcOrd="0" destOrd="0" parTransId="{7BFDFC81-6890-4722-A5F6-13225C313B9A}" sibTransId="{807A11BC-9E87-4489-AC60-1A8DFCC99184}"/>
    <dgm:cxn modelId="{A85FDC75-4AE1-41F4-AF3E-DA4A17FD4B87}" srcId="{D3C3C360-4641-4E38-9502-1BB9C62649E0}" destId="{C2051620-C533-463E-9013-CD2B94074397}" srcOrd="2" destOrd="0" parTransId="{E65F415C-F7B7-4767-8A72-1A7C9EAA9D0B}" sibTransId="{D0604B0A-84A5-4C32-8AC3-AC30595080D7}"/>
    <dgm:cxn modelId="{10D25338-AD8D-40A7-A983-169432CB2958}" type="presOf" srcId="{1616DB7D-F65E-49B2-85DA-87E0CFDAEF37}" destId="{DF3498A7-0BD3-4553-9E26-3375058A05BB}" srcOrd="0" destOrd="0" presId="urn:microsoft.com/office/officeart/2005/8/layout/hList1"/>
    <dgm:cxn modelId="{703A2535-FBDB-41F0-A3C6-5A115016B626}" srcId="{F659216E-8090-4196-9867-08984423493B}" destId="{1616DB7D-F65E-49B2-85DA-87E0CFDAEF37}" srcOrd="0" destOrd="0" parTransId="{65E79E40-C971-47AD-AC39-0AAE304454ED}" sibTransId="{91C08F0E-C174-4AEF-9844-5650A7966E85}"/>
    <dgm:cxn modelId="{1F41F5C5-6AE8-404A-B270-8157E331AEC1}" type="presOf" srcId="{C2051620-C533-463E-9013-CD2B94074397}" destId="{976750BB-223A-4BF4-97A0-713CD0772EAF}" srcOrd="0" destOrd="2" presId="urn:microsoft.com/office/officeart/2005/8/layout/hList1"/>
    <dgm:cxn modelId="{D38E3744-027A-4E5B-99FD-0725970A58DC}" type="presOf" srcId="{D3C3C360-4641-4E38-9502-1BB9C62649E0}" destId="{AFC47860-28F2-40C5-99E1-2AE0B978C410}" srcOrd="0" destOrd="0" presId="urn:microsoft.com/office/officeart/2005/8/layout/hList1"/>
    <dgm:cxn modelId="{8E1C6E80-BB70-4104-8675-B1D457D582F2}" type="presOf" srcId="{4C2389D6-CF7C-4D60-9852-C81EB1FC6754}" destId="{976750BB-223A-4BF4-97A0-713CD0772EAF}" srcOrd="0" destOrd="1" presId="urn:microsoft.com/office/officeart/2005/8/layout/hList1"/>
    <dgm:cxn modelId="{CBEF48EE-9DE9-4DCF-BF1B-57F5E100F1D2}" type="presOf" srcId="{F659216E-8090-4196-9867-08984423493B}" destId="{4D8DAB96-755D-40E5-BD94-BD59DA99F971}" srcOrd="0" destOrd="0" presId="urn:microsoft.com/office/officeart/2005/8/layout/hList1"/>
    <dgm:cxn modelId="{11427665-0E42-4170-A23B-438EC86AD361}" type="presOf" srcId="{BD10A3C3-0106-47A8-B9C1-191ED64EC725}" destId="{DF3498A7-0BD3-4553-9E26-3375058A05BB}" srcOrd="0" destOrd="2" presId="urn:microsoft.com/office/officeart/2005/8/layout/hList1"/>
    <dgm:cxn modelId="{3BBB9318-7FC1-461C-B8A5-F8E5FF4C7CB3}" srcId="{F659216E-8090-4196-9867-08984423493B}" destId="{EC3B1D29-2D2C-4D94-97DB-68159BF7F135}" srcOrd="1" destOrd="0" parTransId="{3E9969FD-499B-4740-9E0A-3E18850D08DD}" sibTransId="{29556453-0C6D-4AD6-9D9B-397613E21DB6}"/>
    <dgm:cxn modelId="{170D5A89-6A9E-4747-92B7-A87AD732202A}" srcId="{8B3F74DC-932C-47A7-AA62-38B1774C5ABD}" destId="{D3C3C360-4641-4E38-9502-1BB9C62649E0}" srcOrd="1" destOrd="0" parTransId="{A5F30159-12D4-4EBE-8ED3-93A2473BB84F}" sibTransId="{5D4BED86-E3C5-418F-85DB-9B544CF4B0D6}"/>
    <dgm:cxn modelId="{21F508D3-3B9E-4EB0-9035-EDF1E60651EB}" type="presOf" srcId="{8B3F74DC-932C-47A7-AA62-38B1774C5ABD}" destId="{255F2F9E-729A-4E3D-A8EA-6AD54D594CF7}" srcOrd="0" destOrd="0" presId="urn:microsoft.com/office/officeart/2005/8/layout/hList1"/>
    <dgm:cxn modelId="{03CED73E-44E3-4C6B-846D-A19C7F0AA956}" srcId="{D3C3C360-4641-4E38-9502-1BB9C62649E0}" destId="{4C2389D6-CF7C-4D60-9852-C81EB1FC6754}" srcOrd="1" destOrd="0" parTransId="{EAD0E9A1-6351-47FA-848C-8BDEF0A31FD1}" sibTransId="{11186840-4429-4F7C-9C74-9E38E82B6EF5}"/>
    <dgm:cxn modelId="{1F29DF94-C45D-4CF2-AF66-330248B83C91}" type="presOf" srcId="{89222703-3BC1-4BBD-8D99-3984A8FADD95}" destId="{976750BB-223A-4BF4-97A0-713CD0772EAF}" srcOrd="0" destOrd="0" presId="urn:microsoft.com/office/officeart/2005/8/layout/hList1"/>
    <dgm:cxn modelId="{F8B54BA7-7EBB-405D-8773-C4E77D65F17C}" type="presParOf" srcId="{255F2F9E-729A-4E3D-A8EA-6AD54D594CF7}" destId="{CB0D055D-7607-4F5C-997C-B7236BB463F1}" srcOrd="0" destOrd="0" presId="urn:microsoft.com/office/officeart/2005/8/layout/hList1"/>
    <dgm:cxn modelId="{27E5B7DF-F0B5-45DB-9A48-5E934F202C03}" type="presParOf" srcId="{CB0D055D-7607-4F5C-997C-B7236BB463F1}" destId="{4D8DAB96-755D-40E5-BD94-BD59DA99F971}" srcOrd="0" destOrd="0" presId="urn:microsoft.com/office/officeart/2005/8/layout/hList1"/>
    <dgm:cxn modelId="{4C7B9BD7-D463-45C2-9B27-AB6409EC3F30}" type="presParOf" srcId="{CB0D055D-7607-4F5C-997C-B7236BB463F1}" destId="{DF3498A7-0BD3-4553-9E26-3375058A05BB}" srcOrd="1" destOrd="0" presId="urn:microsoft.com/office/officeart/2005/8/layout/hList1"/>
    <dgm:cxn modelId="{17B62791-7042-45AB-BF2E-F6C86E72BFC6}" type="presParOf" srcId="{255F2F9E-729A-4E3D-A8EA-6AD54D594CF7}" destId="{D8F77532-8217-4833-9093-5DBA7A51EDC7}" srcOrd="1" destOrd="0" presId="urn:microsoft.com/office/officeart/2005/8/layout/hList1"/>
    <dgm:cxn modelId="{45EAC9E2-EE48-424E-ACA8-6E191FDD6119}" type="presParOf" srcId="{255F2F9E-729A-4E3D-A8EA-6AD54D594CF7}" destId="{F2D7C31E-C11E-44CE-BA76-54CCC8383A94}" srcOrd="2" destOrd="0" presId="urn:microsoft.com/office/officeart/2005/8/layout/hList1"/>
    <dgm:cxn modelId="{B7C7F2BA-98CC-421D-ADE3-BBDC9768F634}" type="presParOf" srcId="{F2D7C31E-C11E-44CE-BA76-54CCC8383A94}" destId="{AFC47860-28F2-40C5-99E1-2AE0B978C410}" srcOrd="0" destOrd="0" presId="urn:microsoft.com/office/officeart/2005/8/layout/hList1"/>
    <dgm:cxn modelId="{0A0D9EEE-7DA6-4E40-AE92-CDF52FEF56FC}" type="presParOf" srcId="{F2D7C31E-C11E-44CE-BA76-54CCC8383A94}" destId="{976750BB-223A-4BF4-97A0-713CD0772EAF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938A8-0D8E-4B59-9840-8C664744717C}" type="datetimeFigureOut">
              <a:rPr lang="ru-RU" smtClean="0"/>
              <a:pPr/>
              <a:t>01.12.2009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B7069-5284-47DC-A894-78F125922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63660-DDA9-4A2F-B6A9-9F773A0858AD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63660-DDA9-4A2F-B6A9-9F773A0858A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SONY\Desktop\&#1084;&#1072;&#1084;&#1080;&#1085;&#1099;%20&#1092;&#1072;&#1081;&#1083;&#1099;\&#1052;&#1091;&#1079;&#1099;&#1082;&#1072;\&#1076;&#1077;&#1090;&#1089;&#1082;&#1080;&#1081;%20&#1088;&#1077;&#1084;&#1080;&#1082;&#1089;-.mp3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QuickStyle" Target="../diagrams/quickStyle4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4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1470025"/>
          </a:xfrm>
        </p:spPr>
        <p:txBody>
          <a:bodyPr>
            <a:noAutofit/>
          </a:bodyPr>
          <a:lstStyle/>
          <a:p>
            <a:r>
              <a:rPr lang="ru-RU" sz="9000" b="1" i="1" smtClean="0">
                <a:solidFill>
                  <a:schemeClr val="tx2"/>
                </a:solidFill>
              </a:rPr>
              <a:t>Математика</a:t>
            </a:r>
            <a:endParaRPr lang="ru-RU" sz="9000" b="1" i="1" dirty="0">
              <a:solidFill>
                <a:schemeClr val="tx2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85852" y="2285992"/>
            <a:ext cx="6400800" cy="1752600"/>
          </a:xfrm>
        </p:spPr>
        <p:txBody>
          <a:bodyPr>
            <a:normAutofit fontScale="32500" lnSpcReduction="20000"/>
          </a:bodyPr>
          <a:lstStyle/>
          <a:p>
            <a:endParaRPr lang="ru-RU" sz="5000" b="1" i="1" smtClean="0">
              <a:solidFill>
                <a:schemeClr val="tx2"/>
              </a:solidFill>
            </a:endParaRPr>
          </a:p>
          <a:p>
            <a:pPr lvl="0"/>
            <a:r>
              <a:rPr lang="ru-RU" sz="8400" b="1" i="1" smtClean="0">
                <a:solidFill>
                  <a:schemeClr val="tx2"/>
                </a:solidFill>
              </a:rPr>
              <a:t>Математику  уже затем  учить надо, что она ум в порядок приводит.</a:t>
            </a:r>
          </a:p>
          <a:p>
            <a:pPr lvl="0"/>
            <a:r>
              <a:rPr lang="ru-RU" sz="8400" b="1" i="1" smtClean="0">
                <a:solidFill>
                  <a:schemeClr val="tx2"/>
                </a:solidFill>
              </a:rPr>
              <a:t> (М.В. Ломоносов) </a:t>
            </a:r>
          </a:p>
          <a:p>
            <a:endParaRPr lang="ru-RU" sz="5000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f4db0414ceee9e0274f70aba4e50b321.gif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429388" y="4214818"/>
            <a:ext cx="1876425" cy="187801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1285860"/>
          <a:ext cx="892971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Троице – Сергиева лавра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untitled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857232"/>
            <a:ext cx="6715172" cy="5214974"/>
          </a:xfrm>
        </p:spPr>
      </p:pic>
      <p:pic>
        <p:nvPicPr>
          <p:cNvPr id="5" name="Содержимое 11" descr="82f5ea7a6e100a3e02856f54df8a67d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10000" cy="838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Троицкий собор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85786" y="6218238"/>
            <a:ext cx="3568726" cy="639762"/>
          </a:xfrm>
        </p:spPr>
        <p:txBody>
          <a:bodyPr>
            <a:normAutofit fontScale="32500" lnSpcReduction="20000"/>
          </a:bodyPr>
          <a:lstStyle/>
          <a:p>
            <a:r>
              <a:rPr lang="ru-RU" sz="5300" i="1" dirty="0" smtClean="0">
                <a:solidFill>
                  <a:schemeClr val="tx2"/>
                </a:solidFill>
              </a:rPr>
              <a:t>Главная святыня монастыря. Здесь находится гробница Сергия.</a:t>
            </a:r>
          </a:p>
          <a:p>
            <a:endParaRPr lang="ru-RU" dirty="0"/>
          </a:p>
        </p:txBody>
      </p:sp>
      <p:pic>
        <p:nvPicPr>
          <p:cNvPr id="4" name="Содержимое 3" descr="03_03_27_01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57224" y="1285860"/>
            <a:ext cx="3786214" cy="4840303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072066" y="1357298"/>
            <a:ext cx="3470271" cy="639762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Преподобный Сергий                  Радонежский</a:t>
            </a: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10" name="Содержимое 9" descr="Sergius_von_Radonezh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456237" y="2264569"/>
            <a:ext cx="2419350" cy="37719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80px-Angelsatmamre-trinity-rublev-1410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785786" y="1071546"/>
            <a:ext cx="3788765" cy="5072098"/>
          </a:xfrm>
        </p:spPr>
      </p:pic>
      <p:sp>
        <p:nvSpPr>
          <p:cNvPr id="11" name="Содержимое 10"/>
          <p:cNvSpPr>
            <a:spLocks noGrp="1"/>
          </p:cNvSpPr>
          <p:nvPr>
            <p:ph sz="half" idx="4294967295"/>
          </p:nvPr>
        </p:nvSpPr>
        <p:spPr>
          <a:xfrm>
            <a:off x="4714876" y="1071546"/>
            <a:ext cx="4143372" cy="5054617"/>
          </a:xfrm>
          <a:noFill/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Икона Андрея Рублёва написана для Троицкого собора и находилась с гробницей Сергия. Догмат о троичности божества, т.е. проявление бога в трёх лицах: бога отца, бога сына и бога духа святого, воспринимался на Руси как призыв к единению.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Духовская</a:t>
            </a:r>
            <a:r>
              <a:rPr lang="ru-RU" b="1" i="1" dirty="0" smtClean="0">
                <a:solidFill>
                  <a:schemeClr val="tx2"/>
                </a:solidFill>
              </a:rPr>
              <a:t> церковь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1205540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1285860"/>
            <a:ext cx="4143404" cy="521497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571612"/>
            <a:ext cx="4038600" cy="4525963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ru-RU" sz="2700" b="1" dirty="0" smtClean="0"/>
              <a:t>    Висевший на звоннице церкви особый – «</a:t>
            </a:r>
            <a:r>
              <a:rPr lang="ru-RU" sz="2700" b="1" dirty="0" err="1" smtClean="0"/>
              <a:t>всполошной</a:t>
            </a:r>
            <a:r>
              <a:rPr lang="ru-RU" sz="2700" b="1" dirty="0" smtClean="0"/>
              <a:t>» – колокол во время польско-литовской осады монастыря 1608–1610 гг. возвещал защитникам обители об опасности.</a:t>
            </a:r>
            <a:endParaRPr lang="ru-RU" sz="27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055403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785786" y="785794"/>
            <a:ext cx="4071938" cy="52863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929190" y="1357298"/>
            <a:ext cx="4038600" cy="4525963"/>
          </a:xfrm>
          <a:noFill/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Длина территории по периметру – 17м, ширина – 13м. Найдите периметр территории вокруг храма.</a:t>
            </a:r>
          </a:p>
          <a:p>
            <a:pPr>
              <a:buNone/>
            </a:pPr>
            <a:r>
              <a:rPr lang="ru-RU" b="1" dirty="0" smtClean="0"/>
              <a:t>    Сколько шагов мы сделаем, пройдя по периметру вокруг храма?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214422"/>
            <a:ext cx="6572296" cy="4000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вырезанными соседними углами 2"/>
          <p:cNvSpPr/>
          <p:nvPr/>
        </p:nvSpPr>
        <p:spPr>
          <a:xfrm>
            <a:off x="3428992" y="3000372"/>
            <a:ext cx="1928826" cy="1857388"/>
          </a:xfrm>
          <a:prstGeom prst="snip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задержка 3"/>
          <p:cNvSpPr/>
          <p:nvPr/>
        </p:nvSpPr>
        <p:spPr>
          <a:xfrm rot="16200000">
            <a:off x="3872767" y="1842217"/>
            <a:ext cx="1041276" cy="1214446"/>
          </a:xfrm>
          <a:prstGeom prst="flowChartDela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4429124" y="164305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4144166" y="1713694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14810" y="1714488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одержимое 23"/>
          <p:cNvSpPr>
            <a:spLocks noGrp="1"/>
          </p:cNvSpPr>
          <p:nvPr>
            <p:ph idx="4294967295"/>
          </p:nvPr>
        </p:nvSpPr>
        <p:spPr>
          <a:xfrm>
            <a:off x="914400" y="5500688"/>
            <a:ext cx="8229600" cy="69691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0" dirty="0" smtClean="0"/>
              <a:t>Р = ?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857620" y="571480"/>
            <a:ext cx="1428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/>
              <a:t>17 м</a:t>
            </a:r>
            <a:endParaRPr lang="ru-RU" sz="3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786710" y="2928934"/>
            <a:ext cx="9286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000" dirty="0" smtClean="0"/>
              <a:t>13 м</a:t>
            </a:r>
            <a:endParaRPr lang="ru-RU" sz="3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857356" y="5715016"/>
            <a:ext cx="5500726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17+ 13 +17 +13 = 60(м)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noFill/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Успенский собор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PB07045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000108"/>
            <a:ext cx="4286279" cy="564360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Построен в 16 веке в честь победы над Казанским и Астраханским ханствами.</a:t>
            </a:r>
          </a:p>
          <a:p>
            <a:pPr>
              <a:buNone/>
            </a:pPr>
            <a:r>
              <a:rPr lang="ru-RU" b="1" dirty="0" smtClean="0"/>
              <a:t>    По преданию, именно в этом соборе Пётр </a:t>
            </a:r>
            <a:r>
              <a:rPr lang="en-US" b="1" dirty="0" smtClean="0"/>
              <a:t>I</a:t>
            </a:r>
            <a:r>
              <a:rPr lang="ru-RU" b="1" dirty="0" smtClean="0"/>
              <a:t> скрывался от взбунтовавшихся стрельцов.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2000240"/>
          <a:ext cx="90011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Сколько куполов у Успенского собора?</a:t>
            </a:r>
            <a:br>
              <a:rPr lang="ru-RU" sz="3000" b="1" dirty="0" smtClean="0"/>
            </a:br>
            <a:r>
              <a:rPr lang="ru-RU" sz="3000" b="1" dirty="0" smtClean="0"/>
              <a:t>Найдите ответ, не вычисляя.</a:t>
            </a:r>
            <a:endParaRPr lang="ru-RU" sz="3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1357298"/>
          <a:ext cx="90011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Содержимое 6" descr="4.gif"/>
          <p:cNvPicPr>
            <a:picLocks noGrp="1" noChangeAspect="1"/>
          </p:cNvPicPr>
          <p:nvPr>
            <p:ph sz="half" idx="4294967295"/>
          </p:nvPr>
        </p:nvPicPr>
        <p:blipFill>
          <a:blip r:embed="rId7"/>
          <a:stretch>
            <a:fillRect/>
          </a:stretch>
        </p:blipFill>
        <p:spPr>
          <a:xfrm>
            <a:off x="0" y="4500563"/>
            <a:ext cx="1714500" cy="164306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Устный счёт.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57161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tx2"/>
                </a:solidFill>
              </a:rPr>
              <a:t>19</a:t>
            </a:r>
            <a:endParaRPr lang="ru-RU" sz="5400" b="1" i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157161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tx2"/>
                </a:solidFill>
              </a:rPr>
              <a:t>4</a:t>
            </a:r>
            <a:endParaRPr lang="ru-RU" sz="5400" b="1" i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157161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tx2"/>
                </a:solidFill>
              </a:rPr>
              <a:t>60</a:t>
            </a:r>
            <a:endParaRPr lang="ru-RU" sz="5400" b="1" i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157161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tx2"/>
                </a:solidFill>
              </a:rPr>
              <a:t>24</a:t>
            </a:r>
            <a:endParaRPr lang="ru-RU" sz="5400" b="1" i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157161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tx2"/>
                </a:solidFill>
              </a:rPr>
              <a:t>86</a:t>
            </a:r>
            <a:endParaRPr lang="ru-RU" sz="5400" b="1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2396" y="157161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tx2"/>
                </a:solidFill>
              </a:rPr>
              <a:t>40</a:t>
            </a:r>
            <a:endParaRPr lang="ru-RU" sz="5400" b="1" i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157161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i="1" dirty="0" smtClean="0">
                <a:solidFill>
                  <a:schemeClr val="tx2"/>
                </a:solidFill>
              </a:rPr>
              <a:t>7</a:t>
            </a:r>
            <a:endParaRPr lang="ru-RU" sz="5400" b="1" i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1500174"/>
            <a:ext cx="383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</a:rPr>
              <a:t>,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1500174"/>
            <a:ext cx="383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chemeClr val="tx2"/>
                </a:solidFill>
              </a:rPr>
              <a:t>,</a:t>
            </a:r>
            <a:endParaRPr lang="ru-RU" sz="6000" b="1" i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1500174"/>
            <a:ext cx="383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</a:rPr>
              <a:t>,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4876" y="1500174"/>
            <a:ext cx="383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</a:rPr>
              <a:t>,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2198" y="1500174"/>
            <a:ext cx="383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</a:rPr>
              <a:t>,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768" y="1500174"/>
            <a:ext cx="383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</a:rPr>
              <a:t>,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2528" y="1571612"/>
            <a:ext cx="383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</a:rPr>
              <a:t>.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2714620"/>
            <a:ext cx="3143272" cy="14157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Однозначные: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5400" b="1" i="1" dirty="0" smtClean="0">
                <a:solidFill>
                  <a:schemeClr val="tx2"/>
                </a:solidFill>
              </a:rPr>
              <a:t>4 , 7</a:t>
            </a:r>
            <a:endParaRPr lang="ru-RU" sz="5400" b="1" i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7686" y="2714620"/>
            <a:ext cx="3857652" cy="14157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Двузначные: </a:t>
            </a:r>
          </a:p>
          <a:p>
            <a:r>
              <a:rPr lang="ru-RU" sz="5400" b="1" i="1" dirty="0" smtClean="0">
                <a:solidFill>
                  <a:schemeClr val="tx2"/>
                </a:solidFill>
              </a:rPr>
              <a:t>18, 24, 40,60</a:t>
            </a:r>
            <a:endParaRPr lang="ru-RU" sz="5400" b="1" i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4643446"/>
            <a:ext cx="4572032" cy="14157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Чётные: </a:t>
            </a:r>
          </a:p>
          <a:p>
            <a:r>
              <a:rPr lang="ru-RU" sz="5400" b="1" i="1" dirty="0" smtClean="0">
                <a:solidFill>
                  <a:schemeClr val="tx2"/>
                </a:solidFill>
              </a:rPr>
              <a:t>4, 24, 40,60</a:t>
            </a:r>
            <a:endParaRPr lang="ru-RU" sz="5400" b="1" i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3570" y="4643446"/>
            <a:ext cx="2857520" cy="14157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Нечётные: </a:t>
            </a:r>
          </a:p>
          <a:p>
            <a:r>
              <a:rPr lang="ru-RU" sz="5400" b="1" i="1" dirty="0" smtClean="0">
                <a:solidFill>
                  <a:schemeClr val="tx2"/>
                </a:solidFill>
              </a:rPr>
              <a:t>19 , 7</a:t>
            </a:r>
            <a:endParaRPr lang="ru-RU" sz="54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Успенский собор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03_01_07_07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03_01_14_088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9869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i="1" dirty="0" smtClean="0">
                <a:solidFill>
                  <a:schemeClr val="tx2"/>
                </a:solidFill>
              </a:rPr>
              <a:t>Колокольня </a:t>
            </a:r>
            <a:br>
              <a:rPr lang="ru-RU" sz="2800" i="1" dirty="0" smtClean="0">
                <a:solidFill>
                  <a:schemeClr val="tx2"/>
                </a:solidFill>
              </a:rPr>
            </a:br>
            <a:r>
              <a:rPr lang="ru-RU" sz="2800" i="1" dirty="0" smtClean="0">
                <a:solidFill>
                  <a:schemeClr val="tx2"/>
                </a:solidFill>
              </a:rPr>
              <a:t>(1741 – 1770)</a:t>
            </a:r>
            <a:br>
              <a:rPr lang="ru-RU" sz="2800" i="1" dirty="0" smtClean="0">
                <a:solidFill>
                  <a:schemeClr val="tx2"/>
                </a:solidFill>
              </a:rPr>
            </a:br>
            <a:r>
              <a:rPr lang="ru-RU" sz="2800" i="1" dirty="0" smtClean="0">
                <a:solidFill>
                  <a:schemeClr val="tx2"/>
                </a:solidFill>
              </a:rPr>
              <a:t>Архитектор: Д.В.Ухтомский</a:t>
            </a:r>
            <a:br>
              <a:rPr lang="ru-RU" sz="2800" i="1" dirty="0" smtClean="0">
                <a:solidFill>
                  <a:schemeClr val="tx2"/>
                </a:solidFill>
              </a:rPr>
            </a:br>
            <a:r>
              <a:rPr lang="ru-RU" sz="2800" i="1" dirty="0" smtClean="0">
                <a:solidFill>
                  <a:schemeClr val="tx2"/>
                </a:solidFill>
              </a:rPr>
              <a:t>( ученик великого Растрелли)</a:t>
            </a:r>
            <a:endParaRPr lang="ru-RU" sz="2500" i="1" dirty="0">
              <a:solidFill>
                <a:schemeClr val="tx2"/>
              </a:solidFill>
            </a:endParaRPr>
          </a:p>
        </p:txBody>
      </p:sp>
      <p:pic>
        <p:nvPicPr>
          <p:cNvPr id="8" name="Содержимое 7" descr="03_05_14_0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87800" y="342106"/>
            <a:ext cx="4286250" cy="5715000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28596" y="2857496"/>
            <a:ext cx="3008313" cy="3268667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Высота первого яруса 20 м,  </a:t>
            </a:r>
            <a:br>
              <a:rPr lang="ru-RU" sz="2500" b="1" dirty="0" smtClean="0"/>
            </a:br>
            <a:r>
              <a:rPr lang="ru-RU" sz="2500" b="1" dirty="0" smtClean="0"/>
              <a:t>а от первого яруса и до купола – на 48 м больше. </a:t>
            </a:r>
            <a:br>
              <a:rPr lang="ru-RU" sz="2500" b="1" dirty="0" smtClean="0"/>
            </a:br>
            <a:r>
              <a:rPr lang="ru-RU" sz="2500" b="1" dirty="0" smtClean="0"/>
              <a:t>Найдите высоту колокольни.</a:t>
            </a:r>
            <a:endParaRPr lang="ru-RU" sz="25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Проверь себя!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</a:t>
            </a:r>
          </a:p>
          <a:p>
            <a:pPr>
              <a:buNone/>
            </a:pPr>
            <a:r>
              <a:rPr lang="ru-RU" sz="4500" dirty="0" smtClean="0"/>
              <a:t> 20 + ( 20 + 48) = 88 (м)</a:t>
            </a:r>
          </a:p>
          <a:p>
            <a:pPr>
              <a:buNone/>
            </a:pPr>
            <a:r>
              <a:rPr lang="ru-RU" sz="4500" dirty="0" smtClean="0"/>
              <a:t>Ответ:   высота колокольни </a:t>
            </a:r>
          </a:p>
          <a:p>
            <a:pPr>
              <a:buNone/>
            </a:pPr>
            <a:r>
              <a:rPr lang="ru-RU" sz="4500" dirty="0" smtClean="0"/>
              <a:t>88 метров.</a:t>
            </a:r>
            <a:endParaRPr lang="ru-RU" sz="4500" dirty="0"/>
          </a:p>
        </p:txBody>
      </p:sp>
      <p:pic>
        <p:nvPicPr>
          <p:cNvPr id="7" name="Содержимое 3" descr="f4db0414ceee9e0274f70aba4e50b32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4214818"/>
            <a:ext cx="1876425" cy="187801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129_02_640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42910" y="1500174"/>
            <a:ext cx="3394075" cy="4525963"/>
          </a:xfrm>
        </p:spPr>
      </p:pic>
      <p:pic>
        <p:nvPicPr>
          <p:cNvPr id="11" name="Содержимое 10" descr="PA160378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5000628" y="1571612"/>
            <a:ext cx="3394075" cy="4525962"/>
          </a:xfrm>
        </p:spPr>
      </p:pic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0" y="785813"/>
            <a:ext cx="4040188" cy="674687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Колокольня Ивана Великого в Московском Кремле 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294967295"/>
          </p:nvPr>
        </p:nvSpPr>
        <p:spPr>
          <a:xfrm>
            <a:off x="5102225" y="785813"/>
            <a:ext cx="4041775" cy="639762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Колокольня в Троице – Сергиевой лавре 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2000232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tx2"/>
                </a:solidFill>
              </a:rPr>
              <a:t>Физминутка</a:t>
            </a:r>
            <a:r>
              <a:rPr lang="ru-RU" b="1" i="1" dirty="0" smtClean="0">
                <a:solidFill>
                  <a:schemeClr val="tx2"/>
                </a:solidFill>
              </a:rPr>
              <a:t/>
            </a:r>
            <a:br>
              <a:rPr lang="ru-RU" b="1" i="1" dirty="0" smtClean="0">
                <a:solidFill>
                  <a:schemeClr val="tx2"/>
                </a:solidFill>
              </a:rPr>
            </a:b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b6f33380b457a839fe2d5e107c6052c0.gif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214282" y="3000372"/>
            <a:ext cx="1857388" cy="3000396"/>
          </a:xfrm>
        </p:spPr>
      </p:pic>
      <p:pic>
        <p:nvPicPr>
          <p:cNvPr id="6" name="Содержимое 5" descr="f57cf459546773b952f3ee06e4fee371.gif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215074" y="1428736"/>
            <a:ext cx="2643206" cy="3643338"/>
          </a:xfrm>
        </p:spPr>
      </p:pic>
      <p:sp>
        <p:nvSpPr>
          <p:cNvPr id="5" name="Прямоугольник 4"/>
          <p:cNvSpPr/>
          <p:nvPr/>
        </p:nvSpPr>
        <p:spPr>
          <a:xfrm>
            <a:off x="1857356" y="1428736"/>
            <a:ext cx="492919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000" b="1" i="1" dirty="0" smtClean="0">
                <a:solidFill>
                  <a:schemeClr val="tx2"/>
                </a:solidFill>
              </a:rPr>
              <a:t>Мы считали, мы считали</a:t>
            </a:r>
          </a:p>
          <a:p>
            <a:pPr>
              <a:lnSpc>
                <a:spcPct val="90000"/>
              </a:lnSpc>
              <a:buNone/>
            </a:pPr>
            <a:r>
              <a:rPr lang="ru-RU" sz="3000" b="1" i="1" dirty="0" smtClean="0">
                <a:solidFill>
                  <a:schemeClr val="tx2"/>
                </a:solidFill>
              </a:rPr>
              <a:t>Очень, очень мы устали</a:t>
            </a:r>
          </a:p>
          <a:p>
            <a:pPr>
              <a:lnSpc>
                <a:spcPct val="90000"/>
              </a:lnSpc>
              <a:buNone/>
            </a:pPr>
            <a:r>
              <a:rPr lang="ru-RU" sz="3000" b="1" i="1" dirty="0" smtClean="0">
                <a:solidFill>
                  <a:schemeClr val="tx2"/>
                </a:solidFill>
              </a:rPr>
              <a:t>А теперь все дружно       встали!</a:t>
            </a:r>
          </a:p>
          <a:p>
            <a:pPr>
              <a:lnSpc>
                <a:spcPct val="90000"/>
              </a:lnSpc>
              <a:buNone/>
            </a:pPr>
            <a:r>
              <a:rPr lang="ru-RU" sz="3000" b="1" i="1" dirty="0" smtClean="0">
                <a:solidFill>
                  <a:schemeClr val="tx2"/>
                </a:solidFill>
              </a:rPr>
              <a:t>Ручками похлопали,                 </a:t>
            </a:r>
          </a:p>
          <a:p>
            <a:pPr>
              <a:lnSpc>
                <a:spcPct val="90000"/>
              </a:lnSpc>
              <a:buNone/>
            </a:pPr>
            <a:r>
              <a:rPr lang="ru-RU" sz="3000" b="1" i="1" dirty="0" smtClean="0">
                <a:solidFill>
                  <a:schemeClr val="tx2"/>
                </a:solidFill>
              </a:rPr>
              <a:t>Ножками потопали. </a:t>
            </a:r>
          </a:p>
          <a:p>
            <a:pPr>
              <a:lnSpc>
                <a:spcPct val="90000"/>
              </a:lnSpc>
              <a:buNone/>
            </a:pPr>
            <a:r>
              <a:rPr lang="ru-RU" sz="3000" b="1" i="1" dirty="0" smtClean="0">
                <a:solidFill>
                  <a:schemeClr val="tx2"/>
                </a:solidFill>
              </a:rPr>
              <a:t>Раз присядем, быстро встанем</a:t>
            </a:r>
          </a:p>
          <a:p>
            <a:pPr>
              <a:lnSpc>
                <a:spcPct val="90000"/>
              </a:lnSpc>
              <a:buNone/>
            </a:pPr>
            <a:r>
              <a:rPr lang="ru-RU" sz="3000" b="1" i="1" dirty="0" smtClean="0">
                <a:solidFill>
                  <a:schemeClr val="tx2"/>
                </a:solidFill>
              </a:rPr>
              <a:t>Улыбнёмся, тихо сядем.</a:t>
            </a:r>
          </a:p>
          <a:p>
            <a:pPr>
              <a:lnSpc>
                <a:spcPct val="90000"/>
              </a:lnSpc>
              <a:buNone/>
            </a:pPr>
            <a:r>
              <a:rPr lang="ru-RU" sz="3000" b="1" i="1" dirty="0" smtClean="0">
                <a:solidFill>
                  <a:schemeClr val="tx2"/>
                </a:solidFill>
              </a:rPr>
              <a:t>Вместе глубоко вздохнем,</a:t>
            </a:r>
          </a:p>
          <a:p>
            <a:pPr>
              <a:lnSpc>
                <a:spcPct val="90000"/>
              </a:lnSpc>
              <a:buNone/>
            </a:pPr>
            <a:r>
              <a:rPr lang="ru-RU" sz="3000" b="1" i="1" dirty="0" smtClean="0">
                <a:solidFill>
                  <a:schemeClr val="tx2"/>
                </a:solidFill>
              </a:rPr>
              <a:t>И опять считать начнем.</a:t>
            </a:r>
            <a:endParaRPr lang="ru-RU" sz="3000" b="1" i="1" dirty="0">
              <a:solidFill>
                <a:schemeClr val="tx2"/>
              </a:solidFill>
            </a:endParaRPr>
          </a:p>
        </p:txBody>
      </p:sp>
      <p:pic>
        <p:nvPicPr>
          <p:cNvPr id="7" name="детский ремикс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6643702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4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aeroview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71472" y="1142984"/>
            <a:ext cx="8215312" cy="5357850"/>
          </a:xfrm>
        </p:spPr>
      </p:pic>
      <p:pic>
        <p:nvPicPr>
          <p:cNvPr id="4" name="Содержимое 11" descr="82f5ea7a6e100a3e02856f54df8a67d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28"/>
            <a:ext cx="3810000" cy="838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71472" y="1357298"/>
          <a:ext cx="797722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500" b="1" dirty="0" smtClean="0"/>
              <a:t>Найдите лишнее число и вы узнаете -</a:t>
            </a:r>
            <a:br>
              <a:rPr lang="ru-RU" sz="3500" b="1" dirty="0" smtClean="0"/>
            </a:br>
            <a:r>
              <a:rPr lang="ru-RU" sz="3500" b="1" dirty="0" smtClean="0"/>
              <a:t>сколько башен в крепости монастыря. </a:t>
            </a:r>
            <a:endParaRPr lang="ru-RU" sz="35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i="1" dirty="0" smtClean="0">
                <a:solidFill>
                  <a:schemeClr val="tx2"/>
                </a:solidFill>
              </a:rPr>
              <a:t>Работа в парах</a:t>
            </a:r>
            <a:endParaRPr lang="ru-RU" sz="5000" b="1" i="1" dirty="0">
              <a:solidFill>
                <a:schemeClr val="tx2"/>
              </a:solidFill>
            </a:endParaRPr>
          </a:p>
        </p:txBody>
      </p:sp>
      <p:pic>
        <p:nvPicPr>
          <p:cNvPr id="8" name="Содержимое 7" descr="an1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3000372"/>
            <a:ext cx="6357982" cy="150019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Красная башня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Красная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472" y="1214422"/>
            <a:ext cx="4214842" cy="5214974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57752" y="1214422"/>
            <a:ext cx="4038600" cy="516890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Святые ворота – главный вход в монастырь . Красная башня построена в середине XVI в. Внутри Святые врата украшены фресковой росписью на темы Жития преподобного </a:t>
            </a:r>
            <a:r>
              <a:rPr lang="ru-RU" b="1" dirty="0" err="1" smtClean="0"/>
              <a:t>Сергия.У</a:t>
            </a:r>
            <a:r>
              <a:rPr lang="ru-RU" b="1" dirty="0" smtClean="0"/>
              <a:t> Святых врат братия обители встречает Святейшего Патриарха Московского и всея Руси, а также почетных гостей во время их посещения Троице-Сергиевой Лавры.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28662" y="214290"/>
            <a:ext cx="7000924" cy="10715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Высота: 14 м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Количество бойниц: 58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Красна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0298" y="1428736"/>
            <a:ext cx="4143404" cy="514353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10" y="1071546"/>
            <a:ext cx="7772400" cy="1470025"/>
          </a:xfrm>
        </p:spPr>
        <p:txBody>
          <a:bodyPr>
            <a:noAutofit/>
          </a:bodyPr>
          <a:lstStyle/>
          <a:p>
            <a:r>
              <a:rPr lang="ru-RU" sz="4500" dirty="0" smtClean="0">
                <a:solidFill>
                  <a:schemeClr val="tx2"/>
                </a:solidFill>
              </a:rPr>
              <a:t/>
            </a:r>
            <a:br>
              <a:rPr lang="ru-RU" sz="4500" dirty="0" smtClean="0">
                <a:solidFill>
                  <a:schemeClr val="tx2"/>
                </a:solidFill>
              </a:rPr>
            </a:br>
            <a:r>
              <a:rPr lang="ru-RU" sz="5000" b="1" i="1" dirty="0" smtClean="0">
                <a:solidFill>
                  <a:schemeClr val="tx2"/>
                </a:solidFill>
              </a:rPr>
              <a:t>Тема: «Приёмы сложения       и вычитания чисел в пределах 100».</a:t>
            </a:r>
            <a:endParaRPr lang="ru-RU" sz="5000" b="1" i="1" dirty="0">
              <a:solidFill>
                <a:schemeClr val="tx2"/>
              </a:solidFill>
            </a:endParaRPr>
          </a:p>
        </p:txBody>
      </p:sp>
      <p:pic>
        <p:nvPicPr>
          <p:cNvPr id="6" name="Содержимое 5" descr="24m1.gif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786182" y="4143380"/>
            <a:ext cx="1643063" cy="15716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Сушильная башня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Сушильная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9264" y="1214422"/>
            <a:ext cx="3935612" cy="5214974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Сооруженная в середине XVI в., башня дошла до нас почти без изменений. Свое название башня получила от располагавшегося в ней хозяйственного помещения – сушила.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Высота: 15 м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Количество бойниц: 50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Сушильна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1736" y="1428736"/>
            <a:ext cx="3929090" cy="507209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chemeClr val="tx2"/>
                </a:solidFill>
              </a:rPr>
              <a:t>Уточья</a:t>
            </a:r>
            <a:r>
              <a:rPr lang="ru-RU" b="1" i="1" dirty="0" smtClean="0">
                <a:solidFill>
                  <a:schemeClr val="tx2"/>
                </a:solidFill>
              </a:rPr>
              <a:t> башня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03_07_06_2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1142984"/>
            <a:ext cx="4286280" cy="528641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  </a:t>
            </a:r>
            <a:r>
              <a:rPr lang="ru-RU" b="1" dirty="0" err="1" smtClean="0"/>
              <a:t>Уточья</a:t>
            </a:r>
            <a:r>
              <a:rPr lang="ru-RU" b="1" dirty="0" smtClean="0"/>
              <a:t> башня выделяется среди остальных монастырских башен своим ажурным четырёхъярусным завершением -  с высоким </a:t>
            </a:r>
            <a:r>
              <a:rPr lang="ru-RU" b="1" dirty="0" err="1" smtClean="0"/>
              <a:t>шпилем,увенчанной</a:t>
            </a:r>
            <a:r>
              <a:rPr lang="ru-RU" b="1" dirty="0" smtClean="0"/>
              <a:t> каменной утицей, и является замечательным украшением архитектурного ансамбля монастыря.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Высота: 22 м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Количество бойниц: 77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03_07_06_2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0298" y="1714488"/>
            <a:ext cx="4000528" cy="485778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Звонковая башня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Звонковая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1428736"/>
            <a:ext cx="4643470" cy="471490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86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       Звонковая (Кузничная)башня была выстроена в середине XVI в.  Название Звонковой башня получила в середине XVIII в. от висевшего здесь колокола, оповещавшего семинаристов Троицкой семинарии о начале и окончании занятий.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Высота: 16 м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Количество бойниц: 51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Звонкова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8860" y="1571612"/>
            <a:ext cx="4429156" cy="507209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chemeClr val="tx2"/>
                </a:solidFill>
              </a:rPr>
              <a:t>Каличья</a:t>
            </a:r>
            <a:r>
              <a:rPr lang="ru-RU" b="1" i="1" dirty="0" smtClean="0">
                <a:solidFill>
                  <a:schemeClr val="tx2"/>
                </a:solidFill>
              </a:rPr>
              <a:t> башня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Каличья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Шатровое завершение башни покрыто зелёной  черепицей. Башня возведена над северными, </a:t>
            </a:r>
            <a:r>
              <a:rPr lang="ru-RU" b="1" dirty="0" err="1" smtClean="0"/>
              <a:t>Каличьими</a:t>
            </a:r>
            <a:r>
              <a:rPr lang="ru-RU" b="1" dirty="0" smtClean="0"/>
              <a:t>, воротами в них была калитка, которая всегда оставалась отпертою.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Высота: 20 м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Каличь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84" y="1214422"/>
            <a:ext cx="4500594" cy="528641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Плотничья башня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Плотничья башня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214422"/>
            <a:ext cx="4357718" cy="528641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Плотничья башня сооружена в первой половине XVII в. Свое название башня получила от располагавшегося поблизости плотничьего двора.</a:t>
            </a:r>
          </a:p>
          <a:p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Высота: 26 м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Количество бойниц : 77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Плотничья башн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8860" y="1428736"/>
            <a:ext cx="4286279" cy="514353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248400" y="990600"/>
            <a:ext cx="1981200" cy="51530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09600" y="1219200"/>
            <a:ext cx="1981200" cy="478155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505200" y="2667000"/>
            <a:ext cx="1981200" cy="4191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AutoShape 7"/>
          <p:cNvSpPr>
            <a:spLocks noChangeArrowheads="1"/>
          </p:cNvSpPr>
          <p:nvPr/>
        </p:nvSpPr>
        <p:spPr bwMode="auto">
          <a:xfrm>
            <a:off x="457200" y="152400"/>
            <a:ext cx="2286000" cy="1143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AutoShape 8"/>
          <p:cNvSpPr>
            <a:spLocks noChangeArrowheads="1"/>
          </p:cNvSpPr>
          <p:nvPr/>
        </p:nvSpPr>
        <p:spPr bwMode="auto">
          <a:xfrm>
            <a:off x="3352800" y="1600200"/>
            <a:ext cx="2286000" cy="1143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AutoShape 9"/>
          <p:cNvSpPr>
            <a:spLocks noChangeArrowheads="1"/>
          </p:cNvSpPr>
          <p:nvPr/>
        </p:nvSpPr>
        <p:spPr bwMode="auto">
          <a:xfrm>
            <a:off x="6096000" y="0"/>
            <a:ext cx="2286000" cy="1143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AutoShape 12"/>
          <p:cNvSpPr>
            <a:spLocks noChangeArrowheads="1"/>
          </p:cNvSpPr>
          <p:nvPr/>
        </p:nvSpPr>
        <p:spPr bwMode="auto">
          <a:xfrm>
            <a:off x="3886200" y="1828800"/>
            <a:ext cx="1219200" cy="10668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AutoShape 13"/>
          <p:cNvSpPr>
            <a:spLocks noChangeArrowheads="1"/>
          </p:cNvSpPr>
          <p:nvPr/>
        </p:nvSpPr>
        <p:spPr bwMode="auto">
          <a:xfrm>
            <a:off x="6629400" y="228600"/>
            <a:ext cx="1219200" cy="10668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Text Box 15"/>
          <p:cNvSpPr txBox="1">
            <a:spLocks noChangeArrowheads="1"/>
          </p:cNvSpPr>
          <p:nvPr/>
        </p:nvSpPr>
        <p:spPr bwMode="auto">
          <a:xfrm>
            <a:off x="4191000" y="21336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CC00C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8203" name="AutoShape 16"/>
          <p:cNvSpPr>
            <a:spLocks noChangeArrowheads="1"/>
          </p:cNvSpPr>
          <p:nvPr/>
        </p:nvSpPr>
        <p:spPr bwMode="auto">
          <a:xfrm>
            <a:off x="990600" y="304800"/>
            <a:ext cx="1219200" cy="10668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Text Box 18"/>
          <p:cNvSpPr txBox="1">
            <a:spLocks noChangeArrowheads="1"/>
          </p:cNvSpPr>
          <p:nvPr/>
        </p:nvSpPr>
        <p:spPr bwMode="auto">
          <a:xfrm>
            <a:off x="1295400" y="6096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CC00C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205" name="Text Box 19"/>
          <p:cNvSpPr txBox="1">
            <a:spLocks noChangeArrowheads="1"/>
          </p:cNvSpPr>
          <p:nvPr/>
        </p:nvSpPr>
        <p:spPr bwMode="auto">
          <a:xfrm>
            <a:off x="6934200" y="533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CC00C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8206" name="AutoShape 22"/>
          <p:cNvSpPr>
            <a:spLocks noChangeArrowheads="1"/>
          </p:cNvSpPr>
          <p:nvPr/>
        </p:nvSpPr>
        <p:spPr bwMode="auto">
          <a:xfrm>
            <a:off x="762000" y="1524000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7" name="AutoShape 23"/>
          <p:cNvSpPr>
            <a:spLocks noChangeArrowheads="1"/>
          </p:cNvSpPr>
          <p:nvPr/>
        </p:nvSpPr>
        <p:spPr bwMode="auto">
          <a:xfrm>
            <a:off x="1714500" y="1500188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8" name="AutoShape 24"/>
          <p:cNvSpPr>
            <a:spLocks noChangeArrowheads="1"/>
          </p:cNvSpPr>
          <p:nvPr/>
        </p:nvSpPr>
        <p:spPr bwMode="auto">
          <a:xfrm>
            <a:off x="3657600" y="2971800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9" name="AutoShape 25"/>
          <p:cNvSpPr>
            <a:spLocks noChangeArrowheads="1"/>
          </p:cNvSpPr>
          <p:nvPr/>
        </p:nvSpPr>
        <p:spPr bwMode="auto">
          <a:xfrm>
            <a:off x="4572000" y="2971800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0" name="AutoShape 26"/>
          <p:cNvSpPr>
            <a:spLocks noChangeArrowheads="1"/>
          </p:cNvSpPr>
          <p:nvPr/>
        </p:nvSpPr>
        <p:spPr bwMode="auto">
          <a:xfrm>
            <a:off x="6400800" y="1295400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AutoShape 27"/>
          <p:cNvSpPr>
            <a:spLocks noChangeArrowheads="1"/>
          </p:cNvSpPr>
          <p:nvPr/>
        </p:nvSpPr>
        <p:spPr bwMode="auto">
          <a:xfrm>
            <a:off x="7315200" y="1295400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2" name="AutoShape 28"/>
          <p:cNvSpPr>
            <a:spLocks noChangeArrowheads="1"/>
          </p:cNvSpPr>
          <p:nvPr/>
        </p:nvSpPr>
        <p:spPr bwMode="auto">
          <a:xfrm>
            <a:off x="785813" y="2571750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3" name="AutoShape 29"/>
          <p:cNvSpPr>
            <a:spLocks noChangeArrowheads="1"/>
          </p:cNvSpPr>
          <p:nvPr/>
        </p:nvSpPr>
        <p:spPr bwMode="auto">
          <a:xfrm>
            <a:off x="6429375" y="2357438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4" name="AutoShape 30"/>
          <p:cNvSpPr>
            <a:spLocks noChangeArrowheads="1"/>
          </p:cNvSpPr>
          <p:nvPr/>
        </p:nvSpPr>
        <p:spPr bwMode="auto">
          <a:xfrm>
            <a:off x="3643313" y="4143375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5" name="AutoShape 31"/>
          <p:cNvSpPr>
            <a:spLocks noChangeArrowheads="1"/>
          </p:cNvSpPr>
          <p:nvPr/>
        </p:nvSpPr>
        <p:spPr bwMode="auto">
          <a:xfrm>
            <a:off x="4572000" y="4143375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6" name="Text Box 33"/>
          <p:cNvSpPr txBox="1">
            <a:spLocks noChangeArrowheads="1"/>
          </p:cNvSpPr>
          <p:nvPr/>
        </p:nvSpPr>
        <p:spPr bwMode="auto">
          <a:xfrm>
            <a:off x="914400" y="1676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5</a:t>
            </a:r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1857375" y="1643063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3</a:t>
            </a:r>
          </a:p>
        </p:txBody>
      </p:sp>
      <p:sp>
        <p:nvSpPr>
          <p:cNvPr id="8218" name="Text Box 35"/>
          <p:cNvSpPr txBox="1">
            <a:spLocks noChangeArrowheads="1"/>
          </p:cNvSpPr>
          <p:nvPr/>
        </p:nvSpPr>
        <p:spPr bwMode="auto">
          <a:xfrm>
            <a:off x="3810000" y="31242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7</a:t>
            </a:r>
          </a:p>
        </p:txBody>
      </p:sp>
      <p:sp>
        <p:nvSpPr>
          <p:cNvPr id="61476" name="Text Box 36"/>
          <p:cNvSpPr txBox="1">
            <a:spLocks noChangeArrowheads="1"/>
          </p:cNvSpPr>
          <p:nvPr/>
        </p:nvSpPr>
        <p:spPr bwMode="auto">
          <a:xfrm>
            <a:off x="4724400" y="31242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2</a:t>
            </a:r>
          </a:p>
        </p:txBody>
      </p:sp>
      <p:sp>
        <p:nvSpPr>
          <p:cNvPr id="8220" name="Text Box 37"/>
          <p:cNvSpPr txBox="1">
            <a:spLocks noChangeArrowheads="1"/>
          </p:cNvSpPr>
          <p:nvPr/>
        </p:nvSpPr>
        <p:spPr bwMode="auto">
          <a:xfrm>
            <a:off x="6553200" y="1447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4</a:t>
            </a:r>
          </a:p>
        </p:txBody>
      </p:sp>
      <p:sp>
        <p:nvSpPr>
          <p:cNvPr id="61478" name="Text Box 38"/>
          <p:cNvSpPr txBox="1">
            <a:spLocks noChangeArrowheads="1"/>
          </p:cNvSpPr>
          <p:nvPr/>
        </p:nvSpPr>
        <p:spPr bwMode="auto">
          <a:xfrm>
            <a:off x="7467600" y="1447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6</a:t>
            </a:r>
          </a:p>
        </p:txBody>
      </p:sp>
      <p:sp>
        <p:nvSpPr>
          <p:cNvPr id="8222" name="Text Box 39"/>
          <p:cNvSpPr txBox="1">
            <a:spLocks noChangeArrowheads="1"/>
          </p:cNvSpPr>
          <p:nvPr/>
        </p:nvSpPr>
        <p:spPr bwMode="auto">
          <a:xfrm>
            <a:off x="3786188" y="42862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8</a:t>
            </a:r>
          </a:p>
        </p:txBody>
      </p:sp>
      <p:sp>
        <p:nvSpPr>
          <p:cNvPr id="61480" name="Text Box 40"/>
          <p:cNvSpPr txBox="1">
            <a:spLocks noChangeArrowheads="1"/>
          </p:cNvSpPr>
          <p:nvPr/>
        </p:nvSpPr>
        <p:spPr bwMode="auto">
          <a:xfrm>
            <a:off x="4714875" y="42862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1</a:t>
            </a:r>
          </a:p>
        </p:txBody>
      </p:sp>
      <p:sp>
        <p:nvSpPr>
          <p:cNvPr id="8224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1928813" y="0"/>
            <a:ext cx="4748212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i="1" dirty="0" smtClean="0">
                <a:solidFill>
                  <a:schemeClr val="tx2"/>
                </a:solidFill>
              </a:rPr>
              <a:t>Состав чисел.</a:t>
            </a:r>
          </a:p>
        </p:txBody>
      </p:sp>
      <p:sp>
        <p:nvSpPr>
          <p:cNvPr id="8225" name="AutoShape 28"/>
          <p:cNvSpPr>
            <a:spLocks noChangeArrowheads="1"/>
          </p:cNvSpPr>
          <p:nvPr/>
        </p:nvSpPr>
        <p:spPr bwMode="auto">
          <a:xfrm>
            <a:off x="1714500" y="2571750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6" name="AutoShape 28"/>
          <p:cNvSpPr>
            <a:spLocks noChangeArrowheads="1"/>
          </p:cNvSpPr>
          <p:nvPr/>
        </p:nvSpPr>
        <p:spPr bwMode="auto">
          <a:xfrm>
            <a:off x="785813" y="3571875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7" name="AutoShape 28"/>
          <p:cNvSpPr>
            <a:spLocks noChangeArrowheads="1"/>
          </p:cNvSpPr>
          <p:nvPr/>
        </p:nvSpPr>
        <p:spPr bwMode="auto">
          <a:xfrm>
            <a:off x="1714500" y="3571875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8" name="AutoShape 28"/>
          <p:cNvSpPr>
            <a:spLocks noChangeArrowheads="1"/>
          </p:cNvSpPr>
          <p:nvPr/>
        </p:nvSpPr>
        <p:spPr bwMode="auto">
          <a:xfrm>
            <a:off x="785813" y="4786313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9" name="AutoShape 28"/>
          <p:cNvSpPr>
            <a:spLocks noChangeArrowheads="1"/>
          </p:cNvSpPr>
          <p:nvPr/>
        </p:nvSpPr>
        <p:spPr bwMode="auto">
          <a:xfrm>
            <a:off x="1714500" y="4786313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928688" y="2714625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2</a:t>
            </a:r>
          </a:p>
        </p:txBody>
      </p:sp>
      <p:sp>
        <p:nvSpPr>
          <p:cNvPr id="8231" name="Text Box 34"/>
          <p:cNvSpPr txBox="1">
            <a:spLocks noChangeArrowheads="1"/>
          </p:cNvSpPr>
          <p:nvPr/>
        </p:nvSpPr>
        <p:spPr bwMode="auto">
          <a:xfrm>
            <a:off x="1857375" y="2714625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6</a:t>
            </a:r>
          </a:p>
        </p:txBody>
      </p:sp>
      <p:sp>
        <p:nvSpPr>
          <p:cNvPr id="8232" name="Text Box 34"/>
          <p:cNvSpPr txBox="1">
            <a:spLocks noChangeArrowheads="1"/>
          </p:cNvSpPr>
          <p:nvPr/>
        </p:nvSpPr>
        <p:spPr bwMode="auto">
          <a:xfrm>
            <a:off x="928688" y="37147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7</a:t>
            </a:r>
          </a:p>
        </p:txBody>
      </p:sp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1785938" y="3714750"/>
            <a:ext cx="600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928688" y="49291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4</a:t>
            </a:r>
          </a:p>
        </p:txBody>
      </p:sp>
      <p:sp>
        <p:nvSpPr>
          <p:cNvPr id="8235" name="Text Box 34"/>
          <p:cNvSpPr txBox="1">
            <a:spLocks noChangeArrowheads="1"/>
          </p:cNvSpPr>
          <p:nvPr/>
        </p:nvSpPr>
        <p:spPr bwMode="auto">
          <a:xfrm>
            <a:off x="1857375" y="49291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4</a:t>
            </a:r>
          </a:p>
        </p:txBody>
      </p:sp>
      <p:sp>
        <p:nvSpPr>
          <p:cNvPr id="8236" name="AutoShape 29"/>
          <p:cNvSpPr>
            <a:spLocks noChangeArrowheads="1"/>
          </p:cNvSpPr>
          <p:nvPr/>
        </p:nvSpPr>
        <p:spPr bwMode="auto">
          <a:xfrm>
            <a:off x="3643313" y="5072063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37" name="AutoShape 29"/>
          <p:cNvSpPr>
            <a:spLocks noChangeArrowheads="1"/>
          </p:cNvSpPr>
          <p:nvPr/>
        </p:nvSpPr>
        <p:spPr bwMode="auto">
          <a:xfrm>
            <a:off x="4572000" y="5072063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38" name="AutoShape 29"/>
          <p:cNvSpPr>
            <a:spLocks noChangeArrowheads="1"/>
          </p:cNvSpPr>
          <p:nvPr/>
        </p:nvSpPr>
        <p:spPr bwMode="auto">
          <a:xfrm>
            <a:off x="3643313" y="6019800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39" name="AutoShape 29"/>
          <p:cNvSpPr>
            <a:spLocks noChangeArrowheads="1"/>
          </p:cNvSpPr>
          <p:nvPr/>
        </p:nvSpPr>
        <p:spPr bwMode="auto">
          <a:xfrm>
            <a:off x="4572000" y="6019800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40" name="AutoShape 29"/>
          <p:cNvSpPr>
            <a:spLocks noChangeArrowheads="1"/>
          </p:cNvSpPr>
          <p:nvPr/>
        </p:nvSpPr>
        <p:spPr bwMode="auto">
          <a:xfrm>
            <a:off x="7358063" y="2357438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41" name="AutoShape 29"/>
          <p:cNvSpPr>
            <a:spLocks noChangeArrowheads="1"/>
          </p:cNvSpPr>
          <p:nvPr/>
        </p:nvSpPr>
        <p:spPr bwMode="auto">
          <a:xfrm>
            <a:off x="6429375" y="4286250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42" name="AutoShape 29"/>
          <p:cNvSpPr>
            <a:spLocks noChangeArrowheads="1"/>
          </p:cNvSpPr>
          <p:nvPr/>
        </p:nvSpPr>
        <p:spPr bwMode="auto">
          <a:xfrm>
            <a:off x="7358063" y="4286250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43" name="AutoShape 29"/>
          <p:cNvSpPr>
            <a:spLocks noChangeArrowheads="1"/>
          </p:cNvSpPr>
          <p:nvPr/>
        </p:nvSpPr>
        <p:spPr bwMode="auto">
          <a:xfrm>
            <a:off x="6429375" y="3286125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44" name="AutoShape 29"/>
          <p:cNvSpPr>
            <a:spLocks noChangeArrowheads="1"/>
          </p:cNvSpPr>
          <p:nvPr/>
        </p:nvSpPr>
        <p:spPr bwMode="auto">
          <a:xfrm>
            <a:off x="7358063" y="3286125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" name="Text Box 41"/>
          <p:cNvSpPr txBox="1">
            <a:spLocks noChangeArrowheads="1"/>
          </p:cNvSpPr>
          <p:nvPr/>
        </p:nvSpPr>
        <p:spPr bwMode="auto">
          <a:xfrm>
            <a:off x="6572250" y="2500313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2</a:t>
            </a:r>
          </a:p>
        </p:txBody>
      </p:sp>
      <p:sp>
        <p:nvSpPr>
          <p:cNvPr id="8246" name="Text Box 41"/>
          <p:cNvSpPr txBox="1">
            <a:spLocks noChangeArrowheads="1"/>
          </p:cNvSpPr>
          <p:nvPr/>
        </p:nvSpPr>
        <p:spPr bwMode="auto">
          <a:xfrm>
            <a:off x="7500938" y="2500313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8</a:t>
            </a:r>
          </a:p>
        </p:txBody>
      </p:sp>
      <p:sp>
        <p:nvSpPr>
          <p:cNvPr id="8247" name="Text Box 41"/>
          <p:cNvSpPr txBox="1">
            <a:spLocks noChangeArrowheads="1"/>
          </p:cNvSpPr>
          <p:nvPr/>
        </p:nvSpPr>
        <p:spPr bwMode="auto">
          <a:xfrm>
            <a:off x="6572250" y="3429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9</a:t>
            </a:r>
          </a:p>
        </p:txBody>
      </p:sp>
      <p:sp>
        <p:nvSpPr>
          <p:cNvPr id="66" name="Text Box 41"/>
          <p:cNvSpPr txBox="1">
            <a:spLocks noChangeArrowheads="1"/>
          </p:cNvSpPr>
          <p:nvPr/>
        </p:nvSpPr>
        <p:spPr bwMode="auto">
          <a:xfrm>
            <a:off x="7500938" y="3429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1</a:t>
            </a:r>
          </a:p>
        </p:txBody>
      </p:sp>
      <p:sp>
        <p:nvSpPr>
          <p:cNvPr id="67" name="Text Box 41"/>
          <p:cNvSpPr txBox="1">
            <a:spLocks noChangeArrowheads="1"/>
          </p:cNvSpPr>
          <p:nvPr/>
        </p:nvSpPr>
        <p:spPr bwMode="auto">
          <a:xfrm>
            <a:off x="6572250" y="4429125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5</a:t>
            </a:r>
          </a:p>
        </p:txBody>
      </p:sp>
      <p:sp>
        <p:nvSpPr>
          <p:cNvPr id="8250" name="Text Box 41"/>
          <p:cNvSpPr txBox="1">
            <a:spLocks noChangeArrowheads="1"/>
          </p:cNvSpPr>
          <p:nvPr/>
        </p:nvSpPr>
        <p:spPr bwMode="auto">
          <a:xfrm>
            <a:off x="7500938" y="4429125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5</a:t>
            </a:r>
          </a:p>
        </p:txBody>
      </p:sp>
      <p:sp>
        <p:nvSpPr>
          <p:cNvPr id="8251" name="Text Box 41"/>
          <p:cNvSpPr txBox="1">
            <a:spLocks noChangeArrowheads="1"/>
          </p:cNvSpPr>
          <p:nvPr/>
        </p:nvSpPr>
        <p:spPr bwMode="auto">
          <a:xfrm>
            <a:off x="3786188" y="521493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3</a:t>
            </a: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4714875" y="521493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6</a:t>
            </a:r>
          </a:p>
        </p:txBody>
      </p:sp>
      <p:sp>
        <p:nvSpPr>
          <p:cNvPr id="8253" name="Text Box 41"/>
          <p:cNvSpPr txBox="1">
            <a:spLocks noChangeArrowheads="1"/>
          </p:cNvSpPr>
          <p:nvPr/>
        </p:nvSpPr>
        <p:spPr bwMode="auto">
          <a:xfrm>
            <a:off x="3786188" y="6143625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5</a:t>
            </a:r>
          </a:p>
        </p:txBody>
      </p:sp>
      <p:sp>
        <p:nvSpPr>
          <p:cNvPr id="72" name="Text Box 41"/>
          <p:cNvSpPr txBox="1">
            <a:spLocks noChangeArrowheads="1"/>
          </p:cNvSpPr>
          <p:nvPr/>
        </p:nvSpPr>
        <p:spPr bwMode="auto">
          <a:xfrm>
            <a:off x="4714875" y="6143625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4</a:t>
            </a:r>
          </a:p>
        </p:txBody>
      </p:sp>
      <p:sp>
        <p:nvSpPr>
          <p:cNvPr id="8255" name="AutoShape 29"/>
          <p:cNvSpPr>
            <a:spLocks noChangeArrowheads="1"/>
          </p:cNvSpPr>
          <p:nvPr/>
        </p:nvSpPr>
        <p:spPr bwMode="auto">
          <a:xfrm>
            <a:off x="6429375" y="5214938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56" name="Text Box 41"/>
          <p:cNvSpPr txBox="1">
            <a:spLocks noChangeArrowheads="1"/>
          </p:cNvSpPr>
          <p:nvPr/>
        </p:nvSpPr>
        <p:spPr bwMode="auto">
          <a:xfrm>
            <a:off x="6572250" y="5357813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3</a:t>
            </a:r>
          </a:p>
        </p:txBody>
      </p:sp>
      <p:sp>
        <p:nvSpPr>
          <p:cNvPr id="8257" name="AutoShape 29"/>
          <p:cNvSpPr>
            <a:spLocks noChangeArrowheads="1"/>
          </p:cNvSpPr>
          <p:nvPr/>
        </p:nvSpPr>
        <p:spPr bwMode="auto">
          <a:xfrm>
            <a:off x="7358063" y="5214938"/>
            <a:ext cx="7620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41"/>
          <p:cNvSpPr txBox="1">
            <a:spLocks noChangeArrowheads="1"/>
          </p:cNvSpPr>
          <p:nvPr/>
        </p:nvSpPr>
        <p:spPr bwMode="auto">
          <a:xfrm>
            <a:off x="7500938" y="5357813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7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4" grpId="0" autoUpdateAnimBg="0"/>
      <p:bldP spid="61476" grpId="0" autoUpdateAnimBg="0"/>
      <p:bldP spid="61478" grpId="0" autoUpdateAnimBg="0"/>
      <p:bldP spid="61480" grpId="0" autoUpdateAnimBg="0"/>
      <p:bldP spid="48" grpId="0" autoUpdateAnimBg="0"/>
      <p:bldP spid="51" grpId="0" autoUpdateAnimBg="0"/>
      <p:bldP spid="52" grpId="0" autoUpdateAnimBg="0"/>
      <p:bldP spid="63" grpId="0" autoUpdateAnimBg="0"/>
      <p:bldP spid="66" grpId="0" autoUpdateAnimBg="0"/>
      <p:bldP spid="67" grpId="0" autoUpdateAnimBg="0"/>
      <p:bldP spid="70" grpId="0" autoUpdateAnimBg="0"/>
      <p:bldP spid="72" grpId="0" autoUpdateAnimBg="0"/>
      <p:bldP spid="7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chemeClr val="tx2"/>
                </a:solidFill>
              </a:rPr>
              <a:t>Келарская</a:t>
            </a:r>
            <a:r>
              <a:rPr lang="ru-RU" b="1" i="1" dirty="0" smtClean="0">
                <a:solidFill>
                  <a:schemeClr val="tx2"/>
                </a:solidFill>
              </a:rPr>
              <a:t> башня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Келарская башня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142984"/>
            <a:ext cx="4429156" cy="528641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Келарская</a:t>
            </a:r>
            <a:r>
              <a:rPr lang="ru-RU" b="1" dirty="0" smtClean="0"/>
              <a:t> башня расположена на западной стороне монастыря, между Пивной и угловой Плотничьей башнями. Башня построена после осады Лавры, в 1643 г.</a:t>
            </a:r>
          </a:p>
          <a:p>
            <a:endParaRPr lang="ru-RU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Высота: 20 м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Количество бойниц: 60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Келарская башн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32" y="1600200"/>
            <a:ext cx="5000660" cy="497207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Пивная башня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PB07046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1142984"/>
            <a:ext cx="4286279" cy="542928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    </a:t>
            </a:r>
            <a:r>
              <a:rPr lang="ru-RU" b="1" dirty="0" smtClean="0"/>
              <a:t>Сильно пострадавшая во время польско-литовской осады , башня была капитально перестроена до 1641 г. Свое название башня получила по находившейся в ней пивной монастырской палате.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Высота: 26 м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Количество бойниц: 181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PB07046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84" y="1500174"/>
            <a:ext cx="4037414" cy="500066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Водяная башня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Водяная башня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6806" y="1214422"/>
            <a:ext cx="3999507" cy="528641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 Сооружение этой восьмигранной башни относится к первой половине XVII в. Свое название башня получила по расположенным вблизи нее Водяным воротам. В настоящее время в башне располагается Издательский отдел Троице-Сергиевой Лавры.</a:t>
            </a:r>
          </a:p>
          <a:p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Высота: 25 м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Количество бойниц: 77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Водяная башн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1736" y="1428736"/>
            <a:ext cx="3857652" cy="514353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Луковая башня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Луковая башня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1214422"/>
            <a:ext cx="4286280" cy="528641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 Она была возведена вместе с крепостными стенами в сер. XVI в. Свое название она получила от лукового огорода, находившегося возле нее за стеной. Современный вид с верхом в виде беседки башня приобрела в XVIII в. В настоящее время в башне располагается монастырская мастерская по реставрации икон.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Высота: 19 м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Количество бойниц: 50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Луковая башн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8860" y="1600200"/>
            <a:ext cx="4286280" cy="504351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Пятницкая башня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Пятницкая башня 164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1571612"/>
            <a:ext cx="4572032" cy="457203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Она была выстроена в 1640 г. Ее предшественница была разрушена взрывом во время польско-литовской осады 1608–1610 гг. Свое название башня получила по располагающейся перед ней у подножия монастырского холма Пятницкой церкви.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Высота: 22 м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Количество бойниц: 77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Пятницкая башня 164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500174"/>
            <a:ext cx="7358114" cy="514353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357430"/>
            <a:ext cx="1214446" cy="1143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i="1" dirty="0" smtClean="0">
                <a:solidFill>
                  <a:schemeClr val="tx1"/>
                </a:solidFill>
              </a:rPr>
              <a:t>36</a:t>
            </a:r>
            <a:endParaRPr lang="ru-RU" sz="5000" b="1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2357430"/>
            <a:ext cx="1214446" cy="1143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i="1" dirty="0" smtClean="0">
                <a:solidFill>
                  <a:schemeClr val="tx1"/>
                </a:solidFill>
              </a:rPr>
              <a:t>7</a:t>
            </a:r>
            <a:endParaRPr lang="ru-RU" sz="5000" b="1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2357430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i="1" dirty="0" smtClean="0">
                <a:solidFill>
                  <a:srgbClr val="FF0000"/>
                </a:solidFill>
              </a:rPr>
              <a:t>?</a:t>
            </a:r>
            <a:endParaRPr lang="ru-RU" sz="5000" b="1" i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3696884" y="3518298"/>
            <a:ext cx="857256" cy="8215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4518421" y="3554017"/>
            <a:ext cx="857256" cy="7500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2928926" y="4429132"/>
            <a:ext cx="1071570" cy="100013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i="1" dirty="0" smtClean="0">
                <a:solidFill>
                  <a:srgbClr val="FF0000"/>
                </a:solidFill>
              </a:rPr>
              <a:t>4</a:t>
            </a:r>
            <a:endParaRPr lang="ru-RU" sz="5000" b="1" i="1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072066" y="4429132"/>
            <a:ext cx="1071570" cy="100013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i="1" dirty="0" smtClean="0">
                <a:solidFill>
                  <a:srgbClr val="FF0000"/>
                </a:solidFill>
              </a:rPr>
              <a:t>3</a:t>
            </a:r>
            <a:endParaRPr lang="ru-RU" sz="5000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29454" y="2357430"/>
            <a:ext cx="1214446" cy="1143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i="1" dirty="0" smtClean="0">
                <a:solidFill>
                  <a:schemeClr val="tx1"/>
                </a:solidFill>
              </a:rPr>
              <a:t>43</a:t>
            </a:r>
            <a:endParaRPr lang="ru-RU" sz="5000" b="1" i="1" dirty="0">
              <a:solidFill>
                <a:schemeClr val="tx1"/>
              </a:solidFill>
            </a:endParaRPr>
          </a:p>
        </p:txBody>
      </p:sp>
      <p:sp>
        <p:nvSpPr>
          <p:cNvPr id="25" name="Плюс 24"/>
          <p:cNvSpPr/>
          <p:nvPr/>
        </p:nvSpPr>
        <p:spPr>
          <a:xfrm>
            <a:off x="2428860" y="2500306"/>
            <a:ext cx="914400" cy="91440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 25"/>
          <p:cNvSpPr/>
          <p:nvPr/>
        </p:nvSpPr>
        <p:spPr>
          <a:xfrm>
            <a:off x="5643570" y="2571744"/>
            <a:ext cx="914400" cy="914400"/>
          </a:xfrm>
          <a:prstGeom prst="mathEqua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0" name="Picture 18" descr="F:\музыка+изображение\нов аним\для школы\apple_red_01[1]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71868" y="428604"/>
            <a:ext cx="1785950" cy="15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8" descr="F:\музыка+изображение\нов аним\для школы\apple_red_01[1]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00430" y="2928934"/>
            <a:ext cx="1928826" cy="166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33526E-6 C 0.20608 -4.33526E-6 0.37413 0.1785 0.37413 0.39839 C 0.37413 0.61827 0.20608 0.79723 -1.66667E-6 0.79723 C -0.20625 0.79723 -0.37396 0.61827 -0.37396 0.39839 C -0.37396 0.1785 -0.20625 -4.33526E-6 -1.66667E-6 -4.33526E-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4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9653E-6 C 0.17309 0.03168 0.29792 0.23006 0.27674 0.44833 C 0.26024 0.65734 0.11771 0.82127 -0.05052 0.79145 C -0.20625 0.76856 -0.32986 0.59653 -0.31233 0.40046 C -0.29427 0.2222 -0.1757 0.07838 -0.03108 0.10243 C 0.10139 0.12255 0.20816 0.26705 0.19479 0.43376 C 0.18038 0.58705 0.08055 0.70867 -0.0408 0.68671 C -0.14965 0.66914 -0.24149 0.55237 -0.22708 0.41619 C -0.21684 0.29179 -0.13906 0.19168 -0.04063 0.20624 C 0.04757 0.2222 0.12205 0.31168 0.11146 0.41896 C 0.10347 0.51399 0.04375 0.59468 -0.03125 0.58312 C -0.09601 0.57226 -0.15017 0.50914 -0.14445 0.43052 C -0.14011 0.3644 -0.10226 0.30451 -0.05052 0.31353 C -0.00851 0.31838 0.0309 0.35492 0.02917 0.4044 C 0.02344 0.44324 0.00764 0.47954 -0.02118 0.47838 C -0.03993 0.477 -0.05642 0.4659 -0.06146 0.44509 C -0.06267 0.43468 -0.06181 0.42798 -0.05781 0.41942 " pathEditMode="relative" rAng="6053132" ptsTypes="fffffffffffffffff">
                                      <p:cBhvr>
                                        <p:cTn id="9" dur="5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" presetID="4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41943 C 0.20833 -0.38706 0.3132 -0.18867 0.28663 0.03098 C 0.26493 0.24277 0.13142 0.40786 -0.01736 0.37872 C -0.15555 0.35607 -0.26007 0.18312 -0.23698 -0.01457 C -0.21406 -0.19422 -0.10417 -0.33966 0.02413 -0.31607 C 0.14149 -0.29642 0.23142 -0.15052 0.21354 0.01664 C 0.19583 0.17179 0.10226 0.29502 -0.00503 0.27352 C -0.10156 0.25502 -0.17951 0.13919 -0.16163 0.00046 C -0.14861 -0.12509 -0.07552 -0.2259 0.01163 -0.21087 C 0.08993 -0.19538 0.15313 -0.1059 0.13993 0.00277 C 0.12969 0.09826 0.07361 0.18104 0.00747 0.16809 C -0.05035 0.15861 -0.09618 0.09502 -0.08871 0.01456 C -0.08246 -0.0511 -0.04653 -0.11191 -0.00121 -0.10266 C 0.03646 -0.09827 0.07049 -0.06197 0.06701 -0.01203 C 0.06076 0.02751 0.04549 0.06381 0.01945 0.06265 C 0.00313 0.06196 -0.01163 0.05063 -0.01528 0.03005 C -0.01562 0.01896 -0.01458 0.01248 -0.01111 0.0037 " pathEditMode="relative" rAng="6131802" ptsTypes="fffffffffffffffff">
                                      <p:cBhvr>
                                        <p:cTn id="17" dur="5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Самостоятельная работа.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5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3174" y="1214422"/>
            <a:ext cx="3964809" cy="396480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1428736"/>
          <a:ext cx="85010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Проверь своего товарища.</a:t>
            </a: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Содержимое 5" descr="55.gif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000761" y="2928934"/>
            <a:ext cx="2286016" cy="300039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ru-RU" dirty="0" smtClean="0"/>
              <a:t>           </a:t>
            </a:r>
            <a:r>
              <a:rPr lang="ru-RU" sz="5200" b="1" i="1" dirty="0" smtClean="0">
                <a:solidFill>
                  <a:schemeClr val="tx2"/>
                </a:solidFill>
              </a:rPr>
              <a:t>Ты нам, математика, даешь</a:t>
            </a:r>
          </a:p>
          <a:p>
            <a:pPr lvl="0">
              <a:buNone/>
            </a:pPr>
            <a:r>
              <a:rPr lang="ru-RU" sz="5200" b="1" i="1" dirty="0" smtClean="0">
                <a:solidFill>
                  <a:schemeClr val="tx2"/>
                </a:solidFill>
              </a:rPr>
              <a:t>       Для победы трудностей закалку,</a:t>
            </a:r>
          </a:p>
          <a:p>
            <a:pPr lvl="0">
              <a:buNone/>
            </a:pPr>
            <a:r>
              <a:rPr lang="ru-RU" sz="5200" b="1" i="1" dirty="0" smtClean="0">
                <a:solidFill>
                  <a:schemeClr val="tx2"/>
                </a:solidFill>
              </a:rPr>
              <a:t>       Учится с тобою молодежь</a:t>
            </a:r>
          </a:p>
          <a:p>
            <a:pPr lvl="0">
              <a:buNone/>
            </a:pPr>
            <a:r>
              <a:rPr lang="ru-RU" sz="5200" b="1" i="1" dirty="0" smtClean="0">
                <a:solidFill>
                  <a:schemeClr val="tx2"/>
                </a:solidFill>
              </a:rPr>
              <a:t>       Развивать и волю, и смекалку.</a:t>
            </a:r>
          </a:p>
          <a:p>
            <a:pPr lvl="0">
              <a:buNone/>
            </a:pPr>
            <a:r>
              <a:rPr lang="ru-RU" sz="5200" b="1" i="1" dirty="0" smtClean="0">
                <a:solidFill>
                  <a:schemeClr val="tx2"/>
                </a:solidFill>
              </a:rPr>
              <a:t> </a:t>
            </a:r>
          </a:p>
          <a:p>
            <a:pPr lvl="0">
              <a:buNone/>
            </a:pPr>
            <a:r>
              <a:rPr lang="ru-RU" sz="5200" b="1" i="1" dirty="0" smtClean="0">
                <a:solidFill>
                  <a:schemeClr val="tx2"/>
                </a:solidFill>
              </a:rPr>
              <a:t>       И за то, что в творческом труде</a:t>
            </a:r>
          </a:p>
          <a:p>
            <a:pPr lvl="0">
              <a:buNone/>
            </a:pPr>
            <a:r>
              <a:rPr lang="ru-RU" sz="5200" b="1" i="1" dirty="0" smtClean="0">
                <a:solidFill>
                  <a:schemeClr val="tx2"/>
                </a:solidFill>
              </a:rPr>
              <a:t>       Выручаешь в трудные моменты,</a:t>
            </a:r>
          </a:p>
          <a:p>
            <a:pPr lvl="0">
              <a:buNone/>
            </a:pPr>
            <a:r>
              <a:rPr lang="ru-RU" sz="5200" b="1" i="1" dirty="0" smtClean="0">
                <a:solidFill>
                  <a:schemeClr val="tx2"/>
                </a:solidFill>
              </a:rPr>
              <a:t>       Мы сегодня искренне тебе</a:t>
            </a:r>
          </a:p>
          <a:p>
            <a:pPr lvl="0">
              <a:buNone/>
            </a:pPr>
            <a:r>
              <a:rPr lang="ru-RU" sz="5200" b="1" i="1" dirty="0" smtClean="0">
                <a:solidFill>
                  <a:schemeClr val="tx2"/>
                </a:solidFill>
              </a:rPr>
              <a:t>       Посылаем гром аплодисментов.</a:t>
            </a:r>
          </a:p>
          <a:p>
            <a:pPr>
              <a:buNone/>
            </a:pPr>
            <a:r>
              <a:rPr lang="ru-RU" sz="5200" b="1" i="1" dirty="0" smtClean="0">
                <a:solidFill>
                  <a:schemeClr val="tx2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10" name="Содержимое 9" descr="shariki.gif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215074" y="1500174"/>
            <a:ext cx="2581275" cy="43434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chemeClr val="tx2"/>
                </a:solidFill>
              </a:rPr>
              <a:t>Молодцы!</a:t>
            </a:r>
            <a:endParaRPr lang="ru-RU" sz="8000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an106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62062" y="1357298"/>
            <a:ext cx="6453210" cy="3167871"/>
          </a:xfrm>
        </p:spPr>
      </p:pic>
      <p:pic>
        <p:nvPicPr>
          <p:cNvPr id="8" name="Содержимое 7" descr="pozitiv3.gif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214678" y="4643446"/>
            <a:ext cx="2000264" cy="137683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357430"/>
            <a:ext cx="1214446" cy="1143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i="1" dirty="0" smtClean="0">
                <a:solidFill>
                  <a:schemeClr val="tx1"/>
                </a:solidFill>
              </a:rPr>
              <a:t>36</a:t>
            </a:r>
            <a:endParaRPr lang="ru-RU" sz="5000" b="1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2357430"/>
            <a:ext cx="1214446" cy="1143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i="1" dirty="0" smtClean="0">
                <a:solidFill>
                  <a:schemeClr val="tx1"/>
                </a:solidFill>
              </a:rPr>
              <a:t>7</a:t>
            </a:r>
            <a:endParaRPr lang="ru-RU" sz="5000" b="1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2357430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i="1" dirty="0" smtClean="0">
                <a:solidFill>
                  <a:srgbClr val="FF0000"/>
                </a:solidFill>
              </a:rPr>
              <a:t>?</a:t>
            </a:r>
            <a:endParaRPr lang="ru-RU" sz="5000" b="1" i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3696884" y="3518298"/>
            <a:ext cx="857256" cy="8215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4518421" y="3554017"/>
            <a:ext cx="857256" cy="7500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2857488" y="4429132"/>
            <a:ext cx="1071570" cy="100013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i="1" dirty="0" smtClean="0">
                <a:solidFill>
                  <a:srgbClr val="FF0000"/>
                </a:solidFill>
              </a:rPr>
              <a:t>6</a:t>
            </a:r>
            <a:endParaRPr lang="ru-RU" sz="5000" b="1" i="1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072066" y="4429132"/>
            <a:ext cx="1071570" cy="100013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i="1" dirty="0" smtClean="0">
                <a:solidFill>
                  <a:srgbClr val="FF0000"/>
                </a:solidFill>
              </a:rPr>
              <a:t>1</a:t>
            </a:r>
            <a:endParaRPr lang="ru-RU" sz="5000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29454" y="2357430"/>
            <a:ext cx="1214446" cy="1143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i="1" dirty="0" smtClean="0">
                <a:solidFill>
                  <a:schemeClr val="tx1"/>
                </a:solidFill>
              </a:rPr>
              <a:t>29</a:t>
            </a:r>
            <a:endParaRPr lang="ru-RU" sz="5000" b="1" i="1" dirty="0">
              <a:solidFill>
                <a:schemeClr val="tx1"/>
              </a:solidFill>
            </a:endParaRPr>
          </a:p>
        </p:txBody>
      </p:sp>
      <p:sp>
        <p:nvSpPr>
          <p:cNvPr id="26" name="Равно 25"/>
          <p:cNvSpPr/>
          <p:nvPr/>
        </p:nvSpPr>
        <p:spPr>
          <a:xfrm>
            <a:off x="5643570" y="2571744"/>
            <a:ext cx="914400" cy="914400"/>
          </a:xfrm>
          <a:prstGeom prst="mathEqua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Минус 11"/>
          <p:cNvSpPr/>
          <p:nvPr/>
        </p:nvSpPr>
        <p:spPr>
          <a:xfrm>
            <a:off x="2428860" y="2428868"/>
            <a:ext cx="914400" cy="914400"/>
          </a:xfrm>
          <a:prstGeom prst="mathMin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AutoShape 7"/>
          <p:cNvSpPr>
            <a:spLocks noChangeArrowheads="1"/>
          </p:cNvSpPr>
          <p:nvPr/>
        </p:nvSpPr>
        <p:spPr bwMode="auto">
          <a:xfrm>
            <a:off x="357158" y="1000108"/>
            <a:ext cx="2519362" cy="1008062"/>
          </a:xfrm>
          <a:prstGeom prst="cloudCallout">
            <a:avLst>
              <a:gd name="adj1" fmla="val -27255"/>
              <a:gd name="adj2" fmla="val 1251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b="1" dirty="0" smtClean="0">
                <a:solidFill>
                  <a:srgbClr val="FF0066"/>
                </a:solidFill>
              </a:rPr>
              <a:t>26 + 5</a:t>
            </a:r>
            <a:endParaRPr lang="ru-RU" sz="3600" b="1" dirty="0">
              <a:solidFill>
                <a:srgbClr val="FF0066"/>
              </a:solidFill>
            </a:endParaRPr>
          </a:p>
        </p:txBody>
      </p:sp>
      <p:sp>
        <p:nvSpPr>
          <p:cNvPr id="104456" name="AutoShape 8"/>
          <p:cNvSpPr>
            <a:spLocks noChangeArrowheads="1"/>
          </p:cNvSpPr>
          <p:nvPr/>
        </p:nvSpPr>
        <p:spPr bwMode="auto">
          <a:xfrm>
            <a:off x="500034" y="5000636"/>
            <a:ext cx="2339975" cy="935038"/>
          </a:xfrm>
          <a:prstGeom prst="cloudCallout">
            <a:avLst>
              <a:gd name="adj1" fmla="val -18046"/>
              <a:gd name="adj2" fmla="val 37944"/>
            </a:avLst>
          </a:prstGeom>
          <a:solidFill>
            <a:srgbClr val="0099FF"/>
          </a:soli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66"/>
                </a:solidFill>
              </a:rPr>
              <a:t>47 + 6</a:t>
            </a:r>
            <a:endParaRPr lang="ru-RU" sz="3600" b="1" dirty="0">
              <a:solidFill>
                <a:srgbClr val="FF0066"/>
              </a:solidFill>
            </a:endParaRPr>
          </a:p>
        </p:txBody>
      </p:sp>
      <p:sp>
        <p:nvSpPr>
          <p:cNvPr id="104458" name="AutoShape 10"/>
          <p:cNvSpPr>
            <a:spLocks noChangeArrowheads="1"/>
          </p:cNvSpPr>
          <p:nvPr/>
        </p:nvSpPr>
        <p:spPr bwMode="auto">
          <a:xfrm>
            <a:off x="6786578" y="3786190"/>
            <a:ext cx="2124075" cy="1009650"/>
          </a:xfrm>
          <a:prstGeom prst="cloudCallout">
            <a:avLst>
              <a:gd name="adj1" fmla="val -24963"/>
              <a:gd name="adj2" fmla="val 17296"/>
            </a:avLst>
          </a:pr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66"/>
                </a:solidFill>
              </a:rPr>
              <a:t>23 - 8</a:t>
            </a:r>
            <a:endParaRPr lang="ru-RU" sz="3600" b="1" dirty="0">
              <a:solidFill>
                <a:srgbClr val="FF0066"/>
              </a:solidFill>
            </a:endParaRPr>
          </a:p>
        </p:txBody>
      </p:sp>
      <p:sp>
        <p:nvSpPr>
          <p:cNvPr id="104459" name="AutoShape 11"/>
          <p:cNvSpPr>
            <a:spLocks noChangeArrowheads="1"/>
          </p:cNvSpPr>
          <p:nvPr/>
        </p:nvSpPr>
        <p:spPr bwMode="auto">
          <a:xfrm>
            <a:off x="6500826" y="500042"/>
            <a:ext cx="2124075" cy="1081087"/>
          </a:xfrm>
          <a:prstGeom prst="cloudCallout">
            <a:avLst>
              <a:gd name="adj1" fmla="val -24963"/>
              <a:gd name="adj2" fmla="val 19458"/>
            </a:avLst>
          </a:prstGeom>
          <a:solidFill>
            <a:srgbClr val="0099FF"/>
          </a:soli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3600" dirty="0"/>
              <a:t> </a:t>
            </a:r>
            <a:r>
              <a:rPr lang="ru-RU" sz="3600" b="1" dirty="0" smtClean="0">
                <a:solidFill>
                  <a:srgbClr val="FF0066"/>
                </a:solidFill>
              </a:rPr>
              <a:t>34 - 7</a:t>
            </a:r>
            <a:endParaRPr lang="ru-RU" sz="3600" dirty="0">
              <a:solidFill>
                <a:srgbClr val="FF0066"/>
              </a:solidFill>
            </a:endParaRPr>
          </a:p>
        </p:txBody>
      </p:sp>
      <p:pic>
        <p:nvPicPr>
          <p:cNvPr id="8" name="Picture 10" descr="солнышко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00240"/>
            <a:ext cx="3203575" cy="30495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00034" y="5000636"/>
            <a:ext cx="2339975" cy="935038"/>
          </a:xfrm>
          <a:prstGeom prst="cloudCallout">
            <a:avLst>
              <a:gd name="adj1" fmla="val -18046"/>
              <a:gd name="adj2" fmla="val 37944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53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28596" y="1000108"/>
            <a:ext cx="2519362" cy="1008062"/>
          </a:xfrm>
          <a:prstGeom prst="cloudCallout">
            <a:avLst>
              <a:gd name="adj1" fmla="val -27255"/>
              <a:gd name="adj2" fmla="val 1251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31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6786578" y="3786190"/>
            <a:ext cx="2124075" cy="1009650"/>
          </a:xfrm>
          <a:prstGeom prst="cloudCallout">
            <a:avLst>
              <a:gd name="adj1" fmla="val -24963"/>
              <a:gd name="adj2" fmla="val 1729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15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6500826" y="500042"/>
            <a:ext cx="2124075" cy="1081087"/>
          </a:xfrm>
          <a:prstGeom prst="cloudCallout">
            <a:avLst>
              <a:gd name="adj1" fmla="val -24963"/>
              <a:gd name="adj2" fmla="val 1945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dirty="0"/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27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04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 animBg="1"/>
      <p:bldP spid="104456" grpId="0" animBg="1"/>
      <p:bldP spid="104458" grpId="0" animBg="1"/>
      <p:bldP spid="104459" grpId="0" animBg="1"/>
      <p:bldP spid="10" grpId="1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500" b="1" i="1" dirty="0" smtClean="0">
                <a:solidFill>
                  <a:schemeClr val="tx2"/>
                </a:solidFill>
              </a:rPr>
              <a:t>Расположите числа в порядке убывания:</a:t>
            </a:r>
            <a:br>
              <a:rPr lang="ru-RU" sz="3500" b="1" i="1" dirty="0" smtClean="0">
                <a:solidFill>
                  <a:schemeClr val="tx2"/>
                </a:solidFill>
              </a:rPr>
            </a:br>
            <a:r>
              <a:rPr lang="ru-RU" sz="3500" b="1" i="1" dirty="0" smtClean="0">
                <a:solidFill>
                  <a:schemeClr val="tx2"/>
                </a:solidFill>
              </a:rPr>
              <a:t>74 – а, 63 – в, 95 – л, 31 – а, 52 – р.</a:t>
            </a:r>
            <a:endParaRPr lang="ru-RU" sz="3500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i="1" dirty="0" smtClean="0">
                <a:solidFill>
                  <a:schemeClr val="tx2"/>
                </a:solidFill>
              </a:rPr>
              <a:t>Расположите числа в порядке убывания :</a:t>
            </a:r>
            <a:br>
              <a:rPr lang="ru-RU" sz="2500" b="1" i="1" dirty="0" smtClean="0">
                <a:solidFill>
                  <a:schemeClr val="tx2"/>
                </a:solidFill>
              </a:rPr>
            </a:br>
            <a:r>
              <a:rPr lang="ru-RU" sz="4000" b="1" i="1" dirty="0" smtClean="0">
                <a:solidFill>
                  <a:schemeClr val="tx2"/>
                </a:solidFill>
              </a:rPr>
              <a:t>74 – а,63 –в,95 – л,31 – а,52 – р. 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</TotalTime>
  <Words>804</Words>
  <Application>Microsoft Office PowerPoint</Application>
  <PresentationFormat>Экран (4:3)</PresentationFormat>
  <Paragraphs>269</Paragraphs>
  <Slides>55</Slides>
  <Notes>55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Математика</vt:lpstr>
      <vt:lpstr>Устный счёт.</vt:lpstr>
      <vt:lpstr> Тема: «Приёмы сложения       и вычитания чисел в пределах 100».</vt:lpstr>
      <vt:lpstr>Состав чисел.</vt:lpstr>
      <vt:lpstr>Слайд 5</vt:lpstr>
      <vt:lpstr>Слайд 6</vt:lpstr>
      <vt:lpstr>Слайд 7</vt:lpstr>
      <vt:lpstr>Расположите числа в порядке убывания: 74 – а, 63 – в, 95 – л, 31 – а, 52 – р.</vt:lpstr>
      <vt:lpstr>Расположите числа в порядке убывания : 74 – а,63 –в,95 – л,31 – а,52 – р. </vt:lpstr>
      <vt:lpstr>Слайд 10</vt:lpstr>
      <vt:lpstr>Троице – Сергиева лавра</vt:lpstr>
      <vt:lpstr>Троицкий собор</vt:lpstr>
      <vt:lpstr>Слайд 13</vt:lpstr>
      <vt:lpstr> Духовская церковь</vt:lpstr>
      <vt:lpstr>Слайд 15</vt:lpstr>
      <vt:lpstr>Слайд 16</vt:lpstr>
      <vt:lpstr>Успенский собор</vt:lpstr>
      <vt:lpstr>Сколько куполов у Успенского собора? Найдите ответ, не вычисляя.</vt:lpstr>
      <vt:lpstr>Слайд 19</vt:lpstr>
      <vt:lpstr>Успенский собор</vt:lpstr>
      <vt:lpstr>     Колокольня  (1741 – 1770) Архитектор: Д.В.Ухтомский ( ученик великого Растрелли)</vt:lpstr>
      <vt:lpstr>Проверь себя!</vt:lpstr>
      <vt:lpstr>Слайд 23</vt:lpstr>
      <vt:lpstr>Физминутка </vt:lpstr>
      <vt:lpstr>Слайд 25</vt:lpstr>
      <vt:lpstr>Найдите лишнее число и вы узнаете - сколько башен в крепости монастыря. </vt:lpstr>
      <vt:lpstr>Работа в парах</vt:lpstr>
      <vt:lpstr>Красная башня</vt:lpstr>
      <vt:lpstr>Высота: 14 м Количество бойниц: 58</vt:lpstr>
      <vt:lpstr>Сушильная башня</vt:lpstr>
      <vt:lpstr>Высота: 15 м Количество бойниц: 50</vt:lpstr>
      <vt:lpstr>Уточья башня</vt:lpstr>
      <vt:lpstr>Высота: 22 м Количество бойниц: 77</vt:lpstr>
      <vt:lpstr>Звонковая башня</vt:lpstr>
      <vt:lpstr>Высота: 16 м Количество бойниц: 51</vt:lpstr>
      <vt:lpstr>Каличья башня</vt:lpstr>
      <vt:lpstr>Высота: 20 м</vt:lpstr>
      <vt:lpstr>Плотничья башня</vt:lpstr>
      <vt:lpstr>Высота: 26 м Количество бойниц : 77</vt:lpstr>
      <vt:lpstr>Келарская башня</vt:lpstr>
      <vt:lpstr>Высота: 20 м Количество бойниц: 60</vt:lpstr>
      <vt:lpstr>Пивная башня</vt:lpstr>
      <vt:lpstr>Высота: 26 м Количество бойниц: 181</vt:lpstr>
      <vt:lpstr>Водяная башня</vt:lpstr>
      <vt:lpstr>Высота: 25 м Количество бойниц: 77</vt:lpstr>
      <vt:lpstr>Луковая башня</vt:lpstr>
      <vt:lpstr>Высота: 19 м Количество бойниц: 50</vt:lpstr>
      <vt:lpstr>Пятницкая башня</vt:lpstr>
      <vt:lpstr>Высота: 22 м Количество бойниц: 77</vt:lpstr>
      <vt:lpstr>Слайд 50</vt:lpstr>
      <vt:lpstr>Самостоятельная работа.</vt:lpstr>
      <vt:lpstr>Слайд 52</vt:lpstr>
      <vt:lpstr>Проверь своего товарища.</vt:lpstr>
      <vt:lpstr>Слайд 54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Пользователь Windows</cp:lastModifiedBy>
  <cp:revision>137</cp:revision>
  <dcterms:created xsi:type="dcterms:W3CDTF">2009-10-10T16:02:16Z</dcterms:created>
  <dcterms:modified xsi:type="dcterms:W3CDTF">2009-12-01T16:41:19Z</dcterms:modified>
</cp:coreProperties>
</file>