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7" r:id="rId5"/>
    <p:sldId id="258" r:id="rId6"/>
    <p:sldId id="261" r:id="rId7"/>
    <p:sldId id="264" r:id="rId8"/>
    <p:sldId id="260" r:id="rId9"/>
    <p:sldId id="267"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33"/>
    <a:srgbClr val="CC0000"/>
    <a:srgbClr val="006600"/>
    <a:srgbClr val="800080"/>
    <a:srgbClr val="6600FF"/>
    <a:srgbClr val="0066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03" autoAdjust="0"/>
  </p:normalViewPr>
  <p:slideViewPr>
    <p:cSldViewPr>
      <p:cViewPr varScale="1">
        <p:scale>
          <a:sx n="79" d="100"/>
          <a:sy n="79" d="100"/>
        </p:scale>
        <p:origin x="-96" y="-17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AF3F3D-AD63-4555-9F3E-520FCE04822A}" type="datetimeFigureOut">
              <a:rPr lang="ru-RU" smtClean="0"/>
              <a:pPr/>
              <a:t>12.12.2009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8760D-93D4-4032-B428-D9E41858CFF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F3F3D-AD63-4555-9F3E-520FCE04822A}" type="datetimeFigureOut">
              <a:rPr lang="ru-RU" smtClean="0"/>
              <a:pPr/>
              <a:t>12.12.2009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8760D-93D4-4032-B428-D9E41858CFF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142844" y="214290"/>
            <a:ext cx="8929750" cy="614366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285720" y="428604"/>
            <a:ext cx="5572164" cy="7294305"/>
          </a:xfrm>
          <a:prstGeom prst="rect">
            <a:avLst/>
          </a:prstGeom>
          <a:noFill/>
        </p:spPr>
        <p:txBody>
          <a:bodyPr wrap="square" rtlCol="0">
            <a:spAutoFit/>
          </a:bodyPr>
          <a:lstStyle/>
          <a:p>
            <a:r>
              <a:rPr lang="ru-RU" sz="3600" dirty="0" smtClean="0">
                <a:solidFill>
                  <a:srgbClr val="990033"/>
                </a:solidFill>
                <a:latin typeface="Times New Roman" pitchFamily="18" charset="0"/>
                <a:cs typeface="Times New Roman" pitchFamily="18" charset="0"/>
              </a:rPr>
              <a:t>Математическая</a:t>
            </a:r>
            <a:r>
              <a:rPr lang="ru-RU" sz="3600" dirty="0" smtClean="0">
                <a:solidFill>
                  <a:srgbClr val="000099"/>
                </a:solidFill>
                <a:latin typeface="Times New Roman" pitchFamily="18" charset="0"/>
                <a:cs typeface="Times New Roman" pitchFamily="18" charset="0"/>
              </a:rPr>
              <a:t>       </a:t>
            </a:r>
          </a:p>
          <a:p>
            <a:pPr algn="ctr"/>
            <a:r>
              <a:rPr lang="ru-RU" sz="3600" dirty="0" smtClean="0">
                <a:solidFill>
                  <a:srgbClr val="C00000"/>
                </a:solidFill>
                <a:latin typeface="Times New Roman" pitchFamily="18" charset="0"/>
                <a:cs typeface="Times New Roman" pitchFamily="18" charset="0"/>
              </a:rPr>
              <a:t>С</a:t>
            </a:r>
          </a:p>
          <a:p>
            <a:pPr algn="ctr"/>
            <a:r>
              <a:rPr lang="ru-RU" sz="3600" dirty="0" smtClean="0">
                <a:solidFill>
                  <a:srgbClr val="C00000"/>
                </a:solidFill>
                <a:latin typeface="Times New Roman" pitchFamily="18" charset="0"/>
                <a:cs typeface="Times New Roman" pitchFamily="18" charset="0"/>
              </a:rPr>
              <a:t>М</a:t>
            </a:r>
          </a:p>
          <a:p>
            <a:pPr algn="ctr"/>
            <a:r>
              <a:rPr lang="ru-RU" sz="3600" dirty="0" smtClean="0">
                <a:solidFill>
                  <a:srgbClr val="C00000"/>
                </a:solidFill>
                <a:latin typeface="Times New Roman" pitchFamily="18" charset="0"/>
                <a:cs typeface="Times New Roman" pitchFamily="18" charset="0"/>
              </a:rPr>
              <a:t>Е</a:t>
            </a:r>
          </a:p>
          <a:p>
            <a:pPr algn="ctr"/>
            <a:r>
              <a:rPr lang="ru-RU" sz="3600" dirty="0" smtClean="0">
                <a:solidFill>
                  <a:srgbClr val="C00000"/>
                </a:solidFill>
                <a:latin typeface="Times New Roman" pitchFamily="18" charset="0"/>
                <a:cs typeface="Times New Roman" pitchFamily="18" charset="0"/>
              </a:rPr>
              <a:t>К</a:t>
            </a:r>
          </a:p>
          <a:p>
            <a:pPr algn="ctr"/>
            <a:r>
              <a:rPr lang="ru-RU" sz="3600" dirty="0" smtClean="0">
                <a:solidFill>
                  <a:srgbClr val="C00000"/>
                </a:solidFill>
                <a:latin typeface="Times New Roman" pitchFamily="18" charset="0"/>
                <a:cs typeface="Times New Roman" pitchFamily="18" charset="0"/>
              </a:rPr>
              <a:t>А</a:t>
            </a:r>
          </a:p>
          <a:p>
            <a:pPr algn="ctr"/>
            <a:r>
              <a:rPr lang="ru-RU" sz="3600" dirty="0" smtClean="0">
                <a:solidFill>
                  <a:srgbClr val="C00000"/>
                </a:solidFill>
                <a:latin typeface="Times New Roman" pitchFamily="18" charset="0"/>
                <a:cs typeface="Times New Roman" pitchFamily="18" charset="0"/>
              </a:rPr>
              <a:t>Л</a:t>
            </a:r>
          </a:p>
          <a:p>
            <a:pPr algn="ctr"/>
            <a:r>
              <a:rPr lang="ru-RU" sz="3600" dirty="0" smtClean="0">
                <a:solidFill>
                  <a:srgbClr val="C00000"/>
                </a:solidFill>
                <a:latin typeface="Times New Roman" pitchFamily="18" charset="0"/>
                <a:cs typeface="Times New Roman" pitchFamily="18" charset="0"/>
              </a:rPr>
              <a:t>К</a:t>
            </a:r>
          </a:p>
          <a:p>
            <a:pPr algn="ctr"/>
            <a:r>
              <a:rPr lang="ru-RU" sz="3600" dirty="0" smtClean="0">
                <a:solidFill>
                  <a:srgbClr val="C00000"/>
                </a:solidFill>
                <a:latin typeface="Times New Roman" pitchFamily="18" charset="0"/>
                <a:cs typeface="Times New Roman" pitchFamily="18" charset="0"/>
              </a:rPr>
              <a:t>А</a:t>
            </a:r>
          </a:p>
          <a:p>
            <a:endParaRPr lang="ru-RU" sz="3600" dirty="0" smtClean="0">
              <a:solidFill>
                <a:srgbClr val="000099"/>
              </a:solidFill>
              <a:latin typeface="Times New Roman" pitchFamily="18" charset="0"/>
              <a:cs typeface="Times New Roman" pitchFamily="18" charset="0"/>
            </a:endParaRPr>
          </a:p>
          <a:p>
            <a:endParaRPr lang="ru-RU" sz="3600" dirty="0" smtClean="0">
              <a:solidFill>
                <a:srgbClr val="000099"/>
              </a:solidFill>
              <a:latin typeface="Times New Roman" pitchFamily="18" charset="0"/>
              <a:cs typeface="Times New Roman" pitchFamily="18" charset="0"/>
            </a:endParaRPr>
          </a:p>
          <a:p>
            <a:r>
              <a:rPr lang="ru-RU" sz="3600" dirty="0" smtClean="0">
                <a:solidFill>
                  <a:srgbClr val="000099"/>
                </a:solidFill>
                <a:latin typeface="Times New Roman" pitchFamily="18" charset="0"/>
                <a:cs typeface="Times New Roman" pitchFamily="18" charset="0"/>
              </a:rPr>
              <a:t> </a:t>
            </a:r>
          </a:p>
          <a:p>
            <a:endParaRPr lang="ru-RU" sz="3600" dirty="0">
              <a:solidFill>
                <a:srgbClr val="000099"/>
              </a:solidFill>
              <a:latin typeface="Times New Roman" pitchFamily="18" charset="0"/>
              <a:cs typeface="Times New Roman" pitchFamily="18" charset="0"/>
            </a:endParaRPr>
          </a:p>
        </p:txBody>
      </p:sp>
      <p:sp>
        <p:nvSpPr>
          <p:cNvPr id="3" name="TextBox 2"/>
          <p:cNvSpPr txBox="1"/>
          <p:nvPr/>
        </p:nvSpPr>
        <p:spPr>
          <a:xfrm>
            <a:off x="3214678" y="1571612"/>
            <a:ext cx="3958945" cy="523220"/>
          </a:xfrm>
          <a:prstGeom prst="rect">
            <a:avLst/>
          </a:prstGeom>
          <a:noFill/>
        </p:spPr>
        <p:txBody>
          <a:bodyPr wrap="square" rtlCol="0">
            <a:spAutoFit/>
          </a:bodyPr>
          <a:lstStyle/>
          <a:p>
            <a:r>
              <a:rPr lang="ru-RU" sz="2800" dirty="0" err="1" smtClean="0">
                <a:solidFill>
                  <a:srgbClr val="000099"/>
                </a:solidFill>
              </a:rPr>
              <a:t>озаика</a:t>
            </a:r>
            <a:endParaRPr lang="ru-RU" sz="2800" dirty="0">
              <a:solidFill>
                <a:srgbClr val="000099"/>
              </a:solidFill>
            </a:endParaRPr>
          </a:p>
        </p:txBody>
      </p:sp>
      <p:sp>
        <p:nvSpPr>
          <p:cNvPr id="4" name="TextBox 3"/>
          <p:cNvSpPr txBox="1"/>
          <p:nvPr/>
        </p:nvSpPr>
        <p:spPr>
          <a:xfrm>
            <a:off x="3071802" y="1058275"/>
            <a:ext cx="5643602" cy="523220"/>
          </a:xfrm>
          <a:prstGeom prst="rect">
            <a:avLst/>
          </a:prstGeom>
          <a:noFill/>
        </p:spPr>
        <p:txBody>
          <a:bodyPr wrap="square" rtlCol="0">
            <a:spAutoFit/>
          </a:bodyPr>
          <a:lstStyle/>
          <a:p>
            <a:r>
              <a:rPr lang="ru-RU" sz="2800" dirty="0" smtClean="0">
                <a:solidFill>
                  <a:srgbClr val="000099"/>
                </a:solidFill>
              </a:rPr>
              <a:t> </a:t>
            </a:r>
            <a:r>
              <a:rPr lang="ru-RU" sz="2800" dirty="0" err="1" smtClean="0">
                <a:solidFill>
                  <a:srgbClr val="000099"/>
                </a:solidFill>
              </a:rPr>
              <a:t>емь</a:t>
            </a:r>
            <a:r>
              <a:rPr lang="ru-RU" sz="2800" dirty="0" smtClean="0">
                <a:solidFill>
                  <a:srgbClr val="000099"/>
                </a:solidFill>
              </a:rPr>
              <a:t> раз примерь, один раз отрежь</a:t>
            </a:r>
            <a:endParaRPr lang="ru-RU" sz="2800" dirty="0">
              <a:solidFill>
                <a:srgbClr val="000099"/>
              </a:solidFill>
            </a:endParaRPr>
          </a:p>
        </p:txBody>
      </p:sp>
      <p:sp>
        <p:nvSpPr>
          <p:cNvPr id="5" name="TextBox 4"/>
          <p:cNvSpPr txBox="1"/>
          <p:nvPr/>
        </p:nvSpPr>
        <p:spPr>
          <a:xfrm>
            <a:off x="3143240" y="2143116"/>
            <a:ext cx="3958945" cy="523220"/>
          </a:xfrm>
          <a:prstGeom prst="rect">
            <a:avLst/>
          </a:prstGeom>
          <a:noFill/>
        </p:spPr>
        <p:txBody>
          <a:bodyPr wrap="square" rtlCol="0">
            <a:spAutoFit/>
          </a:bodyPr>
          <a:lstStyle/>
          <a:p>
            <a:r>
              <a:rPr lang="ru-RU" sz="2800" dirty="0" err="1" smtClean="0">
                <a:solidFill>
                  <a:srgbClr val="000099"/>
                </a:solidFill>
              </a:rPr>
              <a:t>динство</a:t>
            </a:r>
            <a:endParaRPr lang="ru-RU" sz="2800" dirty="0">
              <a:solidFill>
                <a:srgbClr val="000099"/>
              </a:solidFill>
            </a:endParaRPr>
          </a:p>
        </p:txBody>
      </p:sp>
      <p:sp>
        <p:nvSpPr>
          <p:cNvPr id="6" name="TextBox 5"/>
          <p:cNvSpPr txBox="1"/>
          <p:nvPr/>
        </p:nvSpPr>
        <p:spPr>
          <a:xfrm>
            <a:off x="3214678" y="2714620"/>
            <a:ext cx="3958945" cy="523220"/>
          </a:xfrm>
          <a:prstGeom prst="rect">
            <a:avLst/>
          </a:prstGeom>
          <a:noFill/>
        </p:spPr>
        <p:txBody>
          <a:bodyPr wrap="square" rtlCol="0">
            <a:spAutoFit/>
          </a:bodyPr>
          <a:lstStyle/>
          <a:p>
            <a:r>
              <a:rPr lang="ru-RU" sz="2800" dirty="0" err="1" smtClean="0">
                <a:solidFill>
                  <a:srgbClr val="000099"/>
                </a:solidFill>
              </a:rPr>
              <a:t>урьёзные</a:t>
            </a:r>
            <a:r>
              <a:rPr lang="ru-RU" sz="2800" dirty="0" smtClean="0">
                <a:solidFill>
                  <a:srgbClr val="000099"/>
                </a:solidFill>
              </a:rPr>
              <a:t> задачи</a:t>
            </a:r>
            <a:endParaRPr lang="ru-RU" sz="2800" dirty="0">
              <a:solidFill>
                <a:srgbClr val="000099"/>
              </a:solidFill>
            </a:endParaRPr>
          </a:p>
        </p:txBody>
      </p:sp>
      <p:sp>
        <p:nvSpPr>
          <p:cNvPr id="7" name="TextBox 6"/>
          <p:cNvSpPr txBox="1"/>
          <p:nvPr/>
        </p:nvSpPr>
        <p:spPr>
          <a:xfrm>
            <a:off x="3214677" y="3262970"/>
            <a:ext cx="3958945" cy="523220"/>
          </a:xfrm>
          <a:prstGeom prst="rect">
            <a:avLst/>
          </a:prstGeom>
          <a:noFill/>
        </p:spPr>
        <p:txBody>
          <a:bodyPr wrap="square" rtlCol="0">
            <a:spAutoFit/>
          </a:bodyPr>
          <a:lstStyle/>
          <a:p>
            <a:r>
              <a:rPr lang="ru-RU" sz="2800" dirty="0" err="1" smtClean="0">
                <a:solidFill>
                  <a:srgbClr val="000099"/>
                </a:solidFill>
              </a:rPr>
              <a:t>рифметика</a:t>
            </a:r>
            <a:endParaRPr lang="ru-RU" sz="2800" dirty="0">
              <a:solidFill>
                <a:srgbClr val="000099"/>
              </a:solidFill>
            </a:endParaRPr>
          </a:p>
        </p:txBody>
      </p:sp>
      <p:sp>
        <p:nvSpPr>
          <p:cNvPr id="8" name="TextBox 7"/>
          <p:cNvSpPr txBox="1"/>
          <p:nvPr/>
        </p:nvSpPr>
        <p:spPr>
          <a:xfrm>
            <a:off x="3143240" y="3786190"/>
            <a:ext cx="3958945" cy="523220"/>
          </a:xfrm>
          <a:prstGeom prst="rect">
            <a:avLst/>
          </a:prstGeom>
          <a:noFill/>
        </p:spPr>
        <p:txBody>
          <a:bodyPr wrap="square" rtlCol="0">
            <a:spAutoFit/>
          </a:bodyPr>
          <a:lstStyle/>
          <a:p>
            <a:r>
              <a:rPr lang="ru-RU" sz="2800" dirty="0" err="1" smtClean="0">
                <a:solidFill>
                  <a:srgbClr val="000099"/>
                </a:solidFill>
              </a:rPr>
              <a:t>огика</a:t>
            </a:r>
            <a:endParaRPr lang="ru-RU" sz="2800" dirty="0">
              <a:solidFill>
                <a:srgbClr val="000099"/>
              </a:solidFill>
            </a:endParaRPr>
          </a:p>
        </p:txBody>
      </p:sp>
      <p:sp>
        <p:nvSpPr>
          <p:cNvPr id="9" name="TextBox 8"/>
          <p:cNvSpPr txBox="1"/>
          <p:nvPr/>
        </p:nvSpPr>
        <p:spPr>
          <a:xfrm>
            <a:off x="3143240" y="4357694"/>
            <a:ext cx="3958945" cy="523220"/>
          </a:xfrm>
          <a:prstGeom prst="rect">
            <a:avLst/>
          </a:prstGeom>
          <a:noFill/>
        </p:spPr>
        <p:txBody>
          <a:bodyPr wrap="square" rtlCol="0">
            <a:spAutoFit/>
          </a:bodyPr>
          <a:lstStyle/>
          <a:p>
            <a:r>
              <a:rPr lang="ru-RU" sz="2800" dirty="0" err="1" smtClean="0">
                <a:solidFill>
                  <a:srgbClr val="000099"/>
                </a:solidFill>
              </a:rPr>
              <a:t>вадрат</a:t>
            </a:r>
            <a:r>
              <a:rPr lang="ru-RU" sz="2800" dirty="0" smtClean="0">
                <a:solidFill>
                  <a:srgbClr val="000099"/>
                </a:solidFill>
              </a:rPr>
              <a:t> и куб</a:t>
            </a:r>
            <a:endParaRPr lang="ru-RU" sz="2800" dirty="0">
              <a:solidFill>
                <a:srgbClr val="000099"/>
              </a:solidFill>
            </a:endParaRPr>
          </a:p>
        </p:txBody>
      </p:sp>
      <p:sp>
        <p:nvSpPr>
          <p:cNvPr id="10" name="TextBox 9"/>
          <p:cNvSpPr txBox="1"/>
          <p:nvPr/>
        </p:nvSpPr>
        <p:spPr>
          <a:xfrm>
            <a:off x="3286116" y="4929198"/>
            <a:ext cx="3958945" cy="523220"/>
          </a:xfrm>
          <a:prstGeom prst="rect">
            <a:avLst/>
          </a:prstGeom>
          <a:noFill/>
        </p:spPr>
        <p:txBody>
          <a:bodyPr wrap="square" rtlCol="0">
            <a:spAutoFit/>
          </a:bodyPr>
          <a:lstStyle/>
          <a:p>
            <a:r>
              <a:rPr lang="ru-RU" sz="2800" dirty="0" err="1" smtClean="0">
                <a:solidFill>
                  <a:srgbClr val="000099"/>
                </a:solidFill>
              </a:rPr>
              <a:t>налогия</a:t>
            </a:r>
            <a:endParaRPr lang="ru-RU" sz="28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71538" y="714356"/>
            <a:ext cx="6929486" cy="53578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2"/>
          <p:cNvSpPr>
            <a:spLocks noGrp="1"/>
          </p:cNvSpPr>
          <p:nvPr>
            <p:ph type="title"/>
          </p:nvPr>
        </p:nvSpPr>
        <p:spPr>
          <a:xfrm>
            <a:off x="428596" y="2143116"/>
            <a:ext cx="8229600" cy="1143000"/>
          </a:xfrm>
        </p:spPr>
        <p:txBody>
          <a:bodyPr>
            <a:normAutofit/>
          </a:bodyPr>
          <a:lstStyle/>
          <a:p>
            <a:r>
              <a:rPr lang="ru-RU" sz="3600" dirty="0" smtClean="0">
                <a:solidFill>
                  <a:srgbClr val="C00000"/>
                </a:solidFill>
              </a:rPr>
              <a:t>Спасибо за активное участие</a:t>
            </a:r>
            <a:endParaRPr lang="ru-RU" sz="36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642910" y="428604"/>
            <a:ext cx="8072494" cy="600079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1500166" y="857232"/>
            <a:ext cx="6786610" cy="523220"/>
          </a:xfrm>
          <a:prstGeom prst="rect">
            <a:avLst/>
          </a:prstGeom>
          <a:noFill/>
        </p:spPr>
        <p:txBody>
          <a:bodyPr wrap="square" rtlCol="0">
            <a:spAutoFit/>
          </a:bodyPr>
          <a:lstStyle/>
          <a:p>
            <a:r>
              <a:rPr lang="ru-RU" sz="2800" dirty="0" smtClean="0">
                <a:solidFill>
                  <a:srgbClr val="000099"/>
                </a:solidFill>
              </a:rPr>
              <a:t>Семь раз примерь, один раз отрежь</a:t>
            </a:r>
            <a:endParaRPr lang="ru-RU" sz="2800" dirty="0">
              <a:solidFill>
                <a:srgbClr val="000099"/>
              </a:solidFill>
            </a:endParaRPr>
          </a:p>
        </p:txBody>
      </p:sp>
      <p:sp>
        <p:nvSpPr>
          <p:cNvPr id="3" name="TextBox 2"/>
          <p:cNvSpPr txBox="1"/>
          <p:nvPr/>
        </p:nvSpPr>
        <p:spPr>
          <a:xfrm>
            <a:off x="928662" y="2643182"/>
            <a:ext cx="7500990" cy="1077218"/>
          </a:xfrm>
          <a:prstGeom prst="rect">
            <a:avLst/>
          </a:prstGeom>
          <a:noFill/>
        </p:spPr>
        <p:txBody>
          <a:bodyPr wrap="square" rtlCol="0">
            <a:spAutoFit/>
          </a:bodyPr>
          <a:lstStyle/>
          <a:p>
            <a:r>
              <a:rPr lang="ru-RU" sz="3200" dirty="0" smtClean="0">
                <a:solidFill>
                  <a:srgbClr val="C00000"/>
                </a:solidFill>
              </a:rPr>
              <a:t>Провести три прямые линии так, чтобы отделить коз от капусты. </a:t>
            </a:r>
            <a:endParaRPr lang="ru-RU"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xit" presetSubtype="0" decel="100000" fill="hold" grpId="1" nodeType="clickEffect">
                                  <p:stCondLst>
                                    <p:cond delay="0"/>
                                  </p:stCondLst>
                                  <p:childTnLst>
                                    <p:anim calcmode="lin" valueType="num">
                                      <p:cBhvr>
                                        <p:cTn id="11" dur="500"/>
                                        <p:tgtEl>
                                          <p:spTgt spid="2"/>
                                        </p:tgtEl>
                                        <p:attrNameLst>
                                          <p:attrName>ppt_h</p:attrName>
                                        </p:attrNameLst>
                                      </p:cBhvr>
                                      <p:tavLst>
                                        <p:tav tm="0">
                                          <p:val>
                                            <p:strVal val="ppt_h"/>
                                          </p:val>
                                        </p:tav>
                                        <p:tav tm="50000">
                                          <p:val>
                                            <p:strVal val="ppt_h/20"/>
                                          </p:val>
                                        </p:tav>
                                        <p:tav tm="100000">
                                          <p:val>
                                            <p:strVal val="ppt_h/20"/>
                                          </p:val>
                                        </p:tav>
                                      </p:tavLst>
                                    </p:anim>
                                    <p:anim calcmode="lin" valueType="num">
                                      <p:cBhvr>
                                        <p:cTn id="12" dur="500"/>
                                        <p:tgtEl>
                                          <p:spTgt spid="2"/>
                                        </p:tgtEl>
                                        <p:attrNameLst>
                                          <p:attrName>ppt_w</p:attrName>
                                        </p:attrNameLst>
                                      </p:cBhvr>
                                      <p:tavLst>
                                        <p:tav tm="0">
                                          <p:val>
                                            <p:strVal val="ppt_w"/>
                                          </p:val>
                                        </p:tav>
                                        <p:tav tm="50000">
                                          <p:val>
                                            <p:strVal val="ppt_w+.3"/>
                                          </p:val>
                                        </p:tav>
                                        <p:tav tm="100000">
                                          <p:val>
                                            <p:strVal val="ppt_w+.3"/>
                                          </p:val>
                                        </p:tav>
                                      </p:tavLst>
                                    </p:anim>
                                    <p:anim calcmode="lin" valueType="num">
                                      <p:cBhvr>
                                        <p:cTn id="13" dur="500"/>
                                        <p:tgtEl>
                                          <p:spTgt spid="2"/>
                                        </p:tgtEl>
                                        <p:attrNameLst>
                                          <p:attrName>ppt_x</p:attrName>
                                        </p:attrNameLst>
                                      </p:cBhvr>
                                      <p:tavLst>
                                        <p:tav tm="0">
                                          <p:val>
                                            <p:strVal val="ppt_x"/>
                                          </p:val>
                                        </p:tav>
                                        <p:tav tm="50000">
                                          <p:val>
                                            <p:strVal val="ppt_x"/>
                                          </p:val>
                                        </p:tav>
                                        <p:tav tm="100000">
                                          <p:val>
                                            <p:strVal val="ppt_x-.3"/>
                                          </p:val>
                                        </p:tav>
                                      </p:tavLst>
                                    </p:anim>
                                    <p:anim calcmode="lin" valueType="num">
                                      <p:cBhvr>
                                        <p:cTn id="14" dur="500"/>
                                        <p:tgtEl>
                                          <p:spTgt spid="2"/>
                                        </p:tgtEl>
                                        <p:attrNameLst>
                                          <p:attrName>ppt_y</p:attrName>
                                        </p:attrNameLst>
                                      </p:cBhvr>
                                      <p:tavLst>
                                        <p:tav tm="0">
                                          <p:val>
                                            <p:strVal val="ppt_y"/>
                                          </p:val>
                                        </p:tav>
                                        <p:tav tm="100000">
                                          <p:val>
                                            <p:strVal val="ppt_y"/>
                                          </p:val>
                                        </p:tav>
                                      </p:tavLst>
                                    </p:anim>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28662" cy="7143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5" name="Прямоугольник 4"/>
          <p:cNvSpPr/>
          <p:nvPr/>
        </p:nvSpPr>
        <p:spPr>
          <a:xfrm>
            <a:off x="928662" y="0"/>
            <a:ext cx="571504" cy="357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 name="Прямоугольник 5"/>
          <p:cNvSpPr/>
          <p:nvPr/>
        </p:nvSpPr>
        <p:spPr>
          <a:xfrm>
            <a:off x="0" y="714356"/>
            <a:ext cx="1857356" cy="18573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Прямоугольник 6"/>
          <p:cNvSpPr/>
          <p:nvPr/>
        </p:nvSpPr>
        <p:spPr>
          <a:xfrm>
            <a:off x="928662" y="357166"/>
            <a:ext cx="928694" cy="357190"/>
          </a:xfrm>
          <a:prstGeom prst="rect">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Прямоугольник 7"/>
          <p:cNvSpPr/>
          <p:nvPr/>
        </p:nvSpPr>
        <p:spPr>
          <a:xfrm>
            <a:off x="1500166" y="0"/>
            <a:ext cx="1428760" cy="3571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9" name="Прямоугольник 8"/>
          <p:cNvSpPr/>
          <p:nvPr/>
        </p:nvSpPr>
        <p:spPr>
          <a:xfrm>
            <a:off x="1857356" y="357166"/>
            <a:ext cx="1500198" cy="1571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solidFill>
                  <a:srgbClr val="000099"/>
                </a:solidFill>
              </a:rPr>
              <a:t>18</a:t>
            </a:r>
          </a:p>
        </p:txBody>
      </p:sp>
      <p:sp>
        <p:nvSpPr>
          <p:cNvPr id="10" name="Прямоугольник 9"/>
          <p:cNvSpPr/>
          <p:nvPr/>
        </p:nvSpPr>
        <p:spPr>
          <a:xfrm>
            <a:off x="2928926" y="0"/>
            <a:ext cx="642942" cy="3571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11" name="Прямоугольник 10"/>
          <p:cNvSpPr/>
          <p:nvPr/>
        </p:nvSpPr>
        <p:spPr>
          <a:xfrm>
            <a:off x="3357554" y="357166"/>
            <a:ext cx="1000132" cy="24288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2" name="Прямоугольник 11"/>
          <p:cNvSpPr/>
          <p:nvPr/>
        </p:nvSpPr>
        <p:spPr>
          <a:xfrm>
            <a:off x="0" y="2571744"/>
            <a:ext cx="1214414" cy="9286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13" name="Прямоугольник 12"/>
          <p:cNvSpPr/>
          <p:nvPr/>
        </p:nvSpPr>
        <p:spPr>
          <a:xfrm>
            <a:off x="0" y="3500438"/>
            <a:ext cx="571472" cy="6429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Прямоугольник 13"/>
          <p:cNvSpPr/>
          <p:nvPr/>
        </p:nvSpPr>
        <p:spPr>
          <a:xfrm>
            <a:off x="1857356" y="1928802"/>
            <a:ext cx="857256" cy="12144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5" name="Прямоугольник 14"/>
          <p:cNvSpPr/>
          <p:nvPr/>
        </p:nvSpPr>
        <p:spPr>
          <a:xfrm>
            <a:off x="1214414" y="2571744"/>
            <a:ext cx="642942" cy="121444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Прямоугольник 15"/>
          <p:cNvSpPr/>
          <p:nvPr/>
        </p:nvSpPr>
        <p:spPr>
          <a:xfrm>
            <a:off x="571472" y="3786190"/>
            <a:ext cx="1785950"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17" name="Прямоугольник 16"/>
          <p:cNvSpPr/>
          <p:nvPr/>
        </p:nvSpPr>
        <p:spPr>
          <a:xfrm>
            <a:off x="2357422" y="3143248"/>
            <a:ext cx="1500198" cy="17145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8" name="Прямоугольник 17"/>
          <p:cNvSpPr/>
          <p:nvPr/>
        </p:nvSpPr>
        <p:spPr>
          <a:xfrm>
            <a:off x="571472" y="3500438"/>
            <a:ext cx="642942"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9" name="Прямоугольник 18"/>
          <p:cNvSpPr/>
          <p:nvPr/>
        </p:nvSpPr>
        <p:spPr>
          <a:xfrm>
            <a:off x="1857356" y="3143248"/>
            <a:ext cx="500066"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0" name="Прямоугольник 19"/>
          <p:cNvSpPr/>
          <p:nvPr/>
        </p:nvSpPr>
        <p:spPr>
          <a:xfrm>
            <a:off x="2714612" y="1928802"/>
            <a:ext cx="642942" cy="8572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1" name="Прямоугольник 20"/>
          <p:cNvSpPr/>
          <p:nvPr/>
        </p:nvSpPr>
        <p:spPr>
          <a:xfrm>
            <a:off x="2714612" y="2786058"/>
            <a:ext cx="2286016"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2" name="Прямоугольник 21"/>
          <p:cNvSpPr/>
          <p:nvPr/>
        </p:nvSpPr>
        <p:spPr>
          <a:xfrm>
            <a:off x="0" y="4143380"/>
            <a:ext cx="571472" cy="13573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3" name="Прямоугольник 22"/>
          <p:cNvSpPr/>
          <p:nvPr/>
        </p:nvSpPr>
        <p:spPr>
          <a:xfrm>
            <a:off x="571472" y="4429132"/>
            <a:ext cx="1785950" cy="14287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4" name="Прямоугольник 23"/>
          <p:cNvSpPr/>
          <p:nvPr/>
        </p:nvSpPr>
        <p:spPr>
          <a:xfrm>
            <a:off x="0" y="5857892"/>
            <a:ext cx="1857356" cy="10001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Прямоугольник 24"/>
          <p:cNvSpPr/>
          <p:nvPr/>
        </p:nvSpPr>
        <p:spPr>
          <a:xfrm>
            <a:off x="0" y="5500702"/>
            <a:ext cx="571472"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6" name="Прямоугольник 25"/>
          <p:cNvSpPr/>
          <p:nvPr/>
        </p:nvSpPr>
        <p:spPr>
          <a:xfrm>
            <a:off x="3571868" y="0"/>
            <a:ext cx="928694" cy="3571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7" name="Прямоугольник 26"/>
          <p:cNvSpPr/>
          <p:nvPr/>
        </p:nvSpPr>
        <p:spPr>
          <a:xfrm>
            <a:off x="4357686" y="357166"/>
            <a:ext cx="1500198" cy="12144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8" name="Прямоугольник 27"/>
          <p:cNvSpPr/>
          <p:nvPr/>
        </p:nvSpPr>
        <p:spPr>
          <a:xfrm>
            <a:off x="4357686" y="1571612"/>
            <a:ext cx="1000132" cy="1214446"/>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30" name="Прямоугольник 29"/>
          <p:cNvSpPr/>
          <p:nvPr/>
        </p:nvSpPr>
        <p:spPr>
          <a:xfrm>
            <a:off x="4500562" y="0"/>
            <a:ext cx="1785950" cy="357166"/>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31" name="Прямоугольник 30"/>
          <p:cNvSpPr/>
          <p:nvPr/>
        </p:nvSpPr>
        <p:spPr>
          <a:xfrm>
            <a:off x="6286512" y="0"/>
            <a:ext cx="1428760" cy="10001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2" name="Прямоугольник 31"/>
          <p:cNvSpPr/>
          <p:nvPr/>
        </p:nvSpPr>
        <p:spPr>
          <a:xfrm>
            <a:off x="7715272" y="0"/>
            <a:ext cx="928694" cy="6429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3" name="Прямоугольник 32"/>
          <p:cNvSpPr/>
          <p:nvPr/>
        </p:nvSpPr>
        <p:spPr>
          <a:xfrm>
            <a:off x="8643966" y="0"/>
            <a:ext cx="500034" cy="1357298"/>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34" name="Прямоугольник 33"/>
          <p:cNvSpPr/>
          <p:nvPr/>
        </p:nvSpPr>
        <p:spPr>
          <a:xfrm>
            <a:off x="5857884" y="357166"/>
            <a:ext cx="428628" cy="121444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5" name="Прямоугольник 34"/>
          <p:cNvSpPr/>
          <p:nvPr/>
        </p:nvSpPr>
        <p:spPr>
          <a:xfrm>
            <a:off x="7715272" y="642918"/>
            <a:ext cx="928694" cy="164307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6" name="Прямоугольник 35"/>
          <p:cNvSpPr/>
          <p:nvPr/>
        </p:nvSpPr>
        <p:spPr>
          <a:xfrm>
            <a:off x="8643966" y="1357298"/>
            <a:ext cx="500034" cy="5000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37" name="Прямоугольник 36"/>
          <p:cNvSpPr/>
          <p:nvPr/>
        </p:nvSpPr>
        <p:spPr>
          <a:xfrm>
            <a:off x="6286512" y="1000108"/>
            <a:ext cx="1428760" cy="10001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8" name="Прямоугольник 37"/>
          <p:cNvSpPr/>
          <p:nvPr/>
        </p:nvSpPr>
        <p:spPr>
          <a:xfrm>
            <a:off x="5357818" y="1571612"/>
            <a:ext cx="928694" cy="17859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9" name="Прямоугольник 38"/>
          <p:cNvSpPr/>
          <p:nvPr/>
        </p:nvSpPr>
        <p:spPr>
          <a:xfrm>
            <a:off x="6286512" y="2285992"/>
            <a:ext cx="2071702" cy="78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0" name="Прямоугольник 39"/>
          <p:cNvSpPr/>
          <p:nvPr/>
        </p:nvSpPr>
        <p:spPr>
          <a:xfrm>
            <a:off x="6286512" y="2000240"/>
            <a:ext cx="1428760" cy="2857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1" name="Прямоугольник 40"/>
          <p:cNvSpPr/>
          <p:nvPr/>
        </p:nvSpPr>
        <p:spPr>
          <a:xfrm>
            <a:off x="8358214" y="2285992"/>
            <a:ext cx="785786"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2" name="Прямоугольник 41"/>
          <p:cNvSpPr/>
          <p:nvPr/>
        </p:nvSpPr>
        <p:spPr>
          <a:xfrm>
            <a:off x="8643966" y="1857364"/>
            <a:ext cx="50003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3" name="Прямоугольник 42"/>
          <p:cNvSpPr/>
          <p:nvPr/>
        </p:nvSpPr>
        <p:spPr>
          <a:xfrm>
            <a:off x="3857620" y="3143248"/>
            <a:ext cx="1500198" cy="121444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4" name="Прямоугольник 43"/>
          <p:cNvSpPr/>
          <p:nvPr/>
        </p:nvSpPr>
        <p:spPr>
          <a:xfrm>
            <a:off x="5000628" y="2786058"/>
            <a:ext cx="357190"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45" name="Прямоугольник 44"/>
          <p:cNvSpPr/>
          <p:nvPr/>
        </p:nvSpPr>
        <p:spPr>
          <a:xfrm>
            <a:off x="2357422" y="4857760"/>
            <a:ext cx="1357322" cy="14287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46" name="Прямоугольник 45"/>
          <p:cNvSpPr/>
          <p:nvPr/>
        </p:nvSpPr>
        <p:spPr>
          <a:xfrm>
            <a:off x="1857356" y="6286520"/>
            <a:ext cx="2857520" cy="5714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47" name="Прямоугольник 46"/>
          <p:cNvSpPr/>
          <p:nvPr/>
        </p:nvSpPr>
        <p:spPr>
          <a:xfrm>
            <a:off x="1857356" y="5857892"/>
            <a:ext cx="500066" cy="428628"/>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48" name="Прямоугольник 47"/>
          <p:cNvSpPr/>
          <p:nvPr/>
        </p:nvSpPr>
        <p:spPr>
          <a:xfrm>
            <a:off x="3714744" y="5286388"/>
            <a:ext cx="1428760" cy="10001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9" name="Прямоугольник 48"/>
          <p:cNvSpPr/>
          <p:nvPr/>
        </p:nvSpPr>
        <p:spPr>
          <a:xfrm>
            <a:off x="3714744" y="4857760"/>
            <a:ext cx="857256" cy="428628"/>
          </a:xfrm>
          <a:prstGeom prst="rect">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0" name="Прямоугольник 49"/>
          <p:cNvSpPr/>
          <p:nvPr/>
        </p:nvSpPr>
        <p:spPr>
          <a:xfrm>
            <a:off x="3857620" y="4357694"/>
            <a:ext cx="1714512" cy="5000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51" name="Прямоугольник 50"/>
          <p:cNvSpPr/>
          <p:nvPr/>
        </p:nvSpPr>
        <p:spPr>
          <a:xfrm>
            <a:off x="4572000" y="4857760"/>
            <a:ext cx="571504" cy="4286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52" name="Прямоугольник 51"/>
          <p:cNvSpPr/>
          <p:nvPr/>
        </p:nvSpPr>
        <p:spPr>
          <a:xfrm>
            <a:off x="5143504" y="4857760"/>
            <a:ext cx="1785950" cy="20002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3" name="Прямоугольник 52"/>
          <p:cNvSpPr/>
          <p:nvPr/>
        </p:nvSpPr>
        <p:spPr>
          <a:xfrm>
            <a:off x="4714876" y="6286520"/>
            <a:ext cx="428628" cy="5714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4" name="Прямоугольник 53"/>
          <p:cNvSpPr/>
          <p:nvPr/>
        </p:nvSpPr>
        <p:spPr>
          <a:xfrm>
            <a:off x="5357818" y="3357562"/>
            <a:ext cx="928694" cy="1000132"/>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55" name="Прямоугольник 54"/>
          <p:cNvSpPr/>
          <p:nvPr/>
        </p:nvSpPr>
        <p:spPr>
          <a:xfrm>
            <a:off x="5572132" y="4357694"/>
            <a:ext cx="1357322" cy="500066"/>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56" name="Прямоугольник 55"/>
          <p:cNvSpPr/>
          <p:nvPr/>
        </p:nvSpPr>
        <p:spPr>
          <a:xfrm>
            <a:off x="6286512" y="3071810"/>
            <a:ext cx="1214446" cy="1285884"/>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57" name="Прямоугольник 56"/>
          <p:cNvSpPr/>
          <p:nvPr/>
        </p:nvSpPr>
        <p:spPr>
          <a:xfrm>
            <a:off x="7500958" y="3071810"/>
            <a:ext cx="857256" cy="857256"/>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58" name="Прямоугольник 57"/>
          <p:cNvSpPr/>
          <p:nvPr/>
        </p:nvSpPr>
        <p:spPr>
          <a:xfrm>
            <a:off x="8358214" y="3357562"/>
            <a:ext cx="785786" cy="12144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59" name="Прямоугольник 58"/>
          <p:cNvSpPr/>
          <p:nvPr/>
        </p:nvSpPr>
        <p:spPr>
          <a:xfrm>
            <a:off x="6929454" y="4357694"/>
            <a:ext cx="571504" cy="1000132"/>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60" name="Прямоугольник 59"/>
          <p:cNvSpPr/>
          <p:nvPr/>
        </p:nvSpPr>
        <p:spPr>
          <a:xfrm>
            <a:off x="7500958" y="3929066"/>
            <a:ext cx="857256" cy="92869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1" name="Прямоугольник 60"/>
          <p:cNvSpPr/>
          <p:nvPr/>
        </p:nvSpPr>
        <p:spPr>
          <a:xfrm>
            <a:off x="6929454" y="5357826"/>
            <a:ext cx="1214446" cy="15001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62" name="Прямоугольник 61"/>
          <p:cNvSpPr/>
          <p:nvPr/>
        </p:nvSpPr>
        <p:spPr>
          <a:xfrm>
            <a:off x="7500958" y="4857760"/>
            <a:ext cx="1643042" cy="5000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63" name="Прямоугольник 62"/>
          <p:cNvSpPr/>
          <p:nvPr/>
        </p:nvSpPr>
        <p:spPr>
          <a:xfrm>
            <a:off x="8358214" y="4572008"/>
            <a:ext cx="785786" cy="28575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64" name="Прямоугольник 63"/>
          <p:cNvSpPr/>
          <p:nvPr/>
        </p:nvSpPr>
        <p:spPr>
          <a:xfrm>
            <a:off x="8143900" y="5357826"/>
            <a:ext cx="10001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5" name="Прямоугольник 64"/>
          <p:cNvSpPr/>
          <p:nvPr/>
        </p:nvSpPr>
        <p:spPr>
          <a:xfrm>
            <a:off x="8143900" y="6072206"/>
            <a:ext cx="1000100" cy="7857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9" name="TextBox 68"/>
          <p:cNvSpPr txBox="1"/>
          <p:nvPr/>
        </p:nvSpPr>
        <p:spPr>
          <a:xfrm>
            <a:off x="2438384" y="1223946"/>
            <a:ext cx="285752" cy="369332"/>
          </a:xfrm>
          <a:prstGeom prst="rect">
            <a:avLst/>
          </a:prstGeom>
          <a:noFill/>
        </p:spPr>
        <p:txBody>
          <a:bodyPr wrap="square" rtlCol="0">
            <a:spAutoFit/>
          </a:bodyPr>
          <a:lstStyle/>
          <a:p>
            <a:endParaRPr lang="ru-RU" dirty="0"/>
          </a:p>
        </p:txBody>
      </p:sp>
      <p:sp>
        <p:nvSpPr>
          <p:cNvPr id="70" name="TextBox 69"/>
          <p:cNvSpPr txBox="1"/>
          <p:nvPr/>
        </p:nvSpPr>
        <p:spPr>
          <a:xfrm>
            <a:off x="571472" y="1357298"/>
            <a:ext cx="500066" cy="369332"/>
          </a:xfrm>
          <a:prstGeom prst="rect">
            <a:avLst/>
          </a:prstGeom>
          <a:noFill/>
        </p:spPr>
        <p:txBody>
          <a:bodyPr wrap="square" rtlCol="0">
            <a:spAutoFit/>
          </a:bodyPr>
          <a:lstStyle/>
          <a:p>
            <a:endParaRPr lang="ru-RU" dirty="0"/>
          </a:p>
        </p:txBody>
      </p:sp>
      <p:sp>
        <p:nvSpPr>
          <p:cNvPr id="71" name="TextBox 70"/>
          <p:cNvSpPr txBox="1"/>
          <p:nvPr/>
        </p:nvSpPr>
        <p:spPr>
          <a:xfrm>
            <a:off x="723872" y="1509698"/>
            <a:ext cx="500066" cy="369332"/>
          </a:xfrm>
          <a:prstGeom prst="rect">
            <a:avLst/>
          </a:prstGeom>
          <a:noFill/>
        </p:spPr>
        <p:txBody>
          <a:bodyPr wrap="square" rtlCol="0">
            <a:spAutoFit/>
          </a:bodyPr>
          <a:lstStyle/>
          <a:p>
            <a:endParaRPr lang="ru-RU" dirty="0"/>
          </a:p>
        </p:txBody>
      </p:sp>
      <p:sp>
        <p:nvSpPr>
          <p:cNvPr id="72" name="TextBox 71"/>
          <p:cNvSpPr txBox="1"/>
          <p:nvPr/>
        </p:nvSpPr>
        <p:spPr>
          <a:xfrm>
            <a:off x="876272" y="1662098"/>
            <a:ext cx="500066" cy="369332"/>
          </a:xfrm>
          <a:prstGeom prst="rect">
            <a:avLst/>
          </a:prstGeom>
          <a:noFill/>
        </p:spPr>
        <p:txBody>
          <a:bodyPr wrap="square" rtlCol="0">
            <a:spAutoFit/>
          </a:bodyPr>
          <a:lstStyle/>
          <a:p>
            <a:endParaRPr lang="ru-RU" dirty="0"/>
          </a:p>
        </p:txBody>
      </p:sp>
      <p:sp>
        <p:nvSpPr>
          <p:cNvPr id="73" name="TextBox 72"/>
          <p:cNvSpPr txBox="1"/>
          <p:nvPr/>
        </p:nvSpPr>
        <p:spPr>
          <a:xfrm>
            <a:off x="2285984" y="1643050"/>
            <a:ext cx="642942" cy="369332"/>
          </a:xfrm>
          <a:prstGeom prst="rect">
            <a:avLst/>
          </a:prstGeom>
          <a:noFill/>
        </p:spPr>
        <p:txBody>
          <a:bodyPr wrap="square" rtlCol="0">
            <a:spAutoFit/>
          </a:bodyPr>
          <a:lstStyle/>
          <a:p>
            <a:endParaRPr lang="ru-RU" dirty="0">
              <a:solidFill>
                <a:srgbClr val="000099"/>
              </a:solidFill>
            </a:endParaRPr>
          </a:p>
        </p:txBody>
      </p:sp>
      <p:sp>
        <p:nvSpPr>
          <p:cNvPr id="74" name="Прямоугольник 73"/>
          <p:cNvSpPr/>
          <p:nvPr/>
        </p:nvSpPr>
        <p:spPr>
          <a:xfrm>
            <a:off x="6643702" y="3571876"/>
            <a:ext cx="418704" cy="369332"/>
          </a:xfrm>
          <a:prstGeom prst="rect">
            <a:avLst/>
          </a:prstGeom>
        </p:spPr>
        <p:txBody>
          <a:bodyPr wrap="none">
            <a:spAutoFit/>
          </a:bodyPr>
          <a:lstStyle/>
          <a:p>
            <a:r>
              <a:rPr lang="ru-RU" dirty="0" smtClean="0">
                <a:solidFill>
                  <a:srgbClr val="000099"/>
                </a:solidFill>
              </a:rPr>
              <a:t>21</a:t>
            </a:r>
            <a:endParaRPr lang="ru-RU" dirty="0">
              <a:solidFill>
                <a:srgbClr val="000099"/>
              </a:solidFill>
            </a:endParaRPr>
          </a:p>
        </p:txBody>
      </p:sp>
      <p:sp>
        <p:nvSpPr>
          <p:cNvPr id="75" name="Прямоугольник 74"/>
          <p:cNvSpPr/>
          <p:nvPr/>
        </p:nvSpPr>
        <p:spPr>
          <a:xfrm>
            <a:off x="6786578" y="1928802"/>
            <a:ext cx="418704" cy="369332"/>
          </a:xfrm>
          <a:prstGeom prst="rect">
            <a:avLst/>
          </a:prstGeom>
        </p:spPr>
        <p:txBody>
          <a:bodyPr wrap="none">
            <a:spAutoFit/>
          </a:bodyPr>
          <a:lstStyle/>
          <a:p>
            <a:r>
              <a:rPr lang="ru-RU" dirty="0">
                <a:solidFill>
                  <a:srgbClr val="006600"/>
                </a:solidFill>
              </a:rPr>
              <a:t>20</a:t>
            </a:r>
          </a:p>
        </p:txBody>
      </p:sp>
      <p:sp>
        <p:nvSpPr>
          <p:cNvPr id="76" name="Прямоугольник 75"/>
          <p:cNvSpPr/>
          <p:nvPr/>
        </p:nvSpPr>
        <p:spPr>
          <a:xfrm>
            <a:off x="1214414" y="4929198"/>
            <a:ext cx="418704" cy="369332"/>
          </a:xfrm>
          <a:prstGeom prst="rect">
            <a:avLst/>
          </a:prstGeom>
        </p:spPr>
        <p:txBody>
          <a:bodyPr wrap="none">
            <a:spAutoFit/>
          </a:bodyPr>
          <a:lstStyle/>
          <a:p>
            <a:r>
              <a:rPr lang="ru-RU" dirty="0">
                <a:solidFill>
                  <a:srgbClr val="C00000"/>
                </a:solidFill>
              </a:rPr>
              <a:t>45</a:t>
            </a:r>
          </a:p>
        </p:txBody>
      </p:sp>
      <p:sp>
        <p:nvSpPr>
          <p:cNvPr id="77" name="Прямоугольник 76"/>
          <p:cNvSpPr/>
          <p:nvPr/>
        </p:nvSpPr>
        <p:spPr>
          <a:xfrm>
            <a:off x="3643306" y="1285860"/>
            <a:ext cx="418704" cy="369332"/>
          </a:xfrm>
          <a:prstGeom prst="rect">
            <a:avLst/>
          </a:prstGeom>
        </p:spPr>
        <p:txBody>
          <a:bodyPr wrap="none">
            <a:spAutoFit/>
          </a:bodyPr>
          <a:lstStyle/>
          <a:p>
            <a:r>
              <a:rPr lang="ru-RU" dirty="0">
                <a:solidFill>
                  <a:srgbClr val="CC0000"/>
                </a:solidFill>
              </a:rPr>
              <a:t>43</a:t>
            </a:r>
          </a:p>
        </p:txBody>
      </p:sp>
      <p:sp>
        <p:nvSpPr>
          <p:cNvPr id="78" name="Прямоугольник 77"/>
          <p:cNvSpPr/>
          <p:nvPr/>
        </p:nvSpPr>
        <p:spPr>
          <a:xfrm>
            <a:off x="8001024" y="214290"/>
            <a:ext cx="418704" cy="369332"/>
          </a:xfrm>
          <a:prstGeom prst="rect">
            <a:avLst/>
          </a:prstGeom>
        </p:spPr>
        <p:txBody>
          <a:bodyPr wrap="none">
            <a:spAutoFit/>
          </a:bodyPr>
          <a:lstStyle/>
          <a:p>
            <a:r>
              <a:rPr lang="ru-RU" dirty="0" smtClean="0">
                <a:solidFill>
                  <a:srgbClr val="0033CC"/>
                </a:solidFill>
              </a:rPr>
              <a:t>42</a:t>
            </a:r>
            <a:endParaRPr lang="ru-RU" dirty="0">
              <a:solidFill>
                <a:srgbClr val="0033CC"/>
              </a:solidFill>
            </a:endParaRPr>
          </a:p>
        </p:txBody>
      </p:sp>
      <p:sp>
        <p:nvSpPr>
          <p:cNvPr id="79" name="Прямоугольник 78"/>
          <p:cNvSpPr/>
          <p:nvPr/>
        </p:nvSpPr>
        <p:spPr>
          <a:xfrm>
            <a:off x="642910" y="1357298"/>
            <a:ext cx="418704" cy="369332"/>
          </a:xfrm>
          <a:prstGeom prst="rect">
            <a:avLst/>
          </a:prstGeom>
        </p:spPr>
        <p:txBody>
          <a:bodyPr wrap="none">
            <a:spAutoFit/>
          </a:bodyPr>
          <a:lstStyle/>
          <a:p>
            <a:r>
              <a:rPr lang="ru-RU" dirty="0">
                <a:solidFill>
                  <a:srgbClr val="006600"/>
                </a:solidFill>
              </a:rPr>
              <a:t>41</a:t>
            </a:r>
          </a:p>
        </p:txBody>
      </p:sp>
      <p:sp>
        <p:nvSpPr>
          <p:cNvPr id="80" name="Прямоугольник 79"/>
          <p:cNvSpPr/>
          <p:nvPr/>
        </p:nvSpPr>
        <p:spPr>
          <a:xfrm>
            <a:off x="3571868" y="2786058"/>
            <a:ext cx="418704" cy="369332"/>
          </a:xfrm>
          <a:prstGeom prst="rect">
            <a:avLst/>
          </a:prstGeom>
        </p:spPr>
        <p:txBody>
          <a:bodyPr wrap="none">
            <a:spAutoFit/>
          </a:bodyPr>
          <a:lstStyle/>
          <a:p>
            <a:r>
              <a:rPr lang="ru-RU" dirty="0">
                <a:solidFill>
                  <a:srgbClr val="006600"/>
                </a:solidFill>
              </a:rPr>
              <a:t>40</a:t>
            </a:r>
          </a:p>
        </p:txBody>
      </p:sp>
      <p:sp>
        <p:nvSpPr>
          <p:cNvPr id="81" name="Прямоугольник 80"/>
          <p:cNvSpPr/>
          <p:nvPr/>
        </p:nvSpPr>
        <p:spPr>
          <a:xfrm>
            <a:off x="8572528" y="3786190"/>
            <a:ext cx="418704" cy="369332"/>
          </a:xfrm>
          <a:prstGeom prst="rect">
            <a:avLst/>
          </a:prstGeom>
        </p:spPr>
        <p:txBody>
          <a:bodyPr wrap="none">
            <a:spAutoFit/>
          </a:bodyPr>
          <a:lstStyle/>
          <a:p>
            <a:r>
              <a:rPr lang="ru-RU" dirty="0">
                <a:solidFill>
                  <a:srgbClr val="0033CC"/>
                </a:solidFill>
              </a:rPr>
              <a:t>38</a:t>
            </a:r>
          </a:p>
        </p:txBody>
      </p:sp>
      <p:sp>
        <p:nvSpPr>
          <p:cNvPr id="82" name="Прямоугольник 81"/>
          <p:cNvSpPr/>
          <p:nvPr/>
        </p:nvSpPr>
        <p:spPr>
          <a:xfrm>
            <a:off x="2000232" y="2357430"/>
            <a:ext cx="418704" cy="369332"/>
          </a:xfrm>
          <a:prstGeom prst="rect">
            <a:avLst/>
          </a:prstGeom>
        </p:spPr>
        <p:txBody>
          <a:bodyPr wrap="none">
            <a:spAutoFit/>
          </a:bodyPr>
          <a:lstStyle/>
          <a:p>
            <a:r>
              <a:rPr lang="ru-RU" dirty="0">
                <a:solidFill>
                  <a:srgbClr val="0033CC"/>
                </a:solidFill>
              </a:rPr>
              <a:t>37</a:t>
            </a:r>
          </a:p>
        </p:txBody>
      </p:sp>
      <p:sp>
        <p:nvSpPr>
          <p:cNvPr id="83" name="Прямоугольник 82"/>
          <p:cNvSpPr/>
          <p:nvPr/>
        </p:nvSpPr>
        <p:spPr>
          <a:xfrm>
            <a:off x="8725296" y="1857364"/>
            <a:ext cx="418704" cy="369332"/>
          </a:xfrm>
          <a:prstGeom prst="rect">
            <a:avLst/>
          </a:prstGeom>
        </p:spPr>
        <p:txBody>
          <a:bodyPr wrap="none">
            <a:spAutoFit/>
          </a:bodyPr>
          <a:lstStyle/>
          <a:p>
            <a:r>
              <a:rPr lang="ru-RU" dirty="0" smtClean="0">
                <a:solidFill>
                  <a:srgbClr val="CC0000"/>
                </a:solidFill>
              </a:rPr>
              <a:t>36</a:t>
            </a:r>
            <a:endParaRPr lang="ru-RU" dirty="0">
              <a:solidFill>
                <a:srgbClr val="CC0000"/>
              </a:solidFill>
            </a:endParaRPr>
          </a:p>
        </p:txBody>
      </p:sp>
      <p:sp>
        <p:nvSpPr>
          <p:cNvPr id="84" name="Прямоугольник 83"/>
          <p:cNvSpPr/>
          <p:nvPr/>
        </p:nvSpPr>
        <p:spPr>
          <a:xfrm>
            <a:off x="5786446" y="5643578"/>
            <a:ext cx="418704" cy="369332"/>
          </a:xfrm>
          <a:prstGeom prst="rect">
            <a:avLst/>
          </a:prstGeom>
        </p:spPr>
        <p:txBody>
          <a:bodyPr wrap="none">
            <a:spAutoFit/>
          </a:bodyPr>
          <a:lstStyle/>
          <a:p>
            <a:r>
              <a:rPr lang="ru-RU" dirty="0">
                <a:solidFill>
                  <a:srgbClr val="006600"/>
                </a:solidFill>
              </a:rPr>
              <a:t>35</a:t>
            </a:r>
          </a:p>
        </p:txBody>
      </p:sp>
      <p:sp>
        <p:nvSpPr>
          <p:cNvPr id="85" name="Прямоугольник 84"/>
          <p:cNvSpPr/>
          <p:nvPr/>
        </p:nvSpPr>
        <p:spPr>
          <a:xfrm>
            <a:off x="3000364" y="0"/>
            <a:ext cx="418704" cy="369332"/>
          </a:xfrm>
          <a:prstGeom prst="rect">
            <a:avLst/>
          </a:prstGeom>
        </p:spPr>
        <p:txBody>
          <a:bodyPr wrap="none">
            <a:spAutoFit/>
          </a:bodyPr>
          <a:lstStyle/>
          <a:p>
            <a:r>
              <a:rPr lang="ru-RU" dirty="0">
                <a:solidFill>
                  <a:srgbClr val="006600"/>
                </a:solidFill>
              </a:rPr>
              <a:t>34</a:t>
            </a:r>
          </a:p>
        </p:txBody>
      </p:sp>
      <p:sp>
        <p:nvSpPr>
          <p:cNvPr id="86" name="Прямоугольник 85"/>
          <p:cNvSpPr/>
          <p:nvPr/>
        </p:nvSpPr>
        <p:spPr>
          <a:xfrm>
            <a:off x="0" y="4500570"/>
            <a:ext cx="418704" cy="369332"/>
          </a:xfrm>
          <a:prstGeom prst="rect">
            <a:avLst/>
          </a:prstGeom>
        </p:spPr>
        <p:txBody>
          <a:bodyPr wrap="none">
            <a:spAutoFit/>
          </a:bodyPr>
          <a:lstStyle/>
          <a:p>
            <a:r>
              <a:rPr lang="ru-RU" dirty="0">
                <a:solidFill>
                  <a:srgbClr val="000099"/>
                </a:solidFill>
              </a:rPr>
              <a:t>33</a:t>
            </a:r>
          </a:p>
        </p:txBody>
      </p:sp>
      <p:sp>
        <p:nvSpPr>
          <p:cNvPr id="87" name="Прямоугольник 86"/>
          <p:cNvSpPr/>
          <p:nvPr/>
        </p:nvSpPr>
        <p:spPr>
          <a:xfrm>
            <a:off x="357158" y="214290"/>
            <a:ext cx="418704" cy="369332"/>
          </a:xfrm>
          <a:prstGeom prst="rect">
            <a:avLst/>
          </a:prstGeom>
        </p:spPr>
        <p:txBody>
          <a:bodyPr wrap="none">
            <a:spAutoFit/>
          </a:bodyPr>
          <a:lstStyle/>
          <a:p>
            <a:r>
              <a:rPr lang="ru-RU" dirty="0">
                <a:solidFill>
                  <a:srgbClr val="0033CC"/>
                </a:solidFill>
              </a:rPr>
              <a:t>32</a:t>
            </a:r>
          </a:p>
        </p:txBody>
      </p:sp>
      <p:sp>
        <p:nvSpPr>
          <p:cNvPr id="88" name="Прямоугольник 87"/>
          <p:cNvSpPr/>
          <p:nvPr/>
        </p:nvSpPr>
        <p:spPr>
          <a:xfrm>
            <a:off x="4643438" y="4929198"/>
            <a:ext cx="418704" cy="369332"/>
          </a:xfrm>
          <a:prstGeom prst="rect">
            <a:avLst/>
          </a:prstGeom>
        </p:spPr>
        <p:txBody>
          <a:bodyPr wrap="none">
            <a:spAutoFit/>
          </a:bodyPr>
          <a:lstStyle/>
          <a:p>
            <a:r>
              <a:rPr lang="ru-RU" dirty="0"/>
              <a:t>31</a:t>
            </a:r>
          </a:p>
        </p:txBody>
      </p:sp>
      <p:sp>
        <p:nvSpPr>
          <p:cNvPr id="89" name="Прямоугольник 88"/>
          <p:cNvSpPr/>
          <p:nvPr/>
        </p:nvSpPr>
        <p:spPr>
          <a:xfrm>
            <a:off x="3143240" y="6357958"/>
            <a:ext cx="418704" cy="369332"/>
          </a:xfrm>
          <a:prstGeom prst="rect">
            <a:avLst/>
          </a:prstGeom>
        </p:spPr>
        <p:txBody>
          <a:bodyPr wrap="none">
            <a:spAutoFit/>
          </a:bodyPr>
          <a:lstStyle/>
          <a:p>
            <a:r>
              <a:rPr lang="ru-RU" dirty="0">
                <a:solidFill>
                  <a:srgbClr val="000099"/>
                </a:solidFill>
              </a:rPr>
              <a:t>30</a:t>
            </a:r>
          </a:p>
        </p:txBody>
      </p:sp>
      <p:sp>
        <p:nvSpPr>
          <p:cNvPr id="90" name="Прямоугольник 89"/>
          <p:cNvSpPr/>
          <p:nvPr/>
        </p:nvSpPr>
        <p:spPr>
          <a:xfrm>
            <a:off x="7286644" y="2500306"/>
            <a:ext cx="418704" cy="369332"/>
          </a:xfrm>
          <a:prstGeom prst="rect">
            <a:avLst/>
          </a:prstGeom>
        </p:spPr>
        <p:txBody>
          <a:bodyPr wrap="none">
            <a:spAutoFit/>
          </a:bodyPr>
          <a:lstStyle/>
          <a:p>
            <a:r>
              <a:rPr lang="ru-RU" dirty="0">
                <a:solidFill>
                  <a:srgbClr val="CC0000"/>
                </a:solidFill>
              </a:rPr>
              <a:t>29</a:t>
            </a:r>
          </a:p>
        </p:txBody>
      </p:sp>
      <p:sp>
        <p:nvSpPr>
          <p:cNvPr id="91" name="Прямоугольник 90"/>
          <p:cNvSpPr/>
          <p:nvPr/>
        </p:nvSpPr>
        <p:spPr>
          <a:xfrm>
            <a:off x="1285852" y="3071810"/>
            <a:ext cx="418704" cy="369332"/>
          </a:xfrm>
          <a:prstGeom prst="rect">
            <a:avLst/>
          </a:prstGeom>
        </p:spPr>
        <p:txBody>
          <a:bodyPr wrap="none">
            <a:spAutoFit/>
          </a:bodyPr>
          <a:lstStyle/>
          <a:p>
            <a:r>
              <a:rPr lang="ru-RU" dirty="0">
                <a:solidFill>
                  <a:srgbClr val="800080"/>
                </a:solidFill>
              </a:rPr>
              <a:t>28</a:t>
            </a:r>
          </a:p>
        </p:txBody>
      </p:sp>
      <p:sp>
        <p:nvSpPr>
          <p:cNvPr id="92" name="Прямоугольник 91"/>
          <p:cNvSpPr/>
          <p:nvPr/>
        </p:nvSpPr>
        <p:spPr>
          <a:xfrm>
            <a:off x="4929190" y="642918"/>
            <a:ext cx="418704" cy="369332"/>
          </a:xfrm>
          <a:prstGeom prst="rect">
            <a:avLst/>
          </a:prstGeom>
        </p:spPr>
        <p:txBody>
          <a:bodyPr wrap="none">
            <a:spAutoFit/>
          </a:bodyPr>
          <a:lstStyle/>
          <a:p>
            <a:r>
              <a:rPr lang="ru-RU" dirty="0">
                <a:solidFill>
                  <a:srgbClr val="000099"/>
                </a:solidFill>
              </a:rPr>
              <a:t>27</a:t>
            </a:r>
          </a:p>
        </p:txBody>
      </p:sp>
      <p:sp>
        <p:nvSpPr>
          <p:cNvPr id="93" name="Прямоугольник 92"/>
          <p:cNvSpPr/>
          <p:nvPr/>
        </p:nvSpPr>
        <p:spPr>
          <a:xfrm>
            <a:off x="571472" y="6072206"/>
            <a:ext cx="418704" cy="369332"/>
          </a:xfrm>
          <a:prstGeom prst="rect">
            <a:avLst/>
          </a:prstGeom>
        </p:spPr>
        <p:txBody>
          <a:bodyPr wrap="none">
            <a:spAutoFit/>
          </a:bodyPr>
          <a:lstStyle/>
          <a:p>
            <a:r>
              <a:rPr lang="ru-RU" dirty="0">
                <a:solidFill>
                  <a:srgbClr val="800080"/>
                </a:solidFill>
              </a:rPr>
              <a:t>26</a:t>
            </a:r>
          </a:p>
        </p:txBody>
      </p:sp>
      <p:sp>
        <p:nvSpPr>
          <p:cNvPr id="94" name="Прямоугольник 93"/>
          <p:cNvSpPr/>
          <p:nvPr/>
        </p:nvSpPr>
        <p:spPr>
          <a:xfrm>
            <a:off x="8429652" y="6357958"/>
            <a:ext cx="418704" cy="369332"/>
          </a:xfrm>
          <a:prstGeom prst="rect">
            <a:avLst/>
          </a:prstGeom>
        </p:spPr>
        <p:txBody>
          <a:bodyPr wrap="none">
            <a:spAutoFit/>
          </a:bodyPr>
          <a:lstStyle/>
          <a:p>
            <a:r>
              <a:rPr lang="ru-RU" dirty="0">
                <a:solidFill>
                  <a:srgbClr val="800080"/>
                </a:solidFill>
              </a:rPr>
              <a:t>25</a:t>
            </a:r>
          </a:p>
        </p:txBody>
      </p:sp>
      <p:sp>
        <p:nvSpPr>
          <p:cNvPr id="95" name="Прямоугольник 94"/>
          <p:cNvSpPr/>
          <p:nvPr/>
        </p:nvSpPr>
        <p:spPr>
          <a:xfrm>
            <a:off x="1357290" y="3857628"/>
            <a:ext cx="418704" cy="369332"/>
          </a:xfrm>
          <a:prstGeom prst="rect">
            <a:avLst/>
          </a:prstGeom>
        </p:spPr>
        <p:txBody>
          <a:bodyPr wrap="none">
            <a:spAutoFit/>
          </a:bodyPr>
          <a:lstStyle/>
          <a:p>
            <a:r>
              <a:rPr lang="ru-RU" dirty="0">
                <a:solidFill>
                  <a:srgbClr val="006600"/>
                </a:solidFill>
              </a:rPr>
              <a:t>24</a:t>
            </a:r>
          </a:p>
        </p:txBody>
      </p:sp>
      <p:sp>
        <p:nvSpPr>
          <p:cNvPr id="96" name="Прямоугольник 95"/>
          <p:cNvSpPr/>
          <p:nvPr/>
        </p:nvSpPr>
        <p:spPr>
          <a:xfrm>
            <a:off x="4286248" y="3571876"/>
            <a:ext cx="418704" cy="369332"/>
          </a:xfrm>
          <a:prstGeom prst="rect">
            <a:avLst/>
          </a:prstGeom>
        </p:spPr>
        <p:txBody>
          <a:bodyPr wrap="none">
            <a:spAutoFit/>
          </a:bodyPr>
          <a:lstStyle/>
          <a:p>
            <a:r>
              <a:rPr lang="ru-RU" dirty="0">
                <a:solidFill>
                  <a:srgbClr val="CC0000"/>
                </a:solidFill>
              </a:rPr>
              <a:t>23</a:t>
            </a:r>
          </a:p>
        </p:txBody>
      </p:sp>
      <p:sp>
        <p:nvSpPr>
          <p:cNvPr id="97" name="Прямоугольник 96"/>
          <p:cNvSpPr/>
          <p:nvPr/>
        </p:nvSpPr>
        <p:spPr>
          <a:xfrm>
            <a:off x="928662" y="0"/>
            <a:ext cx="418704" cy="369332"/>
          </a:xfrm>
          <a:prstGeom prst="rect">
            <a:avLst/>
          </a:prstGeom>
        </p:spPr>
        <p:txBody>
          <a:bodyPr wrap="none">
            <a:spAutoFit/>
          </a:bodyPr>
          <a:lstStyle/>
          <a:p>
            <a:r>
              <a:rPr lang="ru-RU" dirty="0">
                <a:solidFill>
                  <a:srgbClr val="CC0000"/>
                </a:solidFill>
              </a:rPr>
              <a:t>22</a:t>
            </a:r>
          </a:p>
        </p:txBody>
      </p:sp>
      <p:sp>
        <p:nvSpPr>
          <p:cNvPr id="98" name="Прямоугольник 97"/>
          <p:cNvSpPr/>
          <p:nvPr/>
        </p:nvSpPr>
        <p:spPr>
          <a:xfrm>
            <a:off x="7929586" y="4929198"/>
            <a:ext cx="418704" cy="369332"/>
          </a:xfrm>
          <a:prstGeom prst="rect">
            <a:avLst/>
          </a:prstGeom>
        </p:spPr>
        <p:txBody>
          <a:bodyPr wrap="none">
            <a:spAutoFit/>
          </a:bodyPr>
          <a:lstStyle/>
          <a:p>
            <a:r>
              <a:rPr lang="ru-RU" dirty="0" smtClean="0">
                <a:solidFill>
                  <a:srgbClr val="000099"/>
                </a:solidFill>
              </a:rPr>
              <a:t>19</a:t>
            </a:r>
            <a:endParaRPr lang="ru-RU" dirty="0">
              <a:solidFill>
                <a:srgbClr val="000099"/>
              </a:solidFill>
            </a:endParaRPr>
          </a:p>
        </p:txBody>
      </p:sp>
      <p:sp>
        <p:nvSpPr>
          <p:cNvPr id="99" name="Прямоугольник 98"/>
          <p:cNvSpPr/>
          <p:nvPr/>
        </p:nvSpPr>
        <p:spPr>
          <a:xfrm>
            <a:off x="5572132" y="2071678"/>
            <a:ext cx="418704" cy="369332"/>
          </a:xfrm>
          <a:prstGeom prst="rect">
            <a:avLst/>
          </a:prstGeom>
        </p:spPr>
        <p:txBody>
          <a:bodyPr wrap="none">
            <a:spAutoFit/>
          </a:bodyPr>
          <a:lstStyle/>
          <a:p>
            <a:r>
              <a:rPr lang="ru-RU" dirty="0">
                <a:solidFill>
                  <a:srgbClr val="800080"/>
                </a:solidFill>
              </a:rPr>
              <a:t>44</a:t>
            </a:r>
          </a:p>
        </p:txBody>
      </p:sp>
      <p:sp>
        <p:nvSpPr>
          <p:cNvPr id="100" name="Прямоугольник 99"/>
          <p:cNvSpPr/>
          <p:nvPr/>
        </p:nvSpPr>
        <p:spPr>
          <a:xfrm>
            <a:off x="4929190" y="2786058"/>
            <a:ext cx="471604" cy="369332"/>
          </a:xfrm>
          <a:prstGeom prst="rect">
            <a:avLst/>
          </a:prstGeom>
        </p:spPr>
        <p:txBody>
          <a:bodyPr wrap="none">
            <a:spAutoFit/>
          </a:bodyPr>
          <a:lstStyle/>
          <a:p>
            <a:r>
              <a:rPr lang="ru-RU" dirty="0" smtClean="0">
                <a:solidFill>
                  <a:srgbClr val="0033CC"/>
                </a:solidFill>
              </a:rPr>
              <a:t>39 </a:t>
            </a:r>
            <a:endParaRPr lang="ru-RU" dirty="0">
              <a:solidFill>
                <a:srgbClr val="0033CC"/>
              </a:solidFill>
            </a:endParaRPr>
          </a:p>
        </p:txBody>
      </p:sp>
      <p:sp>
        <p:nvSpPr>
          <p:cNvPr id="101" name="Прямоугольник 100"/>
          <p:cNvSpPr/>
          <p:nvPr/>
        </p:nvSpPr>
        <p:spPr>
          <a:xfrm>
            <a:off x="5786446" y="4429132"/>
            <a:ext cx="418704" cy="369332"/>
          </a:xfrm>
          <a:prstGeom prst="rect">
            <a:avLst/>
          </a:prstGeom>
        </p:spPr>
        <p:txBody>
          <a:bodyPr wrap="none">
            <a:spAutoFit/>
          </a:bodyPr>
          <a:lstStyle/>
          <a:p>
            <a:r>
              <a:rPr lang="ru-RU" dirty="0"/>
              <a:t>17</a:t>
            </a:r>
          </a:p>
        </p:txBody>
      </p:sp>
      <p:sp>
        <p:nvSpPr>
          <p:cNvPr id="102" name="Прямоугольник 101"/>
          <p:cNvSpPr/>
          <p:nvPr/>
        </p:nvSpPr>
        <p:spPr>
          <a:xfrm>
            <a:off x="1857356" y="5857892"/>
            <a:ext cx="471604" cy="369332"/>
          </a:xfrm>
          <a:prstGeom prst="rect">
            <a:avLst/>
          </a:prstGeom>
        </p:spPr>
        <p:txBody>
          <a:bodyPr wrap="none">
            <a:spAutoFit/>
          </a:bodyPr>
          <a:lstStyle/>
          <a:p>
            <a:r>
              <a:rPr lang="ru-RU" dirty="0"/>
              <a:t>16 </a:t>
            </a:r>
          </a:p>
        </p:txBody>
      </p:sp>
      <p:sp>
        <p:nvSpPr>
          <p:cNvPr id="103" name="Прямоугольник 102"/>
          <p:cNvSpPr/>
          <p:nvPr/>
        </p:nvSpPr>
        <p:spPr>
          <a:xfrm>
            <a:off x="5857884" y="571480"/>
            <a:ext cx="418704" cy="369332"/>
          </a:xfrm>
          <a:prstGeom prst="rect">
            <a:avLst/>
          </a:prstGeom>
        </p:spPr>
        <p:txBody>
          <a:bodyPr wrap="none">
            <a:spAutoFit/>
          </a:bodyPr>
          <a:lstStyle/>
          <a:p>
            <a:r>
              <a:rPr lang="ru-RU" dirty="0"/>
              <a:t>15</a:t>
            </a:r>
          </a:p>
        </p:txBody>
      </p:sp>
      <p:sp>
        <p:nvSpPr>
          <p:cNvPr id="104" name="Прямоугольник 103"/>
          <p:cNvSpPr/>
          <p:nvPr/>
        </p:nvSpPr>
        <p:spPr>
          <a:xfrm>
            <a:off x="7715272" y="4143380"/>
            <a:ext cx="418704" cy="369332"/>
          </a:xfrm>
          <a:prstGeom prst="rect">
            <a:avLst/>
          </a:prstGeom>
        </p:spPr>
        <p:txBody>
          <a:bodyPr wrap="none">
            <a:spAutoFit/>
          </a:bodyPr>
          <a:lstStyle/>
          <a:p>
            <a:r>
              <a:rPr lang="ru-RU" dirty="0" smtClean="0">
                <a:solidFill>
                  <a:srgbClr val="CC0000"/>
                </a:solidFill>
              </a:rPr>
              <a:t>14</a:t>
            </a:r>
            <a:endParaRPr lang="ru-RU" dirty="0">
              <a:solidFill>
                <a:srgbClr val="CC0000"/>
              </a:solidFill>
            </a:endParaRPr>
          </a:p>
        </p:txBody>
      </p:sp>
      <p:sp>
        <p:nvSpPr>
          <p:cNvPr id="105" name="Прямоугольник 104"/>
          <p:cNvSpPr/>
          <p:nvPr/>
        </p:nvSpPr>
        <p:spPr>
          <a:xfrm>
            <a:off x="8672396" y="500042"/>
            <a:ext cx="471604" cy="369332"/>
          </a:xfrm>
          <a:prstGeom prst="rect">
            <a:avLst/>
          </a:prstGeom>
        </p:spPr>
        <p:txBody>
          <a:bodyPr wrap="none">
            <a:spAutoFit/>
          </a:bodyPr>
          <a:lstStyle/>
          <a:p>
            <a:r>
              <a:rPr lang="ru-RU" dirty="0"/>
              <a:t>13 </a:t>
            </a:r>
          </a:p>
        </p:txBody>
      </p:sp>
      <p:sp>
        <p:nvSpPr>
          <p:cNvPr id="106" name="Прямоугольник 105"/>
          <p:cNvSpPr/>
          <p:nvPr/>
        </p:nvSpPr>
        <p:spPr>
          <a:xfrm>
            <a:off x="4643438" y="1928802"/>
            <a:ext cx="418704" cy="369332"/>
          </a:xfrm>
          <a:prstGeom prst="rect">
            <a:avLst/>
          </a:prstGeom>
        </p:spPr>
        <p:txBody>
          <a:bodyPr wrap="none">
            <a:spAutoFit/>
          </a:bodyPr>
          <a:lstStyle/>
          <a:p>
            <a:r>
              <a:rPr lang="ru-RU" dirty="0"/>
              <a:t>12</a:t>
            </a:r>
          </a:p>
        </p:txBody>
      </p:sp>
      <p:sp>
        <p:nvSpPr>
          <p:cNvPr id="107" name="Прямоугольник 106"/>
          <p:cNvSpPr/>
          <p:nvPr/>
        </p:nvSpPr>
        <p:spPr>
          <a:xfrm>
            <a:off x="8429652" y="5572140"/>
            <a:ext cx="418704" cy="369332"/>
          </a:xfrm>
          <a:prstGeom prst="rect">
            <a:avLst/>
          </a:prstGeom>
        </p:spPr>
        <p:txBody>
          <a:bodyPr wrap="none">
            <a:spAutoFit/>
          </a:bodyPr>
          <a:lstStyle/>
          <a:p>
            <a:r>
              <a:rPr lang="ru-RU" dirty="0">
                <a:solidFill>
                  <a:srgbClr val="CC0000"/>
                </a:solidFill>
              </a:rPr>
              <a:t>11</a:t>
            </a:r>
          </a:p>
        </p:txBody>
      </p:sp>
      <p:sp>
        <p:nvSpPr>
          <p:cNvPr id="108" name="Прямоугольник 107"/>
          <p:cNvSpPr/>
          <p:nvPr/>
        </p:nvSpPr>
        <p:spPr>
          <a:xfrm>
            <a:off x="0" y="3571876"/>
            <a:ext cx="418704" cy="369332"/>
          </a:xfrm>
          <a:prstGeom prst="rect">
            <a:avLst/>
          </a:prstGeom>
        </p:spPr>
        <p:txBody>
          <a:bodyPr wrap="none">
            <a:spAutoFit/>
          </a:bodyPr>
          <a:lstStyle/>
          <a:p>
            <a:r>
              <a:rPr lang="ru-RU" dirty="0">
                <a:solidFill>
                  <a:srgbClr val="800080"/>
                </a:solidFill>
              </a:rPr>
              <a:t>10</a:t>
            </a:r>
          </a:p>
        </p:txBody>
      </p:sp>
      <p:sp>
        <p:nvSpPr>
          <p:cNvPr id="109" name="Прямоугольник 108"/>
          <p:cNvSpPr/>
          <p:nvPr/>
        </p:nvSpPr>
        <p:spPr>
          <a:xfrm>
            <a:off x="2857488" y="5357826"/>
            <a:ext cx="301686" cy="369332"/>
          </a:xfrm>
          <a:prstGeom prst="rect">
            <a:avLst/>
          </a:prstGeom>
        </p:spPr>
        <p:txBody>
          <a:bodyPr wrap="none">
            <a:spAutoFit/>
          </a:bodyPr>
          <a:lstStyle/>
          <a:p>
            <a:r>
              <a:rPr lang="ru-RU" dirty="0">
                <a:solidFill>
                  <a:srgbClr val="006600"/>
                </a:solidFill>
              </a:rPr>
              <a:t>9</a:t>
            </a:r>
          </a:p>
        </p:txBody>
      </p:sp>
      <p:sp>
        <p:nvSpPr>
          <p:cNvPr id="110" name="Прямоугольник 109"/>
          <p:cNvSpPr/>
          <p:nvPr/>
        </p:nvSpPr>
        <p:spPr>
          <a:xfrm>
            <a:off x="6858016" y="285728"/>
            <a:ext cx="301686" cy="369332"/>
          </a:xfrm>
          <a:prstGeom prst="rect">
            <a:avLst/>
          </a:prstGeom>
        </p:spPr>
        <p:txBody>
          <a:bodyPr wrap="none">
            <a:spAutoFit/>
          </a:bodyPr>
          <a:lstStyle/>
          <a:p>
            <a:r>
              <a:rPr lang="ru-RU" dirty="0">
                <a:solidFill>
                  <a:srgbClr val="CC0000"/>
                </a:solidFill>
              </a:rPr>
              <a:t>8</a:t>
            </a:r>
          </a:p>
        </p:txBody>
      </p:sp>
      <p:sp>
        <p:nvSpPr>
          <p:cNvPr id="111" name="Прямоугольник 110"/>
          <p:cNvSpPr/>
          <p:nvPr/>
        </p:nvSpPr>
        <p:spPr>
          <a:xfrm>
            <a:off x="8501090" y="4500570"/>
            <a:ext cx="354584" cy="369332"/>
          </a:xfrm>
          <a:prstGeom prst="rect">
            <a:avLst/>
          </a:prstGeom>
        </p:spPr>
        <p:txBody>
          <a:bodyPr wrap="none">
            <a:spAutoFit/>
          </a:bodyPr>
          <a:lstStyle/>
          <a:p>
            <a:r>
              <a:rPr lang="ru-RU" dirty="0" smtClean="0">
                <a:solidFill>
                  <a:srgbClr val="006600"/>
                </a:solidFill>
              </a:rPr>
              <a:t>7 </a:t>
            </a:r>
            <a:endParaRPr lang="ru-RU" dirty="0">
              <a:solidFill>
                <a:srgbClr val="006600"/>
              </a:solidFill>
            </a:endParaRPr>
          </a:p>
        </p:txBody>
      </p:sp>
      <p:sp>
        <p:nvSpPr>
          <p:cNvPr id="112" name="Прямоугольник 111"/>
          <p:cNvSpPr/>
          <p:nvPr/>
        </p:nvSpPr>
        <p:spPr>
          <a:xfrm>
            <a:off x="500034" y="2857496"/>
            <a:ext cx="301686" cy="369332"/>
          </a:xfrm>
          <a:prstGeom prst="rect">
            <a:avLst/>
          </a:prstGeom>
        </p:spPr>
        <p:txBody>
          <a:bodyPr wrap="none">
            <a:spAutoFit/>
          </a:bodyPr>
          <a:lstStyle/>
          <a:p>
            <a:r>
              <a:rPr lang="ru-RU" dirty="0"/>
              <a:t>6</a:t>
            </a:r>
          </a:p>
        </p:txBody>
      </p:sp>
      <p:sp>
        <p:nvSpPr>
          <p:cNvPr id="113" name="Прямоугольник 112"/>
          <p:cNvSpPr/>
          <p:nvPr/>
        </p:nvSpPr>
        <p:spPr>
          <a:xfrm>
            <a:off x="7000892" y="4786322"/>
            <a:ext cx="301686" cy="369332"/>
          </a:xfrm>
          <a:prstGeom prst="rect">
            <a:avLst/>
          </a:prstGeom>
        </p:spPr>
        <p:txBody>
          <a:bodyPr wrap="none">
            <a:spAutoFit/>
          </a:bodyPr>
          <a:lstStyle/>
          <a:p>
            <a:r>
              <a:rPr lang="ru-RU" dirty="0"/>
              <a:t>5</a:t>
            </a:r>
          </a:p>
        </p:txBody>
      </p:sp>
      <p:sp>
        <p:nvSpPr>
          <p:cNvPr id="114" name="Прямоугольник 113"/>
          <p:cNvSpPr/>
          <p:nvPr/>
        </p:nvSpPr>
        <p:spPr>
          <a:xfrm>
            <a:off x="8072462" y="1357298"/>
            <a:ext cx="301686" cy="369332"/>
          </a:xfrm>
          <a:prstGeom prst="rect">
            <a:avLst/>
          </a:prstGeom>
        </p:spPr>
        <p:txBody>
          <a:bodyPr wrap="none">
            <a:spAutoFit/>
          </a:bodyPr>
          <a:lstStyle/>
          <a:p>
            <a:r>
              <a:rPr lang="ru-RU" dirty="0">
                <a:solidFill>
                  <a:srgbClr val="800080"/>
                </a:solidFill>
              </a:rPr>
              <a:t>4</a:t>
            </a:r>
          </a:p>
        </p:txBody>
      </p:sp>
      <p:sp>
        <p:nvSpPr>
          <p:cNvPr id="115" name="Прямоугольник 114"/>
          <p:cNvSpPr/>
          <p:nvPr/>
        </p:nvSpPr>
        <p:spPr>
          <a:xfrm>
            <a:off x="1928794" y="3286124"/>
            <a:ext cx="301686" cy="369332"/>
          </a:xfrm>
          <a:prstGeom prst="rect">
            <a:avLst/>
          </a:prstGeom>
        </p:spPr>
        <p:txBody>
          <a:bodyPr wrap="none">
            <a:spAutoFit/>
          </a:bodyPr>
          <a:lstStyle/>
          <a:p>
            <a:r>
              <a:rPr lang="ru-RU" dirty="0"/>
              <a:t>3</a:t>
            </a:r>
          </a:p>
        </p:txBody>
      </p:sp>
      <p:sp>
        <p:nvSpPr>
          <p:cNvPr id="116" name="Прямоугольник 115"/>
          <p:cNvSpPr/>
          <p:nvPr/>
        </p:nvSpPr>
        <p:spPr>
          <a:xfrm>
            <a:off x="5500694" y="0"/>
            <a:ext cx="301686" cy="369332"/>
          </a:xfrm>
          <a:prstGeom prst="rect">
            <a:avLst/>
          </a:prstGeom>
        </p:spPr>
        <p:txBody>
          <a:bodyPr wrap="none">
            <a:spAutoFit/>
          </a:bodyPr>
          <a:lstStyle/>
          <a:p>
            <a:r>
              <a:rPr lang="ru-RU" dirty="0"/>
              <a:t>2</a:t>
            </a:r>
          </a:p>
        </p:txBody>
      </p:sp>
      <p:sp>
        <p:nvSpPr>
          <p:cNvPr id="117" name="Прямоугольник 116"/>
          <p:cNvSpPr/>
          <p:nvPr/>
        </p:nvSpPr>
        <p:spPr>
          <a:xfrm>
            <a:off x="7358082" y="6000768"/>
            <a:ext cx="301686" cy="369332"/>
          </a:xfrm>
          <a:prstGeom prst="rect">
            <a:avLst/>
          </a:prstGeom>
        </p:spPr>
        <p:txBody>
          <a:bodyPr wrap="none">
            <a:spAutoFit/>
          </a:bodyPr>
          <a:lstStyle/>
          <a:p>
            <a:r>
              <a:rPr lang="ru-RU" dirty="0">
                <a:solidFill>
                  <a:srgbClr val="0033CC"/>
                </a:solidFill>
              </a:rPr>
              <a:t>1</a:t>
            </a:r>
          </a:p>
        </p:txBody>
      </p:sp>
      <p:sp>
        <p:nvSpPr>
          <p:cNvPr id="118" name="Прямоугольник 117"/>
          <p:cNvSpPr/>
          <p:nvPr/>
        </p:nvSpPr>
        <p:spPr>
          <a:xfrm>
            <a:off x="1857356" y="0"/>
            <a:ext cx="471604" cy="369332"/>
          </a:xfrm>
          <a:prstGeom prst="rect">
            <a:avLst/>
          </a:prstGeom>
        </p:spPr>
        <p:txBody>
          <a:bodyPr wrap="none">
            <a:spAutoFit/>
          </a:bodyPr>
          <a:lstStyle/>
          <a:p>
            <a:r>
              <a:rPr lang="ru-RU" dirty="0">
                <a:solidFill>
                  <a:srgbClr val="0033CC"/>
                </a:solidFill>
              </a:rPr>
              <a:t>46 </a:t>
            </a:r>
          </a:p>
        </p:txBody>
      </p:sp>
      <p:sp>
        <p:nvSpPr>
          <p:cNvPr id="119" name="Прямоугольник 118"/>
          <p:cNvSpPr/>
          <p:nvPr/>
        </p:nvSpPr>
        <p:spPr>
          <a:xfrm>
            <a:off x="2786050" y="3786190"/>
            <a:ext cx="418704" cy="369332"/>
          </a:xfrm>
          <a:prstGeom prst="rect">
            <a:avLst/>
          </a:prstGeom>
        </p:spPr>
        <p:txBody>
          <a:bodyPr wrap="none">
            <a:spAutoFit/>
          </a:bodyPr>
          <a:lstStyle/>
          <a:p>
            <a:r>
              <a:rPr lang="ru-RU" dirty="0">
                <a:solidFill>
                  <a:srgbClr val="0033CC"/>
                </a:solidFill>
              </a:rPr>
              <a:t>47</a:t>
            </a:r>
          </a:p>
        </p:txBody>
      </p:sp>
      <p:sp>
        <p:nvSpPr>
          <p:cNvPr id="120" name="Прямоугольник 119"/>
          <p:cNvSpPr/>
          <p:nvPr/>
        </p:nvSpPr>
        <p:spPr>
          <a:xfrm>
            <a:off x="3857620" y="0"/>
            <a:ext cx="418704" cy="369332"/>
          </a:xfrm>
          <a:prstGeom prst="rect">
            <a:avLst/>
          </a:prstGeom>
        </p:spPr>
        <p:txBody>
          <a:bodyPr wrap="none">
            <a:spAutoFit/>
          </a:bodyPr>
          <a:lstStyle/>
          <a:p>
            <a:r>
              <a:rPr lang="ru-RU" dirty="0">
                <a:solidFill>
                  <a:srgbClr val="0033CC"/>
                </a:solidFill>
              </a:rPr>
              <a:t>48</a:t>
            </a:r>
          </a:p>
        </p:txBody>
      </p:sp>
      <p:sp>
        <p:nvSpPr>
          <p:cNvPr id="121" name="Прямоугольник 120"/>
          <p:cNvSpPr/>
          <p:nvPr/>
        </p:nvSpPr>
        <p:spPr>
          <a:xfrm>
            <a:off x="3929058" y="4857760"/>
            <a:ext cx="418704" cy="369332"/>
          </a:xfrm>
          <a:prstGeom prst="rect">
            <a:avLst/>
          </a:prstGeom>
        </p:spPr>
        <p:txBody>
          <a:bodyPr wrap="none">
            <a:spAutoFit/>
          </a:bodyPr>
          <a:lstStyle/>
          <a:p>
            <a:r>
              <a:rPr lang="ru-RU" dirty="0">
                <a:solidFill>
                  <a:srgbClr val="800080"/>
                </a:solidFill>
              </a:rPr>
              <a:t>49</a:t>
            </a:r>
          </a:p>
        </p:txBody>
      </p:sp>
      <p:sp>
        <p:nvSpPr>
          <p:cNvPr id="122" name="Прямоугольник 121"/>
          <p:cNvSpPr/>
          <p:nvPr/>
        </p:nvSpPr>
        <p:spPr>
          <a:xfrm>
            <a:off x="8725296" y="1428736"/>
            <a:ext cx="418704" cy="369332"/>
          </a:xfrm>
          <a:prstGeom prst="rect">
            <a:avLst/>
          </a:prstGeom>
        </p:spPr>
        <p:txBody>
          <a:bodyPr wrap="none">
            <a:spAutoFit/>
          </a:bodyPr>
          <a:lstStyle/>
          <a:p>
            <a:r>
              <a:rPr lang="ru-RU" dirty="0">
                <a:solidFill>
                  <a:srgbClr val="000099"/>
                </a:solidFill>
              </a:rPr>
              <a:t>50</a:t>
            </a:r>
          </a:p>
        </p:txBody>
      </p:sp>
      <p:sp>
        <p:nvSpPr>
          <p:cNvPr id="123" name="Прямоугольник 122"/>
          <p:cNvSpPr/>
          <p:nvPr/>
        </p:nvSpPr>
        <p:spPr>
          <a:xfrm>
            <a:off x="4429124" y="4429132"/>
            <a:ext cx="418704" cy="369332"/>
          </a:xfrm>
          <a:prstGeom prst="rect">
            <a:avLst/>
          </a:prstGeom>
        </p:spPr>
        <p:txBody>
          <a:bodyPr wrap="none">
            <a:spAutoFit/>
          </a:bodyPr>
          <a:lstStyle/>
          <a:p>
            <a:r>
              <a:rPr lang="ru-RU" dirty="0">
                <a:solidFill>
                  <a:srgbClr val="000099"/>
                </a:solidFill>
              </a:rPr>
              <a:t>51</a:t>
            </a:r>
          </a:p>
        </p:txBody>
      </p:sp>
      <p:sp>
        <p:nvSpPr>
          <p:cNvPr id="124" name="Прямоугольник 123"/>
          <p:cNvSpPr/>
          <p:nvPr/>
        </p:nvSpPr>
        <p:spPr>
          <a:xfrm>
            <a:off x="8501090" y="2643182"/>
            <a:ext cx="471604" cy="369332"/>
          </a:xfrm>
          <a:prstGeom prst="rect">
            <a:avLst/>
          </a:prstGeom>
        </p:spPr>
        <p:txBody>
          <a:bodyPr wrap="none">
            <a:spAutoFit/>
          </a:bodyPr>
          <a:lstStyle/>
          <a:p>
            <a:r>
              <a:rPr lang="ru-RU" dirty="0">
                <a:solidFill>
                  <a:srgbClr val="006600"/>
                </a:solidFill>
              </a:rPr>
              <a:t>52 </a:t>
            </a:r>
          </a:p>
        </p:txBody>
      </p:sp>
      <p:sp>
        <p:nvSpPr>
          <p:cNvPr id="125" name="Прямоугольник 124"/>
          <p:cNvSpPr/>
          <p:nvPr/>
        </p:nvSpPr>
        <p:spPr>
          <a:xfrm>
            <a:off x="4714876" y="6357958"/>
            <a:ext cx="418704" cy="369332"/>
          </a:xfrm>
          <a:prstGeom prst="rect">
            <a:avLst/>
          </a:prstGeom>
        </p:spPr>
        <p:txBody>
          <a:bodyPr wrap="none">
            <a:spAutoFit/>
          </a:bodyPr>
          <a:lstStyle/>
          <a:p>
            <a:r>
              <a:rPr lang="ru-RU" dirty="0">
                <a:solidFill>
                  <a:srgbClr val="800080"/>
                </a:solidFill>
              </a:rPr>
              <a:t>53</a:t>
            </a:r>
          </a:p>
        </p:txBody>
      </p:sp>
      <p:sp>
        <p:nvSpPr>
          <p:cNvPr id="126" name="Прямоугольник 125"/>
          <p:cNvSpPr/>
          <p:nvPr/>
        </p:nvSpPr>
        <p:spPr>
          <a:xfrm>
            <a:off x="4143372" y="5572140"/>
            <a:ext cx="471604" cy="369332"/>
          </a:xfrm>
          <a:prstGeom prst="rect">
            <a:avLst/>
          </a:prstGeom>
        </p:spPr>
        <p:txBody>
          <a:bodyPr wrap="none">
            <a:spAutoFit/>
          </a:bodyPr>
          <a:lstStyle/>
          <a:p>
            <a:r>
              <a:rPr lang="ru-RU" dirty="0">
                <a:solidFill>
                  <a:srgbClr val="CC0000"/>
                </a:solidFill>
              </a:rPr>
              <a:t>54 </a:t>
            </a:r>
          </a:p>
        </p:txBody>
      </p:sp>
      <p:sp>
        <p:nvSpPr>
          <p:cNvPr id="127" name="Прямоугольник 126"/>
          <p:cNvSpPr/>
          <p:nvPr/>
        </p:nvSpPr>
        <p:spPr>
          <a:xfrm>
            <a:off x="7786710" y="3286124"/>
            <a:ext cx="418704" cy="369332"/>
          </a:xfrm>
          <a:prstGeom prst="rect">
            <a:avLst/>
          </a:prstGeom>
        </p:spPr>
        <p:txBody>
          <a:bodyPr wrap="none">
            <a:spAutoFit/>
          </a:bodyPr>
          <a:lstStyle/>
          <a:p>
            <a:r>
              <a:rPr lang="ru-RU" dirty="0"/>
              <a:t>55</a:t>
            </a:r>
          </a:p>
        </p:txBody>
      </p:sp>
      <p:sp>
        <p:nvSpPr>
          <p:cNvPr id="128" name="Прямоугольник 127"/>
          <p:cNvSpPr/>
          <p:nvPr/>
        </p:nvSpPr>
        <p:spPr>
          <a:xfrm>
            <a:off x="2786050" y="2214554"/>
            <a:ext cx="418704" cy="369332"/>
          </a:xfrm>
          <a:prstGeom prst="rect">
            <a:avLst/>
          </a:prstGeom>
        </p:spPr>
        <p:txBody>
          <a:bodyPr wrap="none">
            <a:spAutoFit/>
          </a:bodyPr>
          <a:lstStyle/>
          <a:p>
            <a:r>
              <a:rPr lang="ru-RU" dirty="0"/>
              <a:t>56</a:t>
            </a:r>
          </a:p>
        </p:txBody>
      </p:sp>
      <p:sp>
        <p:nvSpPr>
          <p:cNvPr id="129" name="Прямоугольник 128"/>
          <p:cNvSpPr/>
          <p:nvPr/>
        </p:nvSpPr>
        <p:spPr>
          <a:xfrm>
            <a:off x="5572132" y="3643314"/>
            <a:ext cx="471604" cy="369332"/>
          </a:xfrm>
          <a:prstGeom prst="rect">
            <a:avLst/>
          </a:prstGeom>
        </p:spPr>
        <p:txBody>
          <a:bodyPr wrap="none">
            <a:spAutoFit/>
          </a:bodyPr>
          <a:lstStyle/>
          <a:p>
            <a:r>
              <a:rPr lang="ru-RU" dirty="0"/>
              <a:t>57 </a:t>
            </a:r>
          </a:p>
        </p:txBody>
      </p:sp>
      <p:sp>
        <p:nvSpPr>
          <p:cNvPr id="130" name="Прямоугольник 129"/>
          <p:cNvSpPr/>
          <p:nvPr/>
        </p:nvSpPr>
        <p:spPr>
          <a:xfrm>
            <a:off x="642910" y="3429000"/>
            <a:ext cx="471604" cy="369332"/>
          </a:xfrm>
          <a:prstGeom prst="rect">
            <a:avLst/>
          </a:prstGeom>
        </p:spPr>
        <p:txBody>
          <a:bodyPr wrap="none">
            <a:spAutoFit/>
          </a:bodyPr>
          <a:lstStyle/>
          <a:p>
            <a:r>
              <a:rPr lang="ru-RU" dirty="0">
                <a:solidFill>
                  <a:srgbClr val="CC0000"/>
                </a:solidFill>
              </a:rPr>
              <a:t>57</a:t>
            </a:r>
            <a:r>
              <a:rPr lang="ru-RU" dirty="0"/>
              <a:t> </a:t>
            </a:r>
          </a:p>
        </p:txBody>
      </p:sp>
      <p:sp>
        <p:nvSpPr>
          <p:cNvPr id="131" name="Прямоугольник 130"/>
          <p:cNvSpPr/>
          <p:nvPr/>
        </p:nvSpPr>
        <p:spPr>
          <a:xfrm>
            <a:off x="6715140" y="1214422"/>
            <a:ext cx="418704" cy="369332"/>
          </a:xfrm>
          <a:prstGeom prst="rect">
            <a:avLst/>
          </a:prstGeom>
        </p:spPr>
        <p:txBody>
          <a:bodyPr wrap="none">
            <a:spAutoFit/>
          </a:bodyPr>
          <a:lstStyle/>
          <a:p>
            <a:r>
              <a:rPr lang="ru-RU" dirty="0">
                <a:solidFill>
                  <a:srgbClr val="0033CC"/>
                </a:solidFill>
              </a:rPr>
              <a:t>58</a:t>
            </a:r>
          </a:p>
        </p:txBody>
      </p:sp>
      <p:sp>
        <p:nvSpPr>
          <p:cNvPr id="132" name="Прямоугольник 131"/>
          <p:cNvSpPr/>
          <p:nvPr/>
        </p:nvSpPr>
        <p:spPr>
          <a:xfrm>
            <a:off x="1071538" y="357166"/>
            <a:ext cx="524503" cy="369332"/>
          </a:xfrm>
          <a:prstGeom prst="rect">
            <a:avLst/>
          </a:prstGeom>
        </p:spPr>
        <p:txBody>
          <a:bodyPr wrap="none">
            <a:spAutoFit/>
          </a:bodyPr>
          <a:lstStyle/>
          <a:p>
            <a:r>
              <a:rPr lang="ru-RU" dirty="0">
                <a:solidFill>
                  <a:srgbClr val="800080"/>
                </a:solidFill>
              </a:rPr>
              <a:t> 59 </a:t>
            </a:r>
          </a:p>
        </p:txBody>
      </p:sp>
      <p:sp>
        <p:nvSpPr>
          <p:cNvPr id="133" name="Прямоугольник 132"/>
          <p:cNvSpPr/>
          <p:nvPr/>
        </p:nvSpPr>
        <p:spPr>
          <a:xfrm>
            <a:off x="0" y="5500702"/>
            <a:ext cx="418704" cy="369332"/>
          </a:xfrm>
          <a:prstGeom prst="rect">
            <a:avLst/>
          </a:prstGeom>
        </p:spPr>
        <p:txBody>
          <a:bodyPr wrap="none">
            <a:spAutoFit/>
          </a:bodyPr>
          <a:lstStyle/>
          <a:p>
            <a:r>
              <a:rPr lang="ru-RU" dirty="0">
                <a:solidFill>
                  <a:srgbClr val="006600"/>
                </a:solidFill>
              </a:rPr>
              <a:t>60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571472" y="285728"/>
            <a:ext cx="8001056" cy="58579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 name="TextBox 1"/>
          <p:cNvSpPr txBox="1"/>
          <p:nvPr/>
        </p:nvSpPr>
        <p:spPr>
          <a:xfrm>
            <a:off x="1928794" y="2000240"/>
            <a:ext cx="5143536" cy="1200329"/>
          </a:xfrm>
          <a:prstGeom prst="rect">
            <a:avLst/>
          </a:prstGeom>
          <a:noFill/>
        </p:spPr>
        <p:txBody>
          <a:bodyPr wrap="square" rtlCol="0">
            <a:spAutoFit/>
          </a:bodyPr>
          <a:lstStyle/>
          <a:p>
            <a:pPr>
              <a:lnSpc>
                <a:spcPct val="150000"/>
              </a:lnSpc>
            </a:pPr>
            <a:r>
              <a:rPr lang="ru-RU" sz="2400" dirty="0" smtClean="0">
                <a:solidFill>
                  <a:srgbClr val="800080"/>
                </a:solidFill>
              </a:rPr>
              <a:t>Арбуз весит 2 кг плюс </a:t>
            </a:r>
            <a:r>
              <a:rPr lang="ru-RU" sz="2400" dirty="0" err="1" smtClean="0">
                <a:solidFill>
                  <a:srgbClr val="800080"/>
                </a:solidFill>
              </a:rPr>
              <a:t>поларбуза</a:t>
            </a:r>
            <a:r>
              <a:rPr lang="ru-RU" sz="2400" dirty="0" smtClean="0">
                <a:solidFill>
                  <a:srgbClr val="800080"/>
                </a:solidFill>
              </a:rPr>
              <a:t>. Сколько весят пять арбузов?</a:t>
            </a:r>
            <a:endParaRPr lang="ru-RU" sz="2400" dirty="0">
              <a:solidFill>
                <a:srgbClr val="800080"/>
              </a:solidFill>
            </a:endParaRPr>
          </a:p>
        </p:txBody>
      </p:sp>
      <p:sp>
        <p:nvSpPr>
          <p:cNvPr id="3" name="TextBox 2"/>
          <p:cNvSpPr txBox="1"/>
          <p:nvPr/>
        </p:nvSpPr>
        <p:spPr>
          <a:xfrm>
            <a:off x="1285852" y="1928802"/>
            <a:ext cx="5786478" cy="1754326"/>
          </a:xfrm>
          <a:prstGeom prst="rect">
            <a:avLst/>
          </a:prstGeom>
          <a:noFill/>
        </p:spPr>
        <p:txBody>
          <a:bodyPr wrap="square" rtlCol="0">
            <a:spAutoFit/>
          </a:bodyPr>
          <a:lstStyle/>
          <a:p>
            <a:pPr>
              <a:lnSpc>
                <a:spcPct val="150000"/>
              </a:lnSpc>
            </a:pPr>
            <a:r>
              <a:rPr lang="ru-RU" sz="2400" dirty="0" smtClean="0">
                <a:solidFill>
                  <a:srgbClr val="C00000"/>
                </a:solidFill>
              </a:rPr>
              <a:t>Пять лет назад Саше и Маше вместе было 8 лет. Сколько лет им будет вместе через 5 лет?</a:t>
            </a:r>
            <a:endParaRPr lang="ru-RU" sz="2400" dirty="0">
              <a:solidFill>
                <a:srgbClr val="C00000"/>
              </a:solidFill>
            </a:endParaRPr>
          </a:p>
        </p:txBody>
      </p:sp>
      <p:sp>
        <p:nvSpPr>
          <p:cNvPr id="4" name="TextBox 3"/>
          <p:cNvSpPr txBox="1"/>
          <p:nvPr/>
        </p:nvSpPr>
        <p:spPr>
          <a:xfrm>
            <a:off x="1071538" y="1785926"/>
            <a:ext cx="6858048" cy="1697068"/>
          </a:xfrm>
          <a:prstGeom prst="rect">
            <a:avLst/>
          </a:prstGeom>
          <a:noFill/>
        </p:spPr>
        <p:txBody>
          <a:bodyPr wrap="square" rtlCol="0">
            <a:spAutoFit/>
          </a:bodyPr>
          <a:lstStyle/>
          <a:p>
            <a:pPr>
              <a:lnSpc>
                <a:spcPct val="150000"/>
              </a:lnSpc>
            </a:pPr>
            <a:r>
              <a:rPr lang="ru-RU" sz="2400" dirty="0" smtClean="0">
                <a:solidFill>
                  <a:srgbClr val="006600"/>
                </a:solidFill>
              </a:rPr>
              <a:t>Сколько конфет взял каждый из друзей, если они поделили между собой всего 11 конфет, причем один взял на 5 конфет больше другого?</a:t>
            </a:r>
            <a:endParaRPr lang="ru-RU" sz="2400" dirty="0">
              <a:solidFill>
                <a:srgbClr val="006600"/>
              </a:solidFill>
            </a:endParaRPr>
          </a:p>
        </p:txBody>
      </p:sp>
      <p:sp>
        <p:nvSpPr>
          <p:cNvPr id="5" name="TextBox 4"/>
          <p:cNvSpPr txBox="1"/>
          <p:nvPr/>
        </p:nvSpPr>
        <p:spPr>
          <a:xfrm>
            <a:off x="1285852" y="2000240"/>
            <a:ext cx="5929354" cy="1754326"/>
          </a:xfrm>
          <a:prstGeom prst="rect">
            <a:avLst/>
          </a:prstGeom>
          <a:noFill/>
        </p:spPr>
        <p:txBody>
          <a:bodyPr wrap="square" rtlCol="0">
            <a:spAutoFit/>
          </a:bodyPr>
          <a:lstStyle/>
          <a:p>
            <a:pPr>
              <a:lnSpc>
                <a:spcPct val="150000"/>
              </a:lnSpc>
            </a:pPr>
            <a:r>
              <a:rPr lang="ru-RU" sz="2400" dirty="0" smtClean="0">
                <a:solidFill>
                  <a:srgbClr val="000099"/>
                </a:solidFill>
              </a:rPr>
              <a:t>В ящике лежат 3 белых и 5 черных шаров. Сколько шаров нужно вынуть наугад чтобы выбрать белый шар?</a:t>
            </a:r>
            <a:endParaRPr lang="ru-RU" sz="2400" dirty="0">
              <a:solidFill>
                <a:srgbClr val="000099"/>
              </a:solidFill>
            </a:endParaRPr>
          </a:p>
        </p:txBody>
      </p:sp>
      <p:sp>
        <p:nvSpPr>
          <p:cNvPr id="6" name="TextBox 5"/>
          <p:cNvSpPr txBox="1"/>
          <p:nvPr/>
        </p:nvSpPr>
        <p:spPr>
          <a:xfrm>
            <a:off x="1285852" y="2000240"/>
            <a:ext cx="6000792" cy="1143070"/>
          </a:xfrm>
          <a:prstGeom prst="rect">
            <a:avLst/>
          </a:prstGeom>
          <a:noFill/>
        </p:spPr>
        <p:txBody>
          <a:bodyPr wrap="square" rtlCol="0">
            <a:spAutoFit/>
          </a:bodyPr>
          <a:lstStyle/>
          <a:p>
            <a:pPr>
              <a:lnSpc>
                <a:spcPct val="150000"/>
              </a:lnSpc>
            </a:pPr>
            <a:r>
              <a:rPr lang="ru-RU" sz="2400" dirty="0" smtClean="0">
                <a:solidFill>
                  <a:srgbClr val="FF0000"/>
                </a:solidFill>
              </a:rPr>
              <a:t>Сколько концов имеют десять с половиной палок?</a:t>
            </a:r>
            <a:endParaRPr lang="ru-RU" sz="2400" dirty="0">
              <a:solidFill>
                <a:srgbClr val="FF0000"/>
              </a:solidFill>
            </a:endParaRPr>
          </a:p>
        </p:txBody>
      </p:sp>
      <p:sp>
        <p:nvSpPr>
          <p:cNvPr id="7" name="TextBox 6"/>
          <p:cNvSpPr txBox="1"/>
          <p:nvPr/>
        </p:nvSpPr>
        <p:spPr>
          <a:xfrm>
            <a:off x="1785918" y="4929198"/>
            <a:ext cx="3571900" cy="369332"/>
          </a:xfrm>
          <a:prstGeom prst="rect">
            <a:avLst/>
          </a:prstGeom>
          <a:noFill/>
        </p:spPr>
        <p:txBody>
          <a:bodyPr wrap="square" rtlCol="0">
            <a:spAutoFit/>
          </a:bodyPr>
          <a:lstStyle/>
          <a:p>
            <a:endParaRPr lang="ru-RU"/>
          </a:p>
        </p:txBody>
      </p:sp>
      <p:sp>
        <p:nvSpPr>
          <p:cNvPr id="10" name="TextBox 9"/>
          <p:cNvSpPr txBox="1"/>
          <p:nvPr/>
        </p:nvSpPr>
        <p:spPr>
          <a:xfrm>
            <a:off x="3571868" y="571480"/>
            <a:ext cx="3357586" cy="523220"/>
          </a:xfrm>
          <a:prstGeom prst="rect">
            <a:avLst/>
          </a:prstGeom>
          <a:noFill/>
        </p:spPr>
        <p:txBody>
          <a:bodyPr wrap="square" rtlCol="0">
            <a:spAutoFit/>
          </a:bodyPr>
          <a:lstStyle/>
          <a:p>
            <a:r>
              <a:rPr lang="ru-RU" sz="2800" dirty="0" smtClean="0">
                <a:solidFill>
                  <a:srgbClr val="000099"/>
                </a:solidFill>
              </a:rPr>
              <a:t>Единство</a:t>
            </a:r>
            <a:endParaRPr lang="ru-RU" sz="28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xit" presetSubtype="0" decel="100000" fill="hold" grpId="1" nodeType="clickEffect">
                                  <p:stCondLst>
                                    <p:cond delay="0"/>
                                  </p:stCondLst>
                                  <p:childTnLst>
                                    <p:anim calcmode="lin" valueType="num">
                                      <p:cBhvr>
                                        <p:cTn id="11" dur="500"/>
                                        <p:tgtEl>
                                          <p:spTgt spid="10"/>
                                        </p:tgtEl>
                                        <p:attrNameLst>
                                          <p:attrName>ppt_h</p:attrName>
                                        </p:attrNameLst>
                                      </p:cBhvr>
                                      <p:tavLst>
                                        <p:tav tm="0">
                                          <p:val>
                                            <p:strVal val="ppt_h"/>
                                          </p:val>
                                        </p:tav>
                                        <p:tav tm="50000">
                                          <p:val>
                                            <p:strVal val="ppt_h/20"/>
                                          </p:val>
                                        </p:tav>
                                        <p:tav tm="100000">
                                          <p:val>
                                            <p:strVal val="ppt_h/20"/>
                                          </p:val>
                                        </p:tav>
                                      </p:tavLst>
                                    </p:anim>
                                    <p:anim calcmode="lin" valueType="num">
                                      <p:cBhvr>
                                        <p:cTn id="12" dur="500"/>
                                        <p:tgtEl>
                                          <p:spTgt spid="10"/>
                                        </p:tgtEl>
                                        <p:attrNameLst>
                                          <p:attrName>ppt_w</p:attrName>
                                        </p:attrNameLst>
                                      </p:cBhvr>
                                      <p:tavLst>
                                        <p:tav tm="0">
                                          <p:val>
                                            <p:strVal val="ppt_w"/>
                                          </p:val>
                                        </p:tav>
                                        <p:tav tm="50000">
                                          <p:val>
                                            <p:strVal val="ppt_w+.3"/>
                                          </p:val>
                                        </p:tav>
                                        <p:tav tm="100000">
                                          <p:val>
                                            <p:strVal val="ppt_w+.3"/>
                                          </p:val>
                                        </p:tav>
                                      </p:tavLst>
                                    </p:anim>
                                    <p:anim calcmode="lin" valueType="num">
                                      <p:cBhvr>
                                        <p:cTn id="13" dur="500"/>
                                        <p:tgtEl>
                                          <p:spTgt spid="10"/>
                                        </p:tgtEl>
                                        <p:attrNameLst>
                                          <p:attrName>ppt_x</p:attrName>
                                        </p:attrNameLst>
                                      </p:cBhvr>
                                      <p:tavLst>
                                        <p:tav tm="0">
                                          <p:val>
                                            <p:strVal val="ppt_x"/>
                                          </p:val>
                                        </p:tav>
                                        <p:tav tm="50000">
                                          <p:val>
                                            <p:strVal val="ppt_x"/>
                                          </p:val>
                                        </p:tav>
                                        <p:tav tm="100000">
                                          <p:val>
                                            <p:strVal val="ppt_x-.3"/>
                                          </p:val>
                                        </p:tav>
                                      </p:tavLst>
                                    </p:anim>
                                    <p:anim calcmode="lin" valueType="num">
                                      <p:cBhvr>
                                        <p:cTn id="14" dur="500"/>
                                        <p:tgtEl>
                                          <p:spTgt spid="10"/>
                                        </p:tgtEl>
                                        <p:attrNameLst>
                                          <p:attrName>ppt_y</p:attrName>
                                        </p:attrNameLst>
                                      </p:cBhvr>
                                      <p:tavLst>
                                        <p:tav tm="0">
                                          <p:val>
                                            <p:strVal val="ppt_y"/>
                                          </p:val>
                                        </p:tav>
                                        <p:tav tm="100000">
                                          <p:val>
                                            <p:strVal val="ppt_y"/>
                                          </p:val>
                                        </p:tav>
                                      </p:tavLst>
                                    </p:anim>
                                    <p:set>
                                      <p:cBhvr>
                                        <p:cTn id="15" dur="1" fill="hold">
                                          <p:stCondLst>
                                            <p:cond delay="499"/>
                                          </p:stCondLst>
                                        </p:cTn>
                                        <p:tgtEl>
                                          <p:spTgt spid="1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3"/>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9" presetClass="exit" presetSubtype="0" decel="100000" fill="hold" grpId="1" nodeType="clickEffect">
                                  <p:stCondLst>
                                    <p:cond delay="0"/>
                                  </p:stCondLst>
                                  <p:childTnLst>
                                    <p:anim calcmode="lin" valueType="num">
                                      <p:cBhvr>
                                        <p:cTn id="26" dur="500"/>
                                        <p:tgtEl>
                                          <p:spTgt spid="2"/>
                                        </p:tgtEl>
                                        <p:attrNameLst>
                                          <p:attrName>ppt_h</p:attrName>
                                        </p:attrNameLst>
                                      </p:cBhvr>
                                      <p:tavLst>
                                        <p:tav tm="0">
                                          <p:val>
                                            <p:strVal val="ppt_h"/>
                                          </p:val>
                                        </p:tav>
                                        <p:tav tm="50000">
                                          <p:val>
                                            <p:strVal val="ppt_h/20"/>
                                          </p:val>
                                        </p:tav>
                                        <p:tav tm="100000">
                                          <p:val>
                                            <p:strVal val="ppt_h/20"/>
                                          </p:val>
                                        </p:tav>
                                      </p:tavLst>
                                    </p:anim>
                                    <p:anim calcmode="lin" valueType="num">
                                      <p:cBhvr>
                                        <p:cTn id="27" dur="500"/>
                                        <p:tgtEl>
                                          <p:spTgt spid="2"/>
                                        </p:tgtEl>
                                        <p:attrNameLst>
                                          <p:attrName>ppt_w</p:attrName>
                                        </p:attrNameLst>
                                      </p:cBhvr>
                                      <p:tavLst>
                                        <p:tav tm="0">
                                          <p:val>
                                            <p:strVal val="ppt_w"/>
                                          </p:val>
                                        </p:tav>
                                        <p:tav tm="50000">
                                          <p:val>
                                            <p:strVal val="ppt_w+.3"/>
                                          </p:val>
                                        </p:tav>
                                        <p:tav tm="100000">
                                          <p:val>
                                            <p:strVal val="ppt_w+.3"/>
                                          </p:val>
                                        </p:tav>
                                      </p:tavLst>
                                    </p:anim>
                                    <p:anim calcmode="lin" valueType="num">
                                      <p:cBhvr>
                                        <p:cTn id="28" dur="500"/>
                                        <p:tgtEl>
                                          <p:spTgt spid="2"/>
                                        </p:tgtEl>
                                        <p:attrNameLst>
                                          <p:attrName>ppt_x</p:attrName>
                                        </p:attrNameLst>
                                      </p:cBhvr>
                                      <p:tavLst>
                                        <p:tav tm="0">
                                          <p:val>
                                            <p:strVal val="ppt_x"/>
                                          </p:val>
                                        </p:tav>
                                        <p:tav tm="50000">
                                          <p:val>
                                            <p:strVal val="ppt_x"/>
                                          </p:val>
                                        </p:tav>
                                        <p:tav tm="100000">
                                          <p:val>
                                            <p:strVal val="ppt_x-.3"/>
                                          </p:val>
                                        </p:tav>
                                      </p:tavLst>
                                    </p:anim>
                                    <p:anim calcmode="lin" valueType="num">
                                      <p:cBhvr>
                                        <p:cTn id="29" dur="500"/>
                                        <p:tgtEl>
                                          <p:spTgt spid="2"/>
                                        </p:tgtEl>
                                        <p:attrNameLst>
                                          <p:attrName>ppt_y</p:attrName>
                                        </p:attrNameLst>
                                      </p:cBhvr>
                                      <p:tavLst>
                                        <p:tav tm="0">
                                          <p:val>
                                            <p:strVal val="ppt_y"/>
                                          </p:val>
                                        </p:tav>
                                        <p:tav tm="100000">
                                          <p:val>
                                            <p:strVal val="ppt_y"/>
                                          </p:val>
                                        </p:tav>
                                      </p:tavLst>
                                    </p:anim>
                                    <p:set>
                                      <p:cBhvr>
                                        <p:cTn id="30" dur="1" fill="hold">
                                          <p:stCondLst>
                                            <p:cond delay="4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1000" fill="hold"/>
                                        <p:tgtEl>
                                          <p:spTgt spid="4"/>
                                        </p:tgtEl>
                                        <p:attrNameLst>
                                          <p:attrName>ppt_w</p:attrName>
                                        </p:attrNameLst>
                                      </p:cBhvr>
                                      <p:tavLst>
                                        <p:tav tm="0">
                                          <p:val>
                                            <p:strVal val="#ppt_w+.3"/>
                                          </p:val>
                                        </p:tav>
                                        <p:tav tm="100000">
                                          <p:val>
                                            <p:strVal val="#ppt_w"/>
                                          </p:val>
                                        </p:tav>
                                      </p:tavLst>
                                    </p:anim>
                                    <p:anim calcmode="lin" valueType="num">
                                      <p:cBhvr>
                                        <p:cTn id="36" dur="1000" fill="hold"/>
                                        <p:tgtEl>
                                          <p:spTgt spid="4"/>
                                        </p:tgtEl>
                                        <p:attrNameLst>
                                          <p:attrName>ppt_h</p:attrName>
                                        </p:attrNameLst>
                                      </p:cBhvr>
                                      <p:tavLst>
                                        <p:tav tm="0">
                                          <p:val>
                                            <p:strVal val="#ppt_h"/>
                                          </p:val>
                                        </p:tav>
                                        <p:tav tm="100000">
                                          <p:val>
                                            <p:strVal val="#ppt_h"/>
                                          </p:val>
                                        </p:tav>
                                      </p:tavLst>
                                    </p:anim>
                                    <p:animEffect transition="in" filter="fade">
                                      <p:cBhvr>
                                        <p:cTn id="37" dur="1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39" presetClass="exit" presetSubtype="0" decel="100000" fill="hold" grpId="1" nodeType="clickEffect">
                                  <p:stCondLst>
                                    <p:cond delay="0"/>
                                  </p:stCondLst>
                                  <p:childTnLst>
                                    <p:anim calcmode="lin" valueType="num">
                                      <p:cBhvr>
                                        <p:cTn id="41" dur="500"/>
                                        <p:tgtEl>
                                          <p:spTgt spid="4"/>
                                        </p:tgtEl>
                                        <p:attrNameLst>
                                          <p:attrName>ppt_h</p:attrName>
                                        </p:attrNameLst>
                                      </p:cBhvr>
                                      <p:tavLst>
                                        <p:tav tm="0">
                                          <p:val>
                                            <p:strVal val="ppt_h"/>
                                          </p:val>
                                        </p:tav>
                                        <p:tav tm="50000">
                                          <p:val>
                                            <p:strVal val="ppt_h/20"/>
                                          </p:val>
                                        </p:tav>
                                        <p:tav tm="100000">
                                          <p:val>
                                            <p:strVal val="ppt_h/20"/>
                                          </p:val>
                                        </p:tav>
                                      </p:tavLst>
                                    </p:anim>
                                    <p:anim calcmode="lin" valueType="num">
                                      <p:cBhvr>
                                        <p:cTn id="42" dur="500"/>
                                        <p:tgtEl>
                                          <p:spTgt spid="4"/>
                                        </p:tgtEl>
                                        <p:attrNameLst>
                                          <p:attrName>ppt_w</p:attrName>
                                        </p:attrNameLst>
                                      </p:cBhvr>
                                      <p:tavLst>
                                        <p:tav tm="0">
                                          <p:val>
                                            <p:strVal val="ppt_w"/>
                                          </p:val>
                                        </p:tav>
                                        <p:tav tm="50000">
                                          <p:val>
                                            <p:strVal val="ppt_w+.3"/>
                                          </p:val>
                                        </p:tav>
                                        <p:tav tm="100000">
                                          <p:val>
                                            <p:strVal val="ppt_w+.3"/>
                                          </p:val>
                                        </p:tav>
                                      </p:tavLst>
                                    </p:anim>
                                    <p:anim calcmode="lin" valueType="num">
                                      <p:cBhvr>
                                        <p:cTn id="43" dur="500"/>
                                        <p:tgtEl>
                                          <p:spTgt spid="4"/>
                                        </p:tgtEl>
                                        <p:attrNameLst>
                                          <p:attrName>ppt_x</p:attrName>
                                        </p:attrNameLst>
                                      </p:cBhvr>
                                      <p:tavLst>
                                        <p:tav tm="0">
                                          <p:val>
                                            <p:strVal val="ppt_x"/>
                                          </p:val>
                                        </p:tav>
                                        <p:tav tm="50000">
                                          <p:val>
                                            <p:strVal val="ppt_x"/>
                                          </p:val>
                                        </p:tav>
                                        <p:tav tm="100000">
                                          <p:val>
                                            <p:strVal val="ppt_x-.3"/>
                                          </p:val>
                                        </p:tav>
                                      </p:tavLst>
                                    </p:anim>
                                    <p:anim calcmode="lin" valueType="num">
                                      <p:cBhvr>
                                        <p:cTn id="44" dur="500"/>
                                        <p:tgtEl>
                                          <p:spTgt spid="4"/>
                                        </p:tgtEl>
                                        <p:attrNameLst>
                                          <p:attrName>ppt_y</p:attrName>
                                        </p:attrNameLst>
                                      </p:cBhvr>
                                      <p:tavLst>
                                        <p:tav tm="0">
                                          <p:val>
                                            <p:strVal val="ppt_y"/>
                                          </p:val>
                                        </p:tav>
                                        <p:tav tm="100000">
                                          <p:val>
                                            <p:strVal val="ppt_y"/>
                                          </p:val>
                                        </p:tav>
                                      </p:tavLst>
                                    </p:anim>
                                    <p:set>
                                      <p:cBhvr>
                                        <p:cTn id="45" dur="1" fill="hold">
                                          <p:stCondLst>
                                            <p:cond delay="499"/>
                                          </p:stCondLst>
                                        </p:cTn>
                                        <p:tgtEl>
                                          <p:spTgt spid="4"/>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strVal val="#ppt_w+.3"/>
                                          </p:val>
                                        </p:tav>
                                        <p:tav tm="100000">
                                          <p:val>
                                            <p:strVal val="#ppt_w"/>
                                          </p:val>
                                        </p:tav>
                                      </p:tavLst>
                                    </p:anim>
                                    <p:anim calcmode="lin" valueType="num">
                                      <p:cBhvr>
                                        <p:cTn id="51" dur="1000" fill="hold"/>
                                        <p:tgtEl>
                                          <p:spTgt spid="3"/>
                                        </p:tgtEl>
                                        <p:attrNameLst>
                                          <p:attrName>ppt_h</p:attrName>
                                        </p:attrNameLst>
                                      </p:cBhvr>
                                      <p:tavLst>
                                        <p:tav tm="0">
                                          <p:val>
                                            <p:strVal val="#ppt_h"/>
                                          </p:val>
                                        </p:tav>
                                        <p:tav tm="100000">
                                          <p:val>
                                            <p:strVal val="#ppt_h"/>
                                          </p:val>
                                        </p:tav>
                                      </p:tavLst>
                                    </p:anim>
                                    <p:animEffect transition="in" filter="fade">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39" presetClass="exit" presetSubtype="0" decel="100000" fill="hold" grpId="1" nodeType="clickEffect">
                                  <p:stCondLst>
                                    <p:cond delay="0"/>
                                  </p:stCondLst>
                                  <p:childTnLst>
                                    <p:anim calcmode="lin" valueType="num">
                                      <p:cBhvr>
                                        <p:cTn id="56" dur="500"/>
                                        <p:tgtEl>
                                          <p:spTgt spid="3"/>
                                        </p:tgtEl>
                                        <p:attrNameLst>
                                          <p:attrName>ppt_h</p:attrName>
                                        </p:attrNameLst>
                                      </p:cBhvr>
                                      <p:tavLst>
                                        <p:tav tm="0">
                                          <p:val>
                                            <p:strVal val="ppt_h"/>
                                          </p:val>
                                        </p:tav>
                                        <p:tav tm="50000">
                                          <p:val>
                                            <p:strVal val="ppt_h/20"/>
                                          </p:val>
                                        </p:tav>
                                        <p:tav tm="100000">
                                          <p:val>
                                            <p:strVal val="ppt_h/20"/>
                                          </p:val>
                                        </p:tav>
                                      </p:tavLst>
                                    </p:anim>
                                    <p:anim calcmode="lin" valueType="num">
                                      <p:cBhvr>
                                        <p:cTn id="57" dur="500"/>
                                        <p:tgtEl>
                                          <p:spTgt spid="3"/>
                                        </p:tgtEl>
                                        <p:attrNameLst>
                                          <p:attrName>ppt_w</p:attrName>
                                        </p:attrNameLst>
                                      </p:cBhvr>
                                      <p:tavLst>
                                        <p:tav tm="0">
                                          <p:val>
                                            <p:strVal val="ppt_w"/>
                                          </p:val>
                                        </p:tav>
                                        <p:tav tm="50000">
                                          <p:val>
                                            <p:strVal val="ppt_w+.3"/>
                                          </p:val>
                                        </p:tav>
                                        <p:tav tm="100000">
                                          <p:val>
                                            <p:strVal val="ppt_w+.3"/>
                                          </p:val>
                                        </p:tav>
                                      </p:tavLst>
                                    </p:anim>
                                    <p:anim calcmode="lin" valueType="num">
                                      <p:cBhvr>
                                        <p:cTn id="58" dur="500"/>
                                        <p:tgtEl>
                                          <p:spTgt spid="3"/>
                                        </p:tgtEl>
                                        <p:attrNameLst>
                                          <p:attrName>ppt_x</p:attrName>
                                        </p:attrNameLst>
                                      </p:cBhvr>
                                      <p:tavLst>
                                        <p:tav tm="0">
                                          <p:val>
                                            <p:strVal val="ppt_x"/>
                                          </p:val>
                                        </p:tav>
                                        <p:tav tm="50000">
                                          <p:val>
                                            <p:strVal val="ppt_x"/>
                                          </p:val>
                                        </p:tav>
                                        <p:tav tm="100000">
                                          <p:val>
                                            <p:strVal val="ppt_x-.3"/>
                                          </p:val>
                                        </p:tav>
                                      </p:tavLst>
                                    </p:anim>
                                    <p:anim calcmode="lin" valueType="num">
                                      <p:cBhvr>
                                        <p:cTn id="59" dur="500"/>
                                        <p:tgtEl>
                                          <p:spTgt spid="3"/>
                                        </p:tgtEl>
                                        <p:attrNameLst>
                                          <p:attrName>ppt_y</p:attrName>
                                        </p:attrNameLst>
                                      </p:cBhvr>
                                      <p:tavLst>
                                        <p:tav tm="0">
                                          <p:val>
                                            <p:strVal val="ppt_y"/>
                                          </p:val>
                                        </p:tav>
                                        <p:tav tm="100000">
                                          <p:val>
                                            <p:strVal val="ppt_y"/>
                                          </p:val>
                                        </p:tav>
                                      </p:tavLst>
                                    </p:anim>
                                    <p:set>
                                      <p:cBhvr>
                                        <p:cTn id="60" dur="1" fill="hold">
                                          <p:stCondLst>
                                            <p:cond delay="499"/>
                                          </p:stCondLst>
                                        </p:cTn>
                                        <p:tgtEl>
                                          <p:spTgt spid="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0" presetClass="entr" presetSubtype="0" decel="10000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1000" fill="hold"/>
                                        <p:tgtEl>
                                          <p:spTgt spid="6"/>
                                        </p:tgtEl>
                                        <p:attrNameLst>
                                          <p:attrName>ppt_w</p:attrName>
                                        </p:attrNameLst>
                                      </p:cBhvr>
                                      <p:tavLst>
                                        <p:tav tm="0">
                                          <p:val>
                                            <p:strVal val="#ppt_w+.3"/>
                                          </p:val>
                                        </p:tav>
                                        <p:tav tm="100000">
                                          <p:val>
                                            <p:strVal val="#ppt_w"/>
                                          </p:val>
                                        </p:tav>
                                      </p:tavLst>
                                    </p:anim>
                                    <p:anim calcmode="lin" valueType="num">
                                      <p:cBhvr>
                                        <p:cTn id="66" dur="1000" fill="hold"/>
                                        <p:tgtEl>
                                          <p:spTgt spid="6"/>
                                        </p:tgtEl>
                                        <p:attrNameLst>
                                          <p:attrName>ppt_h</p:attrName>
                                        </p:attrNameLst>
                                      </p:cBhvr>
                                      <p:tavLst>
                                        <p:tav tm="0">
                                          <p:val>
                                            <p:strVal val="#ppt_h"/>
                                          </p:val>
                                        </p:tav>
                                        <p:tav tm="100000">
                                          <p:val>
                                            <p:strVal val="#ppt_h"/>
                                          </p:val>
                                        </p:tav>
                                      </p:tavLst>
                                    </p:anim>
                                    <p:animEffect transition="in" filter="fade">
                                      <p:cBhvr>
                                        <p:cTn id="67" dur="10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39" presetClass="exit" presetSubtype="0" decel="100000" fill="hold" grpId="1" nodeType="clickEffect">
                                  <p:stCondLst>
                                    <p:cond delay="0"/>
                                  </p:stCondLst>
                                  <p:childTnLst>
                                    <p:anim calcmode="lin" valueType="num">
                                      <p:cBhvr>
                                        <p:cTn id="71" dur="500"/>
                                        <p:tgtEl>
                                          <p:spTgt spid="6"/>
                                        </p:tgtEl>
                                        <p:attrNameLst>
                                          <p:attrName>ppt_h</p:attrName>
                                        </p:attrNameLst>
                                      </p:cBhvr>
                                      <p:tavLst>
                                        <p:tav tm="0">
                                          <p:val>
                                            <p:strVal val="ppt_h"/>
                                          </p:val>
                                        </p:tav>
                                        <p:tav tm="50000">
                                          <p:val>
                                            <p:strVal val="ppt_h/20"/>
                                          </p:val>
                                        </p:tav>
                                        <p:tav tm="100000">
                                          <p:val>
                                            <p:strVal val="ppt_h/20"/>
                                          </p:val>
                                        </p:tav>
                                      </p:tavLst>
                                    </p:anim>
                                    <p:anim calcmode="lin" valueType="num">
                                      <p:cBhvr>
                                        <p:cTn id="72" dur="500"/>
                                        <p:tgtEl>
                                          <p:spTgt spid="6"/>
                                        </p:tgtEl>
                                        <p:attrNameLst>
                                          <p:attrName>ppt_w</p:attrName>
                                        </p:attrNameLst>
                                      </p:cBhvr>
                                      <p:tavLst>
                                        <p:tav tm="0">
                                          <p:val>
                                            <p:strVal val="ppt_w"/>
                                          </p:val>
                                        </p:tav>
                                        <p:tav tm="50000">
                                          <p:val>
                                            <p:strVal val="ppt_w+.3"/>
                                          </p:val>
                                        </p:tav>
                                        <p:tav tm="100000">
                                          <p:val>
                                            <p:strVal val="ppt_w+.3"/>
                                          </p:val>
                                        </p:tav>
                                      </p:tavLst>
                                    </p:anim>
                                    <p:anim calcmode="lin" valueType="num">
                                      <p:cBhvr>
                                        <p:cTn id="73" dur="500"/>
                                        <p:tgtEl>
                                          <p:spTgt spid="6"/>
                                        </p:tgtEl>
                                        <p:attrNameLst>
                                          <p:attrName>ppt_x</p:attrName>
                                        </p:attrNameLst>
                                      </p:cBhvr>
                                      <p:tavLst>
                                        <p:tav tm="0">
                                          <p:val>
                                            <p:strVal val="ppt_x"/>
                                          </p:val>
                                        </p:tav>
                                        <p:tav tm="50000">
                                          <p:val>
                                            <p:strVal val="ppt_x"/>
                                          </p:val>
                                        </p:tav>
                                        <p:tav tm="100000">
                                          <p:val>
                                            <p:strVal val="ppt_x-.3"/>
                                          </p:val>
                                        </p:tav>
                                      </p:tavLst>
                                    </p:anim>
                                    <p:anim calcmode="lin" valueType="num">
                                      <p:cBhvr>
                                        <p:cTn id="74" dur="500"/>
                                        <p:tgtEl>
                                          <p:spTgt spid="6"/>
                                        </p:tgtEl>
                                        <p:attrNameLst>
                                          <p:attrName>ppt_y</p:attrName>
                                        </p:attrNameLst>
                                      </p:cBhvr>
                                      <p:tavLst>
                                        <p:tav tm="0">
                                          <p:val>
                                            <p:strVal val="ppt_y"/>
                                          </p:val>
                                        </p:tav>
                                        <p:tav tm="100000">
                                          <p:val>
                                            <p:strVal val="ppt_y"/>
                                          </p:val>
                                        </p:tav>
                                      </p:tavLst>
                                    </p:anim>
                                    <p:set>
                                      <p:cBhvr>
                                        <p:cTn id="75" dur="1" fill="hold">
                                          <p:stCondLst>
                                            <p:cond delay="499"/>
                                          </p:stCondLst>
                                        </p:cTn>
                                        <p:tgtEl>
                                          <p:spTgt spid="6"/>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50" presetClass="entr" presetSubtype="0" decel="100000" fill="hold" grpId="0" nodeType="clickEffect">
                                  <p:stCondLst>
                                    <p:cond delay="0"/>
                                  </p:stCondLst>
                                  <p:childTnLst>
                                    <p:set>
                                      <p:cBhvr>
                                        <p:cTn id="79" dur="1" fill="hold">
                                          <p:stCondLst>
                                            <p:cond delay="0"/>
                                          </p:stCondLst>
                                        </p:cTn>
                                        <p:tgtEl>
                                          <p:spTgt spid="5"/>
                                        </p:tgtEl>
                                        <p:attrNameLst>
                                          <p:attrName>style.visibility</p:attrName>
                                        </p:attrNameLst>
                                      </p:cBhvr>
                                      <p:to>
                                        <p:strVal val="visible"/>
                                      </p:to>
                                    </p:set>
                                    <p:anim calcmode="lin" valueType="num">
                                      <p:cBhvr>
                                        <p:cTn id="80" dur="1000" fill="hold"/>
                                        <p:tgtEl>
                                          <p:spTgt spid="5"/>
                                        </p:tgtEl>
                                        <p:attrNameLst>
                                          <p:attrName>ppt_w</p:attrName>
                                        </p:attrNameLst>
                                      </p:cBhvr>
                                      <p:tavLst>
                                        <p:tav tm="0">
                                          <p:val>
                                            <p:strVal val="#ppt_w+.3"/>
                                          </p:val>
                                        </p:tav>
                                        <p:tav tm="100000">
                                          <p:val>
                                            <p:strVal val="#ppt_w"/>
                                          </p:val>
                                        </p:tav>
                                      </p:tavLst>
                                    </p:anim>
                                    <p:anim calcmode="lin" valueType="num">
                                      <p:cBhvr>
                                        <p:cTn id="81" dur="1000" fill="hold"/>
                                        <p:tgtEl>
                                          <p:spTgt spid="5"/>
                                        </p:tgtEl>
                                        <p:attrNameLst>
                                          <p:attrName>ppt_h</p:attrName>
                                        </p:attrNameLst>
                                      </p:cBhvr>
                                      <p:tavLst>
                                        <p:tav tm="0">
                                          <p:val>
                                            <p:strVal val="#ppt_h"/>
                                          </p:val>
                                        </p:tav>
                                        <p:tav tm="100000">
                                          <p:val>
                                            <p:strVal val="#ppt_h"/>
                                          </p:val>
                                        </p:tav>
                                      </p:tavLst>
                                    </p:anim>
                                    <p:animEffect transition="in" filter="fade">
                                      <p:cBhvr>
                                        <p:cTn id="82" dur="1000"/>
                                        <p:tgtEl>
                                          <p:spTgt spid="5"/>
                                        </p:tgtEl>
                                      </p:cBhvr>
                                    </p:animEffect>
                                  </p:childTnLst>
                                </p:cTn>
                              </p:par>
                            </p:childTnLst>
                          </p:cTn>
                        </p:par>
                      </p:childTnLst>
                    </p:cTn>
                  </p:par>
                  <p:par>
                    <p:cTn id="83" fill="hold">
                      <p:stCondLst>
                        <p:cond delay="indefinite"/>
                      </p:stCondLst>
                      <p:childTnLst>
                        <p:par>
                          <p:cTn id="84" fill="hold">
                            <p:stCondLst>
                              <p:cond delay="0"/>
                            </p:stCondLst>
                            <p:childTnLst>
                              <p:par>
                                <p:cTn id="85" presetID="39" presetClass="exit" presetSubtype="0" decel="100000" fill="hold" grpId="1" nodeType="clickEffect">
                                  <p:stCondLst>
                                    <p:cond delay="0"/>
                                  </p:stCondLst>
                                  <p:childTnLst>
                                    <p:anim calcmode="lin" valueType="num">
                                      <p:cBhvr>
                                        <p:cTn id="86" dur="500"/>
                                        <p:tgtEl>
                                          <p:spTgt spid="5"/>
                                        </p:tgtEl>
                                        <p:attrNameLst>
                                          <p:attrName>ppt_h</p:attrName>
                                        </p:attrNameLst>
                                      </p:cBhvr>
                                      <p:tavLst>
                                        <p:tav tm="0">
                                          <p:val>
                                            <p:strVal val="ppt_h"/>
                                          </p:val>
                                        </p:tav>
                                        <p:tav tm="50000">
                                          <p:val>
                                            <p:strVal val="ppt_h/20"/>
                                          </p:val>
                                        </p:tav>
                                        <p:tav tm="100000">
                                          <p:val>
                                            <p:strVal val="ppt_h/20"/>
                                          </p:val>
                                        </p:tav>
                                      </p:tavLst>
                                    </p:anim>
                                    <p:anim calcmode="lin" valueType="num">
                                      <p:cBhvr>
                                        <p:cTn id="87" dur="500"/>
                                        <p:tgtEl>
                                          <p:spTgt spid="5"/>
                                        </p:tgtEl>
                                        <p:attrNameLst>
                                          <p:attrName>ppt_w</p:attrName>
                                        </p:attrNameLst>
                                      </p:cBhvr>
                                      <p:tavLst>
                                        <p:tav tm="0">
                                          <p:val>
                                            <p:strVal val="ppt_w"/>
                                          </p:val>
                                        </p:tav>
                                        <p:tav tm="50000">
                                          <p:val>
                                            <p:strVal val="ppt_w+.3"/>
                                          </p:val>
                                        </p:tav>
                                        <p:tav tm="100000">
                                          <p:val>
                                            <p:strVal val="ppt_w+.3"/>
                                          </p:val>
                                        </p:tav>
                                      </p:tavLst>
                                    </p:anim>
                                    <p:anim calcmode="lin" valueType="num">
                                      <p:cBhvr>
                                        <p:cTn id="88" dur="500"/>
                                        <p:tgtEl>
                                          <p:spTgt spid="5"/>
                                        </p:tgtEl>
                                        <p:attrNameLst>
                                          <p:attrName>ppt_x</p:attrName>
                                        </p:attrNameLst>
                                      </p:cBhvr>
                                      <p:tavLst>
                                        <p:tav tm="0">
                                          <p:val>
                                            <p:strVal val="ppt_x"/>
                                          </p:val>
                                        </p:tav>
                                        <p:tav tm="50000">
                                          <p:val>
                                            <p:strVal val="ppt_x"/>
                                          </p:val>
                                        </p:tav>
                                        <p:tav tm="100000">
                                          <p:val>
                                            <p:strVal val="ppt_x-.3"/>
                                          </p:val>
                                        </p:tav>
                                      </p:tavLst>
                                    </p:anim>
                                    <p:anim calcmode="lin" valueType="num">
                                      <p:cBhvr>
                                        <p:cTn id="89" dur="500"/>
                                        <p:tgtEl>
                                          <p:spTgt spid="5"/>
                                        </p:tgtEl>
                                        <p:attrNameLst>
                                          <p:attrName>ppt_y</p:attrName>
                                        </p:attrNameLst>
                                      </p:cBhvr>
                                      <p:tavLst>
                                        <p:tav tm="0">
                                          <p:val>
                                            <p:strVal val="ppt_y"/>
                                          </p:val>
                                        </p:tav>
                                        <p:tav tm="100000">
                                          <p:val>
                                            <p:strVal val="ppt_y"/>
                                          </p:val>
                                        </p:tav>
                                      </p:tavLst>
                                    </p:anim>
                                    <p:set>
                                      <p:cBhvr>
                                        <p:cTn id="9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5" grpId="0"/>
      <p:bldP spid="5" grpId="1"/>
      <p:bldP spid="6" grpId="0"/>
      <p:bldP spid="6" grpId="1"/>
      <p:bldP spid="10" grpId="0"/>
      <p:bldP spid="1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785786" y="357166"/>
            <a:ext cx="7500990" cy="564360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1785918" y="2000240"/>
            <a:ext cx="5786478" cy="1697068"/>
          </a:xfrm>
          <a:prstGeom prst="rect">
            <a:avLst/>
          </a:prstGeom>
          <a:noFill/>
        </p:spPr>
        <p:txBody>
          <a:bodyPr wrap="square" rtlCol="0">
            <a:spAutoFit/>
          </a:bodyPr>
          <a:lstStyle/>
          <a:p>
            <a:pPr>
              <a:lnSpc>
                <a:spcPct val="150000"/>
              </a:lnSpc>
            </a:pPr>
            <a:r>
              <a:rPr lang="ru-RU" sz="2400" dirty="0" smtClean="0">
                <a:solidFill>
                  <a:srgbClr val="C00000"/>
                </a:solidFill>
              </a:rPr>
              <a:t>В полночь шел дождь, была сильная гроза с молнией. Будет ли светит солнце через 72 часа?</a:t>
            </a:r>
            <a:endParaRPr lang="ru-RU" sz="2400" dirty="0">
              <a:solidFill>
                <a:srgbClr val="C00000"/>
              </a:solidFill>
            </a:endParaRPr>
          </a:p>
        </p:txBody>
      </p:sp>
      <p:sp>
        <p:nvSpPr>
          <p:cNvPr id="3" name="TextBox 2"/>
          <p:cNvSpPr txBox="1"/>
          <p:nvPr/>
        </p:nvSpPr>
        <p:spPr>
          <a:xfrm>
            <a:off x="1500166" y="2143116"/>
            <a:ext cx="5929354" cy="1200329"/>
          </a:xfrm>
          <a:prstGeom prst="rect">
            <a:avLst/>
          </a:prstGeom>
          <a:noFill/>
        </p:spPr>
        <p:txBody>
          <a:bodyPr wrap="square" rtlCol="0">
            <a:spAutoFit/>
          </a:bodyPr>
          <a:lstStyle/>
          <a:p>
            <a:pPr>
              <a:lnSpc>
                <a:spcPct val="150000"/>
              </a:lnSpc>
            </a:pPr>
            <a:r>
              <a:rPr lang="ru-RU" sz="2400" dirty="0" smtClean="0">
                <a:solidFill>
                  <a:srgbClr val="000099"/>
                </a:solidFill>
              </a:rPr>
              <a:t>Назовите пять дней подряд, не произнося числа, месяцы, дни недели?</a:t>
            </a:r>
            <a:endParaRPr lang="ru-RU" sz="2400" dirty="0">
              <a:solidFill>
                <a:srgbClr val="000099"/>
              </a:solidFill>
            </a:endParaRPr>
          </a:p>
        </p:txBody>
      </p:sp>
      <p:sp>
        <p:nvSpPr>
          <p:cNvPr id="4" name="TextBox 3"/>
          <p:cNvSpPr txBox="1"/>
          <p:nvPr/>
        </p:nvSpPr>
        <p:spPr>
          <a:xfrm>
            <a:off x="2428860" y="642918"/>
            <a:ext cx="5643602" cy="523220"/>
          </a:xfrm>
          <a:prstGeom prst="rect">
            <a:avLst/>
          </a:prstGeom>
          <a:noFill/>
        </p:spPr>
        <p:txBody>
          <a:bodyPr wrap="square" rtlCol="0">
            <a:spAutoFit/>
          </a:bodyPr>
          <a:lstStyle/>
          <a:p>
            <a:r>
              <a:rPr lang="ru-RU" sz="2800" dirty="0" smtClean="0">
                <a:solidFill>
                  <a:srgbClr val="000099"/>
                </a:solidFill>
              </a:rPr>
              <a:t>Курьезные задачи</a:t>
            </a:r>
            <a:endParaRPr lang="ru-RU" sz="28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xit" presetSubtype="0" decel="100000" fill="hold" grpId="1" nodeType="clickEffect">
                                  <p:stCondLst>
                                    <p:cond delay="0"/>
                                  </p:stCondLst>
                                  <p:childTnLst>
                                    <p:anim calcmode="lin" valueType="num">
                                      <p:cBhvr>
                                        <p:cTn id="11" dur="500"/>
                                        <p:tgtEl>
                                          <p:spTgt spid="4"/>
                                        </p:tgtEl>
                                        <p:attrNameLst>
                                          <p:attrName>ppt_h</p:attrName>
                                        </p:attrNameLst>
                                      </p:cBhvr>
                                      <p:tavLst>
                                        <p:tav tm="0">
                                          <p:val>
                                            <p:strVal val="ppt_h"/>
                                          </p:val>
                                        </p:tav>
                                        <p:tav tm="50000">
                                          <p:val>
                                            <p:strVal val="ppt_h/20"/>
                                          </p:val>
                                        </p:tav>
                                        <p:tav tm="100000">
                                          <p:val>
                                            <p:strVal val="ppt_h/20"/>
                                          </p:val>
                                        </p:tav>
                                      </p:tavLst>
                                    </p:anim>
                                    <p:anim calcmode="lin" valueType="num">
                                      <p:cBhvr>
                                        <p:cTn id="12" dur="500"/>
                                        <p:tgtEl>
                                          <p:spTgt spid="4"/>
                                        </p:tgtEl>
                                        <p:attrNameLst>
                                          <p:attrName>ppt_w</p:attrName>
                                        </p:attrNameLst>
                                      </p:cBhvr>
                                      <p:tavLst>
                                        <p:tav tm="0">
                                          <p:val>
                                            <p:strVal val="ppt_w"/>
                                          </p:val>
                                        </p:tav>
                                        <p:tav tm="50000">
                                          <p:val>
                                            <p:strVal val="ppt_w+.3"/>
                                          </p:val>
                                        </p:tav>
                                        <p:tav tm="100000">
                                          <p:val>
                                            <p:strVal val="ppt_w+.3"/>
                                          </p:val>
                                        </p:tav>
                                      </p:tavLst>
                                    </p:anim>
                                    <p:anim calcmode="lin" valueType="num">
                                      <p:cBhvr>
                                        <p:cTn id="13" dur="500"/>
                                        <p:tgtEl>
                                          <p:spTgt spid="4"/>
                                        </p:tgtEl>
                                        <p:attrNameLst>
                                          <p:attrName>ppt_x</p:attrName>
                                        </p:attrNameLst>
                                      </p:cBhvr>
                                      <p:tavLst>
                                        <p:tav tm="0">
                                          <p:val>
                                            <p:strVal val="ppt_x"/>
                                          </p:val>
                                        </p:tav>
                                        <p:tav tm="50000">
                                          <p:val>
                                            <p:strVal val="ppt_x"/>
                                          </p:val>
                                        </p:tav>
                                        <p:tav tm="100000">
                                          <p:val>
                                            <p:strVal val="ppt_x-.3"/>
                                          </p:val>
                                        </p:tav>
                                      </p:tavLst>
                                    </p:anim>
                                    <p:anim calcmode="lin" valueType="num">
                                      <p:cBhvr>
                                        <p:cTn id="14" dur="500"/>
                                        <p:tgtEl>
                                          <p:spTgt spid="4"/>
                                        </p:tgtEl>
                                        <p:attrNameLst>
                                          <p:attrName>ppt_y</p:attrName>
                                        </p:attrNameLst>
                                      </p:cBhvr>
                                      <p:tavLst>
                                        <p:tav tm="0">
                                          <p:val>
                                            <p:strVal val="ppt_y"/>
                                          </p:val>
                                        </p:tav>
                                        <p:tav tm="100000">
                                          <p:val>
                                            <p:strVal val="ppt_y"/>
                                          </p:val>
                                        </p:tav>
                                      </p:tavLst>
                                    </p:anim>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strVal val="#ppt_w+.3"/>
                                          </p:val>
                                        </p:tav>
                                        <p:tav tm="100000">
                                          <p:val>
                                            <p:strVal val="#ppt_w"/>
                                          </p:val>
                                        </p:tav>
                                      </p:tavLst>
                                    </p:anim>
                                    <p:anim calcmode="lin" valueType="num">
                                      <p:cBhvr>
                                        <p:cTn id="21" dur="1000" fill="hold"/>
                                        <p:tgtEl>
                                          <p:spTgt spid="3"/>
                                        </p:tgtEl>
                                        <p:attrNameLst>
                                          <p:attrName>ppt_h</p:attrName>
                                        </p:attrNameLst>
                                      </p:cBhvr>
                                      <p:tavLst>
                                        <p:tav tm="0">
                                          <p:val>
                                            <p:strVal val="#ppt_h"/>
                                          </p:val>
                                        </p:tav>
                                        <p:tav tm="100000">
                                          <p:val>
                                            <p:strVal val="#ppt_h"/>
                                          </p:val>
                                        </p:tav>
                                      </p:tavLst>
                                    </p:anim>
                                    <p:animEffect transition="in" filter="fade">
                                      <p:cBhvr>
                                        <p:cTn id="22" dur="1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9" presetClass="exit" presetSubtype="0" decel="100000" fill="hold" grpId="1" nodeType="clickEffect">
                                  <p:stCondLst>
                                    <p:cond delay="0"/>
                                  </p:stCondLst>
                                  <p:childTnLst>
                                    <p:anim calcmode="lin" valueType="num">
                                      <p:cBhvr>
                                        <p:cTn id="26" dur="500"/>
                                        <p:tgtEl>
                                          <p:spTgt spid="3"/>
                                        </p:tgtEl>
                                        <p:attrNameLst>
                                          <p:attrName>ppt_h</p:attrName>
                                        </p:attrNameLst>
                                      </p:cBhvr>
                                      <p:tavLst>
                                        <p:tav tm="0">
                                          <p:val>
                                            <p:strVal val="ppt_h"/>
                                          </p:val>
                                        </p:tav>
                                        <p:tav tm="50000">
                                          <p:val>
                                            <p:strVal val="ppt_h/20"/>
                                          </p:val>
                                        </p:tav>
                                        <p:tav tm="100000">
                                          <p:val>
                                            <p:strVal val="ppt_h/20"/>
                                          </p:val>
                                        </p:tav>
                                      </p:tavLst>
                                    </p:anim>
                                    <p:anim calcmode="lin" valueType="num">
                                      <p:cBhvr>
                                        <p:cTn id="27" dur="500"/>
                                        <p:tgtEl>
                                          <p:spTgt spid="3"/>
                                        </p:tgtEl>
                                        <p:attrNameLst>
                                          <p:attrName>ppt_w</p:attrName>
                                        </p:attrNameLst>
                                      </p:cBhvr>
                                      <p:tavLst>
                                        <p:tav tm="0">
                                          <p:val>
                                            <p:strVal val="ppt_w"/>
                                          </p:val>
                                        </p:tav>
                                        <p:tav tm="50000">
                                          <p:val>
                                            <p:strVal val="ppt_w+.3"/>
                                          </p:val>
                                        </p:tav>
                                        <p:tav tm="100000">
                                          <p:val>
                                            <p:strVal val="ppt_w+.3"/>
                                          </p:val>
                                        </p:tav>
                                      </p:tavLst>
                                    </p:anim>
                                    <p:anim calcmode="lin" valueType="num">
                                      <p:cBhvr>
                                        <p:cTn id="28" dur="500"/>
                                        <p:tgtEl>
                                          <p:spTgt spid="3"/>
                                        </p:tgtEl>
                                        <p:attrNameLst>
                                          <p:attrName>ppt_x</p:attrName>
                                        </p:attrNameLst>
                                      </p:cBhvr>
                                      <p:tavLst>
                                        <p:tav tm="0">
                                          <p:val>
                                            <p:strVal val="ppt_x"/>
                                          </p:val>
                                        </p:tav>
                                        <p:tav tm="50000">
                                          <p:val>
                                            <p:strVal val="ppt_x"/>
                                          </p:val>
                                        </p:tav>
                                        <p:tav tm="100000">
                                          <p:val>
                                            <p:strVal val="ppt_x-.3"/>
                                          </p:val>
                                        </p:tav>
                                      </p:tavLst>
                                    </p:anim>
                                    <p:anim calcmode="lin" valueType="num">
                                      <p:cBhvr>
                                        <p:cTn id="29" dur="500"/>
                                        <p:tgtEl>
                                          <p:spTgt spid="3"/>
                                        </p:tgtEl>
                                        <p:attrNameLst>
                                          <p:attrName>ppt_y</p:attrName>
                                        </p:attrNameLst>
                                      </p:cBhvr>
                                      <p:tavLst>
                                        <p:tav tm="0">
                                          <p:val>
                                            <p:strVal val="ppt_y"/>
                                          </p:val>
                                        </p:tav>
                                        <p:tav tm="100000">
                                          <p:val>
                                            <p:strVal val="ppt_y"/>
                                          </p:val>
                                        </p:tav>
                                      </p:tavLst>
                                    </p:anim>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1000" fill="hold"/>
                                        <p:tgtEl>
                                          <p:spTgt spid="2"/>
                                        </p:tgtEl>
                                        <p:attrNameLst>
                                          <p:attrName>ppt_w</p:attrName>
                                        </p:attrNameLst>
                                      </p:cBhvr>
                                      <p:tavLst>
                                        <p:tav tm="0">
                                          <p:val>
                                            <p:strVal val="#ppt_w+.3"/>
                                          </p:val>
                                        </p:tav>
                                        <p:tav tm="100000">
                                          <p:val>
                                            <p:strVal val="#ppt_w"/>
                                          </p:val>
                                        </p:tav>
                                      </p:tavLst>
                                    </p:anim>
                                    <p:anim calcmode="lin" valueType="num">
                                      <p:cBhvr>
                                        <p:cTn id="36" dur="1000" fill="hold"/>
                                        <p:tgtEl>
                                          <p:spTgt spid="2"/>
                                        </p:tgtEl>
                                        <p:attrNameLst>
                                          <p:attrName>ppt_h</p:attrName>
                                        </p:attrNameLst>
                                      </p:cBhvr>
                                      <p:tavLst>
                                        <p:tav tm="0">
                                          <p:val>
                                            <p:strVal val="#ppt_h"/>
                                          </p:val>
                                        </p:tav>
                                        <p:tav tm="100000">
                                          <p:val>
                                            <p:strVal val="#ppt_h"/>
                                          </p:val>
                                        </p:tav>
                                      </p:tavLst>
                                    </p:anim>
                                    <p:animEffect transition="in" filter="fade">
                                      <p:cBhvr>
                                        <p:cTn id="37" dur="10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9" presetClass="exit" presetSubtype="0" decel="100000" fill="hold" grpId="1" nodeType="clickEffect">
                                  <p:stCondLst>
                                    <p:cond delay="0"/>
                                  </p:stCondLst>
                                  <p:childTnLst>
                                    <p:anim calcmode="lin" valueType="num">
                                      <p:cBhvr>
                                        <p:cTn id="41" dur="500"/>
                                        <p:tgtEl>
                                          <p:spTgt spid="2"/>
                                        </p:tgtEl>
                                        <p:attrNameLst>
                                          <p:attrName>ppt_h</p:attrName>
                                        </p:attrNameLst>
                                      </p:cBhvr>
                                      <p:tavLst>
                                        <p:tav tm="0">
                                          <p:val>
                                            <p:strVal val="ppt_h"/>
                                          </p:val>
                                        </p:tav>
                                        <p:tav tm="50000">
                                          <p:val>
                                            <p:strVal val="ppt_h/20"/>
                                          </p:val>
                                        </p:tav>
                                        <p:tav tm="100000">
                                          <p:val>
                                            <p:strVal val="ppt_h/20"/>
                                          </p:val>
                                        </p:tav>
                                      </p:tavLst>
                                    </p:anim>
                                    <p:anim calcmode="lin" valueType="num">
                                      <p:cBhvr>
                                        <p:cTn id="42" dur="500"/>
                                        <p:tgtEl>
                                          <p:spTgt spid="2"/>
                                        </p:tgtEl>
                                        <p:attrNameLst>
                                          <p:attrName>ppt_w</p:attrName>
                                        </p:attrNameLst>
                                      </p:cBhvr>
                                      <p:tavLst>
                                        <p:tav tm="0">
                                          <p:val>
                                            <p:strVal val="ppt_w"/>
                                          </p:val>
                                        </p:tav>
                                        <p:tav tm="50000">
                                          <p:val>
                                            <p:strVal val="ppt_w+.3"/>
                                          </p:val>
                                        </p:tav>
                                        <p:tav tm="100000">
                                          <p:val>
                                            <p:strVal val="ppt_w+.3"/>
                                          </p:val>
                                        </p:tav>
                                      </p:tavLst>
                                    </p:anim>
                                    <p:anim calcmode="lin" valueType="num">
                                      <p:cBhvr>
                                        <p:cTn id="43" dur="500"/>
                                        <p:tgtEl>
                                          <p:spTgt spid="2"/>
                                        </p:tgtEl>
                                        <p:attrNameLst>
                                          <p:attrName>ppt_x</p:attrName>
                                        </p:attrNameLst>
                                      </p:cBhvr>
                                      <p:tavLst>
                                        <p:tav tm="0">
                                          <p:val>
                                            <p:strVal val="ppt_x"/>
                                          </p:val>
                                        </p:tav>
                                        <p:tav tm="50000">
                                          <p:val>
                                            <p:strVal val="ppt_x"/>
                                          </p:val>
                                        </p:tav>
                                        <p:tav tm="100000">
                                          <p:val>
                                            <p:strVal val="ppt_x-.3"/>
                                          </p:val>
                                        </p:tav>
                                      </p:tavLst>
                                    </p:anim>
                                    <p:anim calcmode="lin" valueType="num">
                                      <p:cBhvr>
                                        <p:cTn id="44" dur="500"/>
                                        <p:tgtEl>
                                          <p:spTgt spid="2"/>
                                        </p:tgtEl>
                                        <p:attrNameLst>
                                          <p:attrName>ppt_y</p:attrName>
                                        </p:attrNameLst>
                                      </p:cBhvr>
                                      <p:tavLst>
                                        <p:tav tm="0">
                                          <p:val>
                                            <p:strVal val="ppt_y"/>
                                          </p:val>
                                        </p:tav>
                                        <p:tav tm="100000">
                                          <p:val>
                                            <p:strVal val="ppt_y"/>
                                          </p:val>
                                        </p:tav>
                                      </p:tavLst>
                                    </p:anim>
                                    <p:set>
                                      <p:cBhvr>
                                        <p:cTn id="4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00100" y="357166"/>
            <a:ext cx="7143800" cy="492922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2928926" y="428604"/>
            <a:ext cx="3071834" cy="461665"/>
          </a:xfrm>
          <a:prstGeom prst="rect">
            <a:avLst/>
          </a:prstGeom>
          <a:noFill/>
        </p:spPr>
        <p:txBody>
          <a:bodyPr wrap="square" rtlCol="0">
            <a:spAutoFit/>
          </a:bodyPr>
          <a:lstStyle/>
          <a:p>
            <a:pPr algn="ctr"/>
            <a:r>
              <a:rPr lang="ru-RU" sz="2400" dirty="0" smtClean="0">
                <a:solidFill>
                  <a:srgbClr val="CC0000"/>
                </a:solidFill>
              </a:rPr>
              <a:t>Арифметика</a:t>
            </a:r>
            <a:endParaRPr lang="ru-RU" sz="2400" dirty="0">
              <a:solidFill>
                <a:srgbClr val="CC0000"/>
              </a:solidFill>
            </a:endParaRPr>
          </a:p>
        </p:txBody>
      </p:sp>
      <p:sp>
        <p:nvSpPr>
          <p:cNvPr id="4097" name="Rectangle 1"/>
          <p:cNvSpPr>
            <a:spLocks noChangeArrowheads="1"/>
          </p:cNvSpPr>
          <p:nvPr/>
        </p:nvSpPr>
        <p:spPr bwMode="auto">
          <a:xfrm>
            <a:off x="1785918" y="2643182"/>
            <a:ext cx="42862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5    5     5    5    5 = 100</a:t>
            </a:r>
            <a:endParaRPr kumimoji="0" lang="ru-RU" sz="4400" b="1" i="0" u="none" strike="noStrike" cap="none" normalizeH="0" baseline="0" dirty="0" smtClean="0">
              <a:ln>
                <a:noFill/>
              </a:ln>
              <a:solidFill>
                <a:srgbClr val="000099"/>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85720" y="571480"/>
            <a:ext cx="8572560" cy="571504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1643042" y="785794"/>
            <a:ext cx="5500726" cy="523220"/>
          </a:xfrm>
          <a:prstGeom prst="rect">
            <a:avLst/>
          </a:prstGeom>
          <a:noFill/>
        </p:spPr>
        <p:txBody>
          <a:bodyPr wrap="square" rtlCol="0">
            <a:spAutoFit/>
          </a:bodyPr>
          <a:lstStyle/>
          <a:p>
            <a:pPr algn="ctr"/>
            <a:r>
              <a:rPr lang="ru-RU" sz="2800" dirty="0" smtClean="0">
                <a:solidFill>
                  <a:srgbClr val="000099"/>
                </a:solidFill>
              </a:rPr>
              <a:t>Логика</a:t>
            </a:r>
            <a:endParaRPr lang="ru-RU" sz="2800" dirty="0">
              <a:solidFill>
                <a:srgbClr val="000099"/>
              </a:solidFill>
            </a:endParaRPr>
          </a:p>
        </p:txBody>
      </p:sp>
      <p:sp>
        <p:nvSpPr>
          <p:cNvPr id="3" name="TextBox 2"/>
          <p:cNvSpPr txBox="1"/>
          <p:nvPr/>
        </p:nvSpPr>
        <p:spPr>
          <a:xfrm>
            <a:off x="285720" y="785794"/>
            <a:ext cx="8643998" cy="4616648"/>
          </a:xfrm>
          <a:prstGeom prst="rect">
            <a:avLst/>
          </a:prstGeom>
          <a:noFill/>
        </p:spPr>
        <p:txBody>
          <a:bodyPr wrap="square" rtlCol="0">
            <a:spAutoFit/>
          </a:bodyPr>
          <a:lstStyle/>
          <a:p>
            <a:pPr>
              <a:lnSpc>
                <a:spcPct val="150000"/>
              </a:lnSpc>
            </a:pPr>
            <a:r>
              <a:rPr lang="ru-RU" sz="2800" dirty="0" smtClean="0">
                <a:solidFill>
                  <a:srgbClr val="990033"/>
                </a:solidFill>
              </a:rPr>
              <a:t>      В четырех ящиках лежит по одному шарику: белый, черный, красный и зеленый. На первом ящике надпись «БЕЛЫЙ», на втором «ЗЕЛЕНЫЙ или БЕЛЫЙ», на третьем «КРАСНЫЙ или ЗЕЛЕНЫЙ», на четвертом «ЧЕРНЫЙ или ЗЕЛЕНЫЙ, или КРАСНЫЙ». Но ни одна запись не соответствует действительности. Какого цвета шарик лежит в каждом ящике?</a:t>
            </a:r>
            <a:endParaRPr lang="ru-RU" sz="2800" dirty="0">
              <a:solidFill>
                <a:srgbClr val="9900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xit" presetSubtype="0" decel="100000" fill="hold" grpId="1" nodeType="clickEffect">
                                  <p:stCondLst>
                                    <p:cond delay="0"/>
                                  </p:stCondLst>
                                  <p:childTnLst>
                                    <p:anim calcmode="lin" valueType="num">
                                      <p:cBhvr>
                                        <p:cTn id="11" dur="500"/>
                                        <p:tgtEl>
                                          <p:spTgt spid="2"/>
                                        </p:tgtEl>
                                        <p:attrNameLst>
                                          <p:attrName>ppt_h</p:attrName>
                                        </p:attrNameLst>
                                      </p:cBhvr>
                                      <p:tavLst>
                                        <p:tav tm="0">
                                          <p:val>
                                            <p:strVal val="ppt_h"/>
                                          </p:val>
                                        </p:tav>
                                        <p:tav tm="50000">
                                          <p:val>
                                            <p:strVal val="ppt_h/20"/>
                                          </p:val>
                                        </p:tav>
                                        <p:tav tm="100000">
                                          <p:val>
                                            <p:strVal val="ppt_h/20"/>
                                          </p:val>
                                        </p:tav>
                                      </p:tavLst>
                                    </p:anim>
                                    <p:anim calcmode="lin" valueType="num">
                                      <p:cBhvr>
                                        <p:cTn id="12" dur="500"/>
                                        <p:tgtEl>
                                          <p:spTgt spid="2"/>
                                        </p:tgtEl>
                                        <p:attrNameLst>
                                          <p:attrName>ppt_w</p:attrName>
                                        </p:attrNameLst>
                                      </p:cBhvr>
                                      <p:tavLst>
                                        <p:tav tm="0">
                                          <p:val>
                                            <p:strVal val="ppt_w"/>
                                          </p:val>
                                        </p:tav>
                                        <p:tav tm="50000">
                                          <p:val>
                                            <p:strVal val="ppt_w+.3"/>
                                          </p:val>
                                        </p:tav>
                                        <p:tav tm="100000">
                                          <p:val>
                                            <p:strVal val="ppt_w+.3"/>
                                          </p:val>
                                        </p:tav>
                                      </p:tavLst>
                                    </p:anim>
                                    <p:anim calcmode="lin" valueType="num">
                                      <p:cBhvr>
                                        <p:cTn id="13" dur="500"/>
                                        <p:tgtEl>
                                          <p:spTgt spid="2"/>
                                        </p:tgtEl>
                                        <p:attrNameLst>
                                          <p:attrName>ppt_x</p:attrName>
                                        </p:attrNameLst>
                                      </p:cBhvr>
                                      <p:tavLst>
                                        <p:tav tm="0">
                                          <p:val>
                                            <p:strVal val="ppt_x"/>
                                          </p:val>
                                        </p:tav>
                                        <p:tav tm="50000">
                                          <p:val>
                                            <p:strVal val="ppt_x"/>
                                          </p:val>
                                        </p:tav>
                                        <p:tav tm="100000">
                                          <p:val>
                                            <p:strVal val="ppt_x-.3"/>
                                          </p:val>
                                        </p:tav>
                                      </p:tavLst>
                                    </p:anim>
                                    <p:anim calcmode="lin" valueType="num">
                                      <p:cBhvr>
                                        <p:cTn id="14" dur="500"/>
                                        <p:tgtEl>
                                          <p:spTgt spid="2"/>
                                        </p:tgtEl>
                                        <p:attrNameLst>
                                          <p:attrName>ppt_y</p:attrName>
                                        </p:attrNameLst>
                                      </p:cBhvr>
                                      <p:tavLst>
                                        <p:tav tm="0">
                                          <p:val>
                                            <p:strVal val="ppt_y"/>
                                          </p:val>
                                        </p:tav>
                                        <p:tav tm="100000">
                                          <p:val>
                                            <p:strVal val="ppt_y"/>
                                          </p:val>
                                        </p:tav>
                                      </p:tavLst>
                                    </p:anim>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Скругленный прямоугольник 24"/>
          <p:cNvSpPr/>
          <p:nvPr/>
        </p:nvSpPr>
        <p:spPr>
          <a:xfrm>
            <a:off x="357158" y="428604"/>
            <a:ext cx="8286808" cy="571504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2928926" y="428604"/>
            <a:ext cx="3071834" cy="461665"/>
          </a:xfrm>
          <a:prstGeom prst="rect">
            <a:avLst/>
          </a:prstGeom>
          <a:noFill/>
        </p:spPr>
        <p:txBody>
          <a:bodyPr wrap="square" rtlCol="0">
            <a:spAutoFit/>
          </a:bodyPr>
          <a:lstStyle/>
          <a:p>
            <a:pPr algn="ctr"/>
            <a:r>
              <a:rPr lang="ru-RU" sz="2400" dirty="0" smtClean="0">
                <a:solidFill>
                  <a:srgbClr val="CC0000"/>
                </a:solidFill>
              </a:rPr>
              <a:t>Квадрат и куб </a:t>
            </a:r>
            <a:endParaRPr lang="ru-RU" sz="2400" dirty="0">
              <a:solidFill>
                <a:srgbClr val="CC0000"/>
              </a:solidFill>
            </a:endParaRPr>
          </a:p>
        </p:txBody>
      </p:sp>
      <p:sp>
        <p:nvSpPr>
          <p:cNvPr id="4" name="TextBox 3"/>
          <p:cNvSpPr txBox="1"/>
          <p:nvPr/>
        </p:nvSpPr>
        <p:spPr>
          <a:xfrm>
            <a:off x="642910" y="1214422"/>
            <a:ext cx="7786742" cy="1477328"/>
          </a:xfrm>
          <a:prstGeom prst="rect">
            <a:avLst/>
          </a:prstGeom>
          <a:noFill/>
        </p:spPr>
        <p:txBody>
          <a:bodyPr wrap="square" rtlCol="0">
            <a:spAutoFit/>
          </a:bodyPr>
          <a:lstStyle/>
          <a:p>
            <a:pPr>
              <a:lnSpc>
                <a:spcPct val="150000"/>
              </a:lnSpc>
            </a:pPr>
            <a:r>
              <a:rPr lang="ru-RU" sz="2000" dirty="0" smtClean="0">
                <a:solidFill>
                  <a:srgbClr val="000099"/>
                </a:solidFill>
              </a:rPr>
              <a:t>      На гранях куба написаны числа 1, 2, 3, 4, 5 и 6 так, что сумма чисел любых двух противоположных граней равна 7.  </a:t>
            </a:r>
            <a:r>
              <a:rPr lang="ru-RU" sz="2000" dirty="0" smtClean="0">
                <a:solidFill>
                  <a:srgbClr val="000099"/>
                </a:solidFill>
              </a:rPr>
              <a:t>На </a:t>
            </a:r>
            <a:r>
              <a:rPr lang="ru-RU" sz="2000" dirty="0" smtClean="0">
                <a:solidFill>
                  <a:srgbClr val="000099"/>
                </a:solidFill>
              </a:rPr>
              <a:t>развертке куба расставьте числа 3, 4, 5 и 6 в нужном порядке. </a:t>
            </a:r>
            <a:endParaRPr lang="ru-RU" sz="2000" dirty="0">
              <a:solidFill>
                <a:srgbClr val="000099"/>
              </a:solidFill>
            </a:endParaRPr>
          </a:p>
        </p:txBody>
      </p:sp>
      <p:cxnSp>
        <p:nvCxnSpPr>
          <p:cNvPr id="6" name="Прямая соединительная линия 5"/>
          <p:cNvCxnSpPr/>
          <p:nvPr/>
        </p:nvCxnSpPr>
        <p:spPr>
          <a:xfrm>
            <a:off x="1714480" y="3929066"/>
            <a:ext cx="1214446"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rot="5400000" flipH="1" flipV="1">
            <a:off x="1216399" y="4429529"/>
            <a:ext cx="997750"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428860" y="3570288"/>
            <a:ext cx="1214446"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1714480" y="4927610"/>
            <a:ext cx="1214446"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flipH="1" flipV="1">
            <a:off x="2428860" y="4429132"/>
            <a:ext cx="1000132"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V="1">
            <a:off x="2928926" y="3571876"/>
            <a:ext cx="714380" cy="35719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5400000" flipH="1" flipV="1">
            <a:off x="3144034" y="4071148"/>
            <a:ext cx="1000132" cy="158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flipV="1">
            <a:off x="1714480" y="3571876"/>
            <a:ext cx="714380" cy="35719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flipV="1">
            <a:off x="2928926" y="4572008"/>
            <a:ext cx="714380" cy="35719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500298" y="3467401"/>
            <a:ext cx="428628" cy="461665"/>
          </a:xfrm>
          <a:prstGeom prst="rect">
            <a:avLst/>
          </a:prstGeom>
          <a:noFill/>
        </p:spPr>
        <p:txBody>
          <a:bodyPr wrap="square" rtlCol="0">
            <a:spAutoFit/>
          </a:bodyPr>
          <a:lstStyle/>
          <a:p>
            <a:r>
              <a:rPr lang="ru-RU" sz="2400" b="1" dirty="0" smtClean="0">
                <a:solidFill>
                  <a:srgbClr val="990033"/>
                </a:solidFill>
              </a:rPr>
              <a:t>3</a:t>
            </a:r>
            <a:endParaRPr lang="ru-RU" sz="2400" b="1" dirty="0">
              <a:solidFill>
                <a:srgbClr val="990033"/>
              </a:solidFill>
            </a:endParaRPr>
          </a:p>
        </p:txBody>
      </p:sp>
      <p:sp>
        <p:nvSpPr>
          <p:cNvPr id="30" name="TextBox 29"/>
          <p:cNvSpPr txBox="1"/>
          <p:nvPr/>
        </p:nvSpPr>
        <p:spPr>
          <a:xfrm>
            <a:off x="3143240" y="4000504"/>
            <a:ext cx="428628" cy="461665"/>
          </a:xfrm>
          <a:prstGeom prst="rect">
            <a:avLst/>
          </a:prstGeom>
          <a:noFill/>
        </p:spPr>
        <p:txBody>
          <a:bodyPr wrap="square" rtlCol="0">
            <a:spAutoFit/>
          </a:bodyPr>
          <a:lstStyle/>
          <a:p>
            <a:r>
              <a:rPr lang="ru-RU" sz="2400" b="1" dirty="0" smtClean="0">
                <a:solidFill>
                  <a:srgbClr val="990033"/>
                </a:solidFill>
              </a:rPr>
              <a:t>2</a:t>
            </a:r>
            <a:endParaRPr lang="ru-RU" sz="2400" b="1" dirty="0">
              <a:solidFill>
                <a:srgbClr val="990033"/>
              </a:solidFill>
            </a:endParaRPr>
          </a:p>
        </p:txBody>
      </p:sp>
      <p:sp>
        <p:nvSpPr>
          <p:cNvPr id="31" name="TextBox 30"/>
          <p:cNvSpPr txBox="1"/>
          <p:nvPr/>
        </p:nvSpPr>
        <p:spPr>
          <a:xfrm>
            <a:off x="2143108" y="4143380"/>
            <a:ext cx="428628" cy="461665"/>
          </a:xfrm>
          <a:prstGeom prst="rect">
            <a:avLst/>
          </a:prstGeom>
          <a:noFill/>
        </p:spPr>
        <p:txBody>
          <a:bodyPr wrap="square" rtlCol="0">
            <a:spAutoFit/>
          </a:bodyPr>
          <a:lstStyle/>
          <a:p>
            <a:r>
              <a:rPr lang="ru-RU" sz="2400" b="1" dirty="0" smtClean="0">
                <a:solidFill>
                  <a:srgbClr val="990033"/>
                </a:solidFill>
              </a:rPr>
              <a:t>1</a:t>
            </a:r>
            <a:endParaRPr lang="ru-RU" sz="2400" b="1" dirty="0">
              <a:solidFill>
                <a:srgbClr val="990033"/>
              </a:solidFill>
            </a:endParaRPr>
          </a:p>
        </p:txBody>
      </p:sp>
      <p:sp>
        <p:nvSpPr>
          <p:cNvPr id="32" name="Прямоугольник 31"/>
          <p:cNvSpPr/>
          <p:nvPr/>
        </p:nvSpPr>
        <p:spPr>
          <a:xfrm>
            <a:off x="4857752" y="3786190"/>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5429256" y="3786190"/>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6000760" y="4357694"/>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6000760" y="3786190"/>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Прямоугольник 36"/>
          <p:cNvSpPr/>
          <p:nvPr/>
        </p:nvSpPr>
        <p:spPr>
          <a:xfrm>
            <a:off x="6572264" y="3214686"/>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6572264" y="3786190"/>
            <a:ext cx="57150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TextBox 38"/>
          <p:cNvSpPr txBox="1"/>
          <p:nvPr/>
        </p:nvSpPr>
        <p:spPr>
          <a:xfrm>
            <a:off x="6643702" y="3286124"/>
            <a:ext cx="428628" cy="461665"/>
          </a:xfrm>
          <a:prstGeom prst="rect">
            <a:avLst/>
          </a:prstGeom>
          <a:noFill/>
        </p:spPr>
        <p:txBody>
          <a:bodyPr wrap="square" rtlCol="0">
            <a:spAutoFit/>
          </a:bodyPr>
          <a:lstStyle/>
          <a:p>
            <a:r>
              <a:rPr lang="ru-RU" sz="2400" b="1" dirty="0" smtClean="0">
                <a:solidFill>
                  <a:srgbClr val="990033"/>
                </a:solidFill>
              </a:rPr>
              <a:t>2</a:t>
            </a:r>
            <a:endParaRPr lang="ru-RU" sz="2400" b="1" dirty="0">
              <a:solidFill>
                <a:srgbClr val="990033"/>
              </a:solidFill>
            </a:endParaRPr>
          </a:p>
        </p:txBody>
      </p:sp>
      <p:sp>
        <p:nvSpPr>
          <p:cNvPr id="40" name="TextBox 39"/>
          <p:cNvSpPr txBox="1"/>
          <p:nvPr/>
        </p:nvSpPr>
        <p:spPr>
          <a:xfrm>
            <a:off x="5500694" y="3857628"/>
            <a:ext cx="428628" cy="461665"/>
          </a:xfrm>
          <a:prstGeom prst="rect">
            <a:avLst/>
          </a:prstGeom>
          <a:noFill/>
        </p:spPr>
        <p:txBody>
          <a:bodyPr wrap="square" rtlCol="0">
            <a:spAutoFit/>
          </a:bodyPr>
          <a:lstStyle/>
          <a:p>
            <a:r>
              <a:rPr lang="ru-RU" sz="2400" b="1" dirty="0" smtClean="0">
                <a:solidFill>
                  <a:srgbClr val="990033"/>
                </a:solidFill>
              </a:rPr>
              <a:t>1</a:t>
            </a:r>
            <a:endParaRPr lang="ru-RU" sz="2400" b="1" dirty="0">
              <a:solidFill>
                <a:srgbClr val="990033"/>
              </a:solidFill>
            </a:endParaRPr>
          </a:p>
        </p:txBody>
      </p:sp>
      <p:sp>
        <p:nvSpPr>
          <p:cNvPr id="41" name="TextBox 40"/>
          <p:cNvSpPr txBox="1"/>
          <p:nvPr/>
        </p:nvSpPr>
        <p:spPr>
          <a:xfrm>
            <a:off x="500034" y="2000240"/>
            <a:ext cx="7929618" cy="1754326"/>
          </a:xfrm>
          <a:prstGeom prst="rect">
            <a:avLst/>
          </a:prstGeom>
          <a:noFill/>
        </p:spPr>
        <p:txBody>
          <a:bodyPr wrap="square" rtlCol="0">
            <a:spAutoFit/>
          </a:bodyPr>
          <a:lstStyle/>
          <a:p>
            <a:pPr>
              <a:lnSpc>
                <a:spcPct val="150000"/>
              </a:lnSpc>
            </a:pPr>
            <a:r>
              <a:rPr lang="ru-RU" dirty="0" smtClean="0">
                <a:solidFill>
                  <a:srgbClr val="000099"/>
                </a:solidFill>
              </a:rPr>
              <a:t>Требуется расположить 16 разноцветных квадратов также в виде квадрата, причем так, чтобы в каждом горизонтальном ряду, в каждом вертикальном ряду и в каждой из двух диагоналей находились в каком-либо произвольном порядке квадраты с цифрами 1, 2, 3 и 4 и притом непременно разных окрасок.</a:t>
            </a:r>
            <a:endParaRPr lang="ru-RU"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down)">
                                      <p:cBhvr>
                                        <p:cTn id="28" dur="500"/>
                                        <p:tgtEl>
                                          <p:spTgt spid="31"/>
                                        </p:tgtEl>
                                      </p:cBhvr>
                                    </p:animEffect>
                                  </p:childTnLst>
                                </p:cTn>
                              </p:par>
                              <p:par>
                                <p:cTn id="29" presetID="22" presetClass="entr" presetSubtype="4"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2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par>
                                <p:cTn id="35" presetID="22" presetClass="entr" presetSubtype="4"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down)">
                                      <p:cBhvr>
                                        <p:cTn id="40" dur="500"/>
                                        <p:tgtEl>
                                          <p:spTgt spid="30"/>
                                        </p:tgtEl>
                                      </p:cBhvr>
                                    </p:animEffect>
                                  </p:childTnLst>
                                </p:cTn>
                              </p:par>
                              <p:par>
                                <p:cTn id="41" presetID="22" presetClass="entr" presetSubtype="4"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00"/>
                                        <p:tgtEl>
                                          <p:spTgt spid="22"/>
                                        </p:tgtEl>
                                      </p:cBhvr>
                                    </p:animEffect>
                                  </p:childTnLst>
                                </p:cTn>
                              </p:par>
                              <p:par>
                                <p:cTn id="44" presetID="22" presetClass="entr" presetSubtype="4" fill="hold" grpId="0" nodeType="withEffect" nodePh="1">
                                  <p:stCondLst>
                                    <p:cond delay="0"/>
                                  </p:stCondLst>
                                  <p:endCondLst>
                                    <p:cond evt="begin" delay="0">
                                      <p:tn val="44"/>
                                    </p:cond>
                                  </p:endCondLst>
                                  <p:childTnLst>
                                    <p:set>
                                      <p:cBhvr>
                                        <p:cTn id="45" dur="1" fill="hold">
                                          <p:stCondLst>
                                            <p:cond delay="0"/>
                                          </p:stCondLst>
                                        </p:cTn>
                                        <p:tgtEl>
                                          <p:spTgt spid="32"/>
                                        </p:tgtEl>
                                        <p:attrNameLst>
                                          <p:attrName>style.visibility</p:attrName>
                                        </p:attrNameLst>
                                      </p:cBhvr>
                                      <p:to>
                                        <p:strVal val="visible"/>
                                      </p:to>
                                    </p:set>
                                    <p:animEffect transition="in" filter="wipe(down)">
                                      <p:cBhvr>
                                        <p:cTn id="46" dur="500"/>
                                        <p:tgtEl>
                                          <p:spTgt spid="32"/>
                                        </p:tgtEl>
                                      </p:cBhvr>
                                    </p:animEffect>
                                  </p:childTnLst>
                                </p:cTn>
                              </p:par>
                              <p:par>
                                <p:cTn id="47" presetID="22" presetClass="entr" presetSubtype="4" fill="hold" grpId="0" nodeType="withEffect" nodePh="1">
                                  <p:stCondLst>
                                    <p:cond delay="0"/>
                                  </p:stCondLst>
                                  <p:endCondLst>
                                    <p:cond evt="begin" delay="0">
                                      <p:tn val="47"/>
                                    </p:cond>
                                  </p:endCondLst>
                                  <p:childTnLst>
                                    <p:set>
                                      <p:cBhvr>
                                        <p:cTn id="48" dur="1" fill="hold">
                                          <p:stCondLst>
                                            <p:cond delay="0"/>
                                          </p:stCondLst>
                                        </p:cTn>
                                        <p:tgtEl>
                                          <p:spTgt spid="33"/>
                                        </p:tgtEl>
                                        <p:attrNameLst>
                                          <p:attrName>style.visibility</p:attrName>
                                        </p:attrNameLst>
                                      </p:cBhvr>
                                      <p:to>
                                        <p:strVal val="visible"/>
                                      </p:to>
                                    </p:set>
                                    <p:animEffect transition="in" filter="wipe(down)">
                                      <p:cBhvr>
                                        <p:cTn id="49" dur="500"/>
                                        <p:tgtEl>
                                          <p:spTgt spid="3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nodePh="1">
                                  <p:stCondLst>
                                    <p:cond delay="0"/>
                                  </p:stCondLst>
                                  <p:endCondLst>
                                    <p:cond evt="begin" delay="0">
                                      <p:tn val="53"/>
                                    </p:cond>
                                  </p:end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par>
                                <p:cTn id="56" presetID="22" presetClass="entr" presetSubtype="4" fill="hold" grpId="0" nodeType="withEffect" nodePh="1">
                                  <p:stCondLst>
                                    <p:cond delay="0"/>
                                  </p:stCondLst>
                                  <p:endCondLst>
                                    <p:cond evt="begin" delay="0">
                                      <p:tn val="56"/>
                                    </p:cond>
                                  </p:endCondLst>
                                  <p:childTnLst>
                                    <p:set>
                                      <p:cBhvr>
                                        <p:cTn id="57" dur="1" fill="hold">
                                          <p:stCondLst>
                                            <p:cond delay="0"/>
                                          </p:stCondLst>
                                        </p:cTn>
                                        <p:tgtEl>
                                          <p:spTgt spid="37"/>
                                        </p:tgtEl>
                                        <p:attrNameLst>
                                          <p:attrName>style.visibility</p:attrName>
                                        </p:attrNameLst>
                                      </p:cBhvr>
                                      <p:to>
                                        <p:strVal val="visible"/>
                                      </p:to>
                                    </p:set>
                                    <p:animEffect transition="in" filter="wipe(down)">
                                      <p:cBhvr>
                                        <p:cTn id="58" dur="500"/>
                                        <p:tgtEl>
                                          <p:spTgt spid="37"/>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down)">
                                      <p:cBhvr>
                                        <p:cTn id="61" dur="500"/>
                                        <p:tgtEl>
                                          <p:spTgt spid="39"/>
                                        </p:tgtEl>
                                      </p:cBhvr>
                                    </p:animEffect>
                                  </p:childTnLst>
                                </p:cTn>
                              </p:par>
                              <p:par>
                                <p:cTn id="62" presetID="22" presetClass="entr" presetSubtype="4" fill="hold" grpId="0" nodeType="withEffect" nodePh="1">
                                  <p:stCondLst>
                                    <p:cond delay="0"/>
                                  </p:stCondLst>
                                  <p:endCondLst>
                                    <p:cond evt="begin" delay="0">
                                      <p:tn val="62"/>
                                    </p:cond>
                                  </p:endCondLst>
                                  <p:childTnLst>
                                    <p:set>
                                      <p:cBhvr>
                                        <p:cTn id="63" dur="1" fill="hold">
                                          <p:stCondLst>
                                            <p:cond delay="0"/>
                                          </p:stCondLst>
                                        </p:cTn>
                                        <p:tgtEl>
                                          <p:spTgt spid="38"/>
                                        </p:tgtEl>
                                        <p:attrNameLst>
                                          <p:attrName>style.visibility</p:attrName>
                                        </p:attrNameLst>
                                      </p:cBhvr>
                                      <p:to>
                                        <p:strVal val="visible"/>
                                      </p:to>
                                    </p:set>
                                    <p:animEffect transition="in" filter="wipe(down)">
                                      <p:cBhvr>
                                        <p:cTn id="64" dur="500"/>
                                        <p:tgtEl>
                                          <p:spTgt spid="38"/>
                                        </p:tgtEl>
                                      </p:cBhvr>
                                    </p:animEffect>
                                  </p:childTnLst>
                                </p:cTn>
                              </p:par>
                              <p:par>
                                <p:cTn id="65" presetID="22" presetClass="entr" presetSubtype="4" fill="hold" grpId="0" nodeType="withEffect" nodePh="1">
                                  <p:stCondLst>
                                    <p:cond delay="0"/>
                                  </p:stCondLst>
                                  <p:endCondLst>
                                    <p:cond evt="begin" delay="0">
                                      <p:tn val="65"/>
                                    </p:cond>
                                  </p:endCondLst>
                                  <p:childTnLst>
                                    <p:set>
                                      <p:cBhvr>
                                        <p:cTn id="66" dur="1" fill="hold">
                                          <p:stCondLst>
                                            <p:cond delay="0"/>
                                          </p:stCondLst>
                                        </p:cTn>
                                        <p:tgtEl>
                                          <p:spTgt spid="35"/>
                                        </p:tgtEl>
                                        <p:attrNameLst>
                                          <p:attrName>style.visibility</p:attrName>
                                        </p:attrNameLst>
                                      </p:cBhvr>
                                      <p:to>
                                        <p:strVal val="visible"/>
                                      </p:to>
                                    </p:set>
                                    <p:animEffect transition="in" filter="wipe(down)">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54" presetClass="exit" presetSubtype="0" decel="100000" fill="hold" grpId="1" nodeType="clickEffect">
                                  <p:stCondLst>
                                    <p:cond delay="0"/>
                                  </p:stCondLst>
                                  <p:childTnLst>
                                    <p:anim calcmode="lin" valueType="num">
                                      <p:cBhvr>
                                        <p:cTn id="71" dur="500"/>
                                        <p:tgtEl>
                                          <p:spTgt spid="4"/>
                                        </p:tgtEl>
                                        <p:attrNameLst>
                                          <p:attrName>ppt_w</p:attrName>
                                        </p:attrNameLst>
                                      </p:cBhvr>
                                      <p:tavLst>
                                        <p:tav tm="0">
                                          <p:val>
                                            <p:strVal val="ppt_w"/>
                                          </p:val>
                                        </p:tav>
                                        <p:tav tm="100000">
                                          <p:val>
                                            <p:strVal val="ppt_w*0.05"/>
                                          </p:val>
                                        </p:tav>
                                      </p:tavLst>
                                    </p:anim>
                                    <p:anim calcmode="lin" valueType="num">
                                      <p:cBhvr>
                                        <p:cTn id="72" dur="500"/>
                                        <p:tgtEl>
                                          <p:spTgt spid="4"/>
                                        </p:tgtEl>
                                        <p:attrNameLst>
                                          <p:attrName>ppt_h</p:attrName>
                                        </p:attrNameLst>
                                      </p:cBhvr>
                                      <p:tavLst>
                                        <p:tav tm="0">
                                          <p:val>
                                            <p:strVal val="ppt_h"/>
                                          </p:val>
                                        </p:tav>
                                        <p:tav tm="100000">
                                          <p:val>
                                            <p:strVal val="ppt_h"/>
                                          </p:val>
                                        </p:tav>
                                      </p:tavLst>
                                    </p:anim>
                                    <p:anim calcmode="lin" valueType="num">
                                      <p:cBhvr>
                                        <p:cTn id="73" dur="500"/>
                                        <p:tgtEl>
                                          <p:spTgt spid="4"/>
                                        </p:tgtEl>
                                        <p:attrNameLst>
                                          <p:attrName>ppt_x</p:attrName>
                                        </p:attrNameLst>
                                      </p:cBhvr>
                                      <p:tavLst>
                                        <p:tav tm="0">
                                          <p:val>
                                            <p:strVal val="ppt_x"/>
                                          </p:val>
                                        </p:tav>
                                        <p:tav tm="100000">
                                          <p:val>
                                            <p:strVal val="ppt_x-.2"/>
                                          </p:val>
                                        </p:tav>
                                      </p:tavLst>
                                    </p:anim>
                                    <p:anim calcmode="lin" valueType="num">
                                      <p:cBhvr>
                                        <p:cTn id="74" dur="500"/>
                                        <p:tgtEl>
                                          <p:spTgt spid="4"/>
                                        </p:tgtEl>
                                        <p:attrNameLst>
                                          <p:attrName>ppt_y</p:attrName>
                                        </p:attrNameLst>
                                      </p:cBhvr>
                                      <p:tavLst>
                                        <p:tav tm="0">
                                          <p:val>
                                            <p:strVal val="ppt_y"/>
                                          </p:val>
                                        </p:tav>
                                        <p:tav tm="100000">
                                          <p:val>
                                            <p:strVal val="ppt_y"/>
                                          </p:val>
                                        </p:tav>
                                      </p:tavLst>
                                    </p:anim>
                                    <p:animEffect transition="out" filter="fade">
                                      <p:cBhvr>
                                        <p:cTn id="75" dur="500"/>
                                        <p:tgtEl>
                                          <p:spTgt spid="4"/>
                                        </p:tgtEl>
                                      </p:cBhvr>
                                    </p:animEffect>
                                    <p:set>
                                      <p:cBhvr>
                                        <p:cTn id="76" dur="1" fill="hold">
                                          <p:stCondLst>
                                            <p:cond delay="499"/>
                                          </p:stCondLst>
                                        </p:cTn>
                                        <p:tgtEl>
                                          <p:spTgt spid="4"/>
                                        </p:tgtEl>
                                        <p:attrNameLst>
                                          <p:attrName>style.visibility</p:attrName>
                                        </p:attrNameLst>
                                      </p:cBhvr>
                                      <p:to>
                                        <p:strVal val="hidden"/>
                                      </p:to>
                                    </p:set>
                                  </p:childTnLst>
                                </p:cTn>
                              </p:par>
                              <p:par>
                                <p:cTn id="77" presetID="54" presetClass="exit" presetSubtype="0" decel="100000" fill="hold" nodeType="withEffect">
                                  <p:stCondLst>
                                    <p:cond delay="0"/>
                                  </p:stCondLst>
                                  <p:childTnLst>
                                    <p:anim calcmode="lin" valueType="num">
                                      <p:cBhvr>
                                        <p:cTn id="78" dur="500"/>
                                        <p:tgtEl>
                                          <p:spTgt spid="7"/>
                                        </p:tgtEl>
                                        <p:attrNameLst>
                                          <p:attrName>ppt_w</p:attrName>
                                        </p:attrNameLst>
                                      </p:cBhvr>
                                      <p:tavLst>
                                        <p:tav tm="0">
                                          <p:val>
                                            <p:strVal val="ppt_w"/>
                                          </p:val>
                                        </p:tav>
                                        <p:tav tm="100000">
                                          <p:val>
                                            <p:strVal val="ppt_w*0.05"/>
                                          </p:val>
                                        </p:tav>
                                      </p:tavLst>
                                    </p:anim>
                                    <p:anim calcmode="lin" valueType="num">
                                      <p:cBhvr>
                                        <p:cTn id="79" dur="500"/>
                                        <p:tgtEl>
                                          <p:spTgt spid="7"/>
                                        </p:tgtEl>
                                        <p:attrNameLst>
                                          <p:attrName>ppt_h</p:attrName>
                                        </p:attrNameLst>
                                      </p:cBhvr>
                                      <p:tavLst>
                                        <p:tav tm="0">
                                          <p:val>
                                            <p:strVal val="ppt_h"/>
                                          </p:val>
                                        </p:tav>
                                        <p:tav tm="100000">
                                          <p:val>
                                            <p:strVal val="ppt_h"/>
                                          </p:val>
                                        </p:tav>
                                      </p:tavLst>
                                    </p:anim>
                                    <p:anim calcmode="lin" valueType="num">
                                      <p:cBhvr>
                                        <p:cTn id="80" dur="500"/>
                                        <p:tgtEl>
                                          <p:spTgt spid="7"/>
                                        </p:tgtEl>
                                        <p:attrNameLst>
                                          <p:attrName>ppt_x</p:attrName>
                                        </p:attrNameLst>
                                      </p:cBhvr>
                                      <p:tavLst>
                                        <p:tav tm="0">
                                          <p:val>
                                            <p:strVal val="ppt_x"/>
                                          </p:val>
                                        </p:tav>
                                        <p:tav tm="100000">
                                          <p:val>
                                            <p:strVal val="ppt_x-.2"/>
                                          </p:val>
                                        </p:tav>
                                      </p:tavLst>
                                    </p:anim>
                                    <p:anim calcmode="lin" valueType="num">
                                      <p:cBhvr>
                                        <p:cTn id="81" dur="500"/>
                                        <p:tgtEl>
                                          <p:spTgt spid="7"/>
                                        </p:tgtEl>
                                        <p:attrNameLst>
                                          <p:attrName>ppt_y</p:attrName>
                                        </p:attrNameLst>
                                      </p:cBhvr>
                                      <p:tavLst>
                                        <p:tav tm="0">
                                          <p:val>
                                            <p:strVal val="ppt_y"/>
                                          </p:val>
                                        </p:tav>
                                        <p:tav tm="100000">
                                          <p:val>
                                            <p:strVal val="ppt_y"/>
                                          </p:val>
                                        </p:tav>
                                      </p:tavLst>
                                    </p:anim>
                                    <p:animEffect transition="out" filter="fade">
                                      <p:cBhvr>
                                        <p:cTn id="82" dur="500"/>
                                        <p:tgtEl>
                                          <p:spTgt spid="7"/>
                                        </p:tgtEl>
                                      </p:cBhvr>
                                    </p:animEffect>
                                    <p:set>
                                      <p:cBhvr>
                                        <p:cTn id="83" dur="1" fill="hold">
                                          <p:stCondLst>
                                            <p:cond delay="499"/>
                                          </p:stCondLst>
                                        </p:cTn>
                                        <p:tgtEl>
                                          <p:spTgt spid="7"/>
                                        </p:tgtEl>
                                        <p:attrNameLst>
                                          <p:attrName>style.visibility</p:attrName>
                                        </p:attrNameLst>
                                      </p:cBhvr>
                                      <p:to>
                                        <p:strVal val="hidden"/>
                                      </p:to>
                                    </p:set>
                                  </p:childTnLst>
                                </p:cTn>
                              </p:par>
                              <p:par>
                                <p:cTn id="84" presetID="54" presetClass="exit" presetSubtype="0" decel="100000" fill="hold" nodeType="withEffect">
                                  <p:stCondLst>
                                    <p:cond delay="0"/>
                                  </p:stCondLst>
                                  <p:childTnLst>
                                    <p:anim calcmode="lin" valueType="num">
                                      <p:cBhvr>
                                        <p:cTn id="85" dur="500"/>
                                        <p:tgtEl>
                                          <p:spTgt spid="6"/>
                                        </p:tgtEl>
                                        <p:attrNameLst>
                                          <p:attrName>ppt_w</p:attrName>
                                        </p:attrNameLst>
                                      </p:cBhvr>
                                      <p:tavLst>
                                        <p:tav tm="0">
                                          <p:val>
                                            <p:strVal val="ppt_w"/>
                                          </p:val>
                                        </p:tav>
                                        <p:tav tm="100000">
                                          <p:val>
                                            <p:strVal val="ppt_w*0.05"/>
                                          </p:val>
                                        </p:tav>
                                      </p:tavLst>
                                    </p:anim>
                                    <p:anim calcmode="lin" valueType="num">
                                      <p:cBhvr>
                                        <p:cTn id="86" dur="500"/>
                                        <p:tgtEl>
                                          <p:spTgt spid="6"/>
                                        </p:tgtEl>
                                        <p:attrNameLst>
                                          <p:attrName>ppt_h</p:attrName>
                                        </p:attrNameLst>
                                      </p:cBhvr>
                                      <p:tavLst>
                                        <p:tav tm="0">
                                          <p:val>
                                            <p:strVal val="ppt_h"/>
                                          </p:val>
                                        </p:tav>
                                        <p:tav tm="100000">
                                          <p:val>
                                            <p:strVal val="ppt_h"/>
                                          </p:val>
                                        </p:tav>
                                      </p:tavLst>
                                    </p:anim>
                                    <p:anim calcmode="lin" valueType="num">
                                      <p:cBhvr>
                                        <p:cTn id="87" dur="500"/>
                                        <p:tgtEl>
                                          <p:spTgt spid="6"/>
                                        </p:tgtEl>
                                        <p:attrNameLst>
                                          <p:attrName>ppt_x</p:attrName>
                                        </p:attrNameLst>
                                      </p:cBhvr>
                                      <p:tavLst>
                                        <p:tav tm="0">
                                          <p:val>
                                            <p:strVal val="ppt_x"/>
                                          </p:val>
                                        </p:tav>
                                        <p:tav tm="100000">
                                          <p:val>
                                            <p:strVal val="ppt_x-.2"/>
                                          </p:val>
                                        </p:tav>
                                      </p:tavLst>
                                    </p:anim>
                                    <p:anim calcmode="lin" valueType="num">
                                      <p:cBhvr>
                                        <p:cTn id="88" dur="500"/>
                                        <p:tgtEl>
                                          <p:spTgt spid="6"/>
                                        </p:tgtEl>
                                        <p:attrNameLst>
                                          <p:attrName>ppt_y</p:attrName>
                                        </p:attrNameLst>
                                      </p:cBhvr>
                                      <p:tavLst>
                                        <p:tav tm="0">
                                          <p:val>
                                            <p:strVal val="ppt_y"/>
                                          </p:val>
                                        </p:tav>
                                        <p:tav tm="100000">
                                          <p:val>
                                            <p:strVal val="ppt_y"/>
                                          </p:val>
                                        </p:tav>
                                      </p:tavLst>
                                    </p:anim>
                                    <p:animEffect transition="out" filter="fade">
                                      <p:cBhvr>
                                        <p:cTn id="89" dur="500"/>
                                        <p:tgtEl>
                                          <p:spTgt spid="6"/>
                                        </p:tgtEl>
                                      </p:cBhvr>
                                    </p:animEffect>
                                    <p:set>
                                      <p:cBhvr>
                                        <p:cTn id="90" dur="1" fill="hold">
                                          <p:stCondLst>
                                            <p:cond delay="499"/>
                                          </p:stCondLst>
                                        </p:cTn>
                                        <p:tgtEl>
                                          <p:spTgt spid="6"/>
                                        </p:tgtEl>
                                        <p:attrNameLst>
                                          <p:attrName>style.visibility</p:attrName>
                                        </p:attrNameLst>
                                      </p:cBhvr>
                                      <p:to>
                                        <p:strVal val="hidden"/>
                                      </p:to>
                                    </p:set>
                                  </p:childTnLst>
                                </p:cTn>
                              </p:par>
                              <p:par>
                                <p:cTn id="91" presetID="54" presetClass="exit" presetSubtype="0" decel="100000" fill="hold" nodeType="withEffect">
                                  <p:stCondLst>
                                    <p:cond delay="0"/>
                                  </p:stCondLst>
                                  <p:childTnLst>
                                    <p:anim calcmode="lin" valueType="num">
                                      <p:cBhvr>
                                        <p:cTn id="92" dur="500"/>
                                        <p:tgtEl>
                                          <p:spTgt spid="16"/>
                                        </p:tgtEl>
                                        <p:attrNameLst>
                                          <p:attrName>ppt_w</p:attrName>
                                        </p:attrNameLst>
                                      </p:cBhvr>
                                      <p:tavLst>
                                        <p:tav tm="0">
                                          <p:val>
                                            <p:strVal val="ppt_w"/>
                                          </p:val>
                                        </p:tav>
                                        <p:tav tm="100000">
                                          <p:val>
                                            <p:strVal val="ppt_w*0.05"/>
                                          </p:val>
                                        </p:tav>
                                      </p:tavLst>
                                    </p:anim>
                                    <p:anim calcmode="lin" valueType="num">
                                      <p:cBhvr>
                                        <p:cTn id="93" dur="500"/>
                                        <p:tgtEl>
                                          <p:spTgt spid="16"/>
                                        </p:tgtEl>
                                        <p:attrNameLst>
                                          <p:attrName>ppt_h</p:attrName>
                                        </p:attrNameLst>
                                      </p:cBhvr>
                                      <p:tavLst>
                                        <p:tav tm="0">
                                          <p:val>
                                            <p:strVal val="ppt_h"/>
                                          </p:val>
                                        </p:tav>
                                        <p:tav tm="100000">
                                          <p:val>
                                            <p:strVal val="ppt_h"/>
                                          </p:val>
                                        </p:tav>
                                      </p:tavLst>
                                    </p:anim>
                                    <p:anim calcmode="lin" valueType="num">
                                      <p:cBhvr>
                                        <p:cTn id="94" dur="500"/>
                                        <p:tgtEl>
                                          <p:spTgt spid="16"/>
                                        </p:tgtEl>
                                        <p:attrNameLst>
                                          <p:attrName>ppt_x</p:attrName>
                                        </p:attrNameLst>
                                      </p:cBhvr>
                                      <p:tavLst>
                                        <p:tav tm="0">
                                          <p:val>
                                            <p:strVal val="ppt_x"/>
                                          </p:val>
                                        </p:tav>
                                        <p:tav tm="100000">
                                          <p:val>
                                            <p:strVal val="ppt_x-.2"/>
                                          </p:val>
                                        </p:tav>
                                      </p:tavLst>
                                    </p:anim>
                                    <p:anim calcmode="lin" valueType="num">
                                      <p:cBhvr>
                                        <p:cTn id="95" dur="500"/>
                                        <p:tgtEl>
                                          <p:spTgt spid="16"/>
                                        </p:tgtEl>
                                        <p:attrNameLst>
                                          <p:attrName>ppt_y</p:attrName>
                                        </p:attrNameLst>
                                      </p:cBhvr>
                                      <p:tavLst>
                                        <p:tav tm="0">
                                          <p:val>
                                            <p:strVal val="ppt_y"/>
                                          </p:val>
                                        </p:tav>
                                        <p:tav tm="100000">
                                          <p:val>
                                            <p:strVal val="ppt_y"/>
                                          </p:val>
                                        </p:tav>
                                      </p:tavLst>
                                    </p:anim>
                                    <p:animEffect transition="out" filter="fade">
                                      <p:cBhvr>
                                        <p:cTn id="96" dur="500"/>
                                        <p:tgtEl>
                                          <p:spTgt spid="16"/>
                                        </p:tgtEl>
                                      </p:cBhvr>
                                    </p:animEffect>
                                    <p:set>
                                      <p:cBhvr>
                                        <p:cTn id="97" dur="1" fill="hold">
                                          <p:stCondLst>
                                            <p:cond delay="499"/>
                                          </p:stCondLst>
                                        </p:cTn>
                                        <p:tgtEl>
                                          <p:spTgt spid="16"/>
                                        </p:tgtEl>
                                        <p:attrNameLst>
                                          <p:attrName>style.visibility</p:attrName>
                                        </p:attrNameLst>
                                      </p:cBhvr>
                                      <p:to>
                                        <p:strVal val="hidden"/>
                                      </p:to>
                                    </p:set>
                                  </p:childTnLst>
                                </p:cTn>
                              </p:par>
                              <p:par>
                                <p:cTn id="98" presetID="54" presetClass="exit" presetSubtype="0" decel="100000" fill="hold" nodeType="withEffect">
                                  <p:stCondLst>
                                    <p:cond delay="0"/>
                                  </p:stCondLst>
                                  <p:childTnLst>
                                    <p:anim calcmode="lin" valueType="num">
                                      <p:cBhvr>
                                        <p:cTn id="99" dur="500"/>
                                        <p:tgtEl>
                                          <p:spTgt spid="14"/>
                                        </p:tgtEl>
                                        <p:attrNameLst>
                                          <p:attrName>ppt_w</p:attrName>
                                        </p:attrNameLst>
                                      </p:cBhvr>
                                      <p:tavLst>
                                        <p:tav tm="0">
                                          <p:val>
                                            <p:strVal val="ppt_w"/>
                                          </p:val>
                                        </p:tav>
                                        <p:tav tm="100000">
                                          <p:val>
                                            <p:strVal val="ppt_w*0.05"/>
                                          </p:val>
                                        </p:tav>
                                      </p:tavLst>
                                    </p:anim>
                                    <p:anim calcmode="lin" valueType="num">
                                      <p:cBhvr>
                                        <p:cTn id="100" dur="500"/>
                                        <p:tgtEl>
                                          <p:spTgt spid="14"/>
                                        </p:tgtEl>
                                        <p:attrNameLst>
                                          <p:attrName>ppt_h</p:attrName>
                                        </p:attrNameLst>
                                      </p:cBhvr>
                                      <p:tavLst>
                                        <p:tav tm="0">
                                          <p:val>
                                            <p:strVal val="ppt_h"/>
                                          </p:val>
                                        </p:tav>
                                        <p:tav tm="100000">
                                          <p:val>
                                            <p:strVal val="ppt_h"/>
                                          </p:val>
                                        </p:tav>
                                      </p:tavLst>
                                    </p:anim>
                                    <p:anim calcmode="lin" valueType="num">
                                      <p:cBhvr>
                                        <p:cTn id="101" dur="500"/>
                                        <p:tgtEl>
                                          <p:spTgt spid="14"/>
                                        </p:tgtEl>
                                        <p:attrNameLst>
                                          <p:attrName>ppt_x</p:attrName>
                                        </p:attrNameLst>
                                      </p:cBhvr>
                                      <p:tavLst>
                                        <p:tav tm="0">
                                          <p:val>
                                            <p:strVal val="ppt_x"/>
                                          </p:val>
                                        </p:tav>
                                        <p:tav tm="100000">
                                          <p:val>
                                            <p:strVal val="ppt_x-.2"/>
                                          </p:val>
                                        </p:tav>
                                      </p:tavLst>
                                    </p:anim>
                                    <p:anim calcmode="lin" valueType="num">
                                      <p:cBhvr>
                                        <p:cTn id="102" dur="500"/>
                                        <p:tgtEl>
                                          <p:spTgt spid="14"/>
                                        </p:tgtEl>
                                        <p:attrNameLst>
                                          <p:attrName>ppt_y</p:attrName>
                                        </p:attrNameLst>
                                      </p:cBhvr>
                                      <p:tavLst>
                                        <p:tav tm="0">
                                          <p:val>
                                            <p:strVal val="ppt_y"/>
                                          </p:val>
                                        </p:tav>
                                        <p:tav tm="100000">
                                          <p:val>
                                            <p:strVal val="ppt_y"/>
                                          </p:val>
                                        </p:tav>
                                      </p:tavLst>
                                    </p:anim>
                                    <p:animEffect transition="out" filter="fade">
                                      <p:cBhvr>
                                        <p:cTn id="103" dur="500"/>
                                        <p:tgtEl>
                                          <p:spTgt spid="14"/>
                                        </p:tgtEl>
                                      </p:cBhvr>
                                    </p:animEffect>
                                    <p:set>
                                      <p:cBhvr>
                                        <p:cTn id="104" dur="1" fill="hold">
                                          <p:stCondLst>
                                            <p:cond delay="499"/>
                                          </p:stCondLst>
                                        </p:cTn>
                                        <p:tgtEl>
                                          <p:spTgt spid="14"/>
                                        </p:tgtEl>
                                        <p:attrNameLst>
                                          <p:attrName>style.visibility</p:attrName>
                                        </p:attrNameLst>
                                      </p:cBhvr>
                                      <p:to>
                                        <p:strVal val="hidden"/>
                                      </p:to>
                                    </p:set>
                                  </p:childTnLst>
                                </p:cTn>
                              </p:par>
                              <p:par>
                                <p:cTn id="105" presetID="54" presetClass="exit" presetSubtype="0" decel="100000" fill="hold" nodeType="withEffect">
                                  <p:stCondLst>
                                    <p:cond delay="0"/>
                                  </p:stCondLst>
                                  <p:childTnLst>
                                    <p:anim calcmode="lin" valueType="num">
                                      <p:cBhvr>
                                        <p:cTn id="106" dur="500"/>
                                        <p:tgtEl>
                                          <p:spTgt spid="28"/>
                                        </p:tgtEl>
                                        <p:attrNameLst>
                                          <p:attrName>ppt_w</p:attrName>
                                        </p:attrNameLst>
                                      </p:cBhvr>
                                      <p:tavLst>
                                        <p:tav tm="0">
                                          <p:val>
                                            <p:strVal val="ppt_w"/>
                                          </p:val>
                                        </p:tav>
                                        <p:tav tm="100000">
                                          <p:val>
                                            <p:strVal val="ppt_w*0.05"/>
                                          </p:val>
                                        </p:tav>
                                      </p:tavLst>
                                    </p:anim>
                                    <p:anim calcmode="lin" valueType="num">
                                      <p:cBhvr>
                                        <p:cTn id="107" dur="500"/>
                                        <p:tgtEl>
                                          <p:spTgt spid="28"/>
                                        </p:tgtEl>
                                        <p:attrNameLst>
                                          <p:attrName>ppt_h</p:attrName>
                                        </p:attrNameLst>
                                      </p:cBhvr>
                                      <p:tavLst>
                                        <p:tav tm="0">
                                          <p:val>
                                            <p:strVal val="ppt_h"/>
                                          </p:val>
                                        </p:tav>
                                        <p:tav tm="100000">
                                          <p:val>
                                            <p:strVal val="ppt_h"/>
                                          </p:val>
                                        </p:tav>
                                      </p:tavLst>
                                    </p:anim>
                                    <p:anim calcmode="lin" valueType="num">
                                      <p:cBhvr>
                                        <p:cTn id="108" dur="500"/>
                                        <p:tgtEl>
                                          <p:spTgt spid="28"/>
                                        </p:tgtEl>
                                        <p:attrNameLst>
                                          <p:attrName>ppt_x</p:attrName>
                                        </p:attrNameLst>
                                      </p:cBhvr>
                                      <p:tavLst>
                                        <p:tav tm="0">
                                          <p:val>
                                            <p:strVal val="ppt_x"/>
                                          </p:val>
                                        </p:tav>
                                        <p:tav tm="100000">
                                          <p:val>
                                            <p:strVal val="ppt_x-.2"/>
                                          </p:val>
                                        </p:tav>
                                      </p:tavLst>
                                    </p:anim>
                                    <p:anim calcmode="lin" valueType="num">
                                      <p:cBhvr>
                                        <p:cTn id="109" dur="500"/>
                                        <p:tgtEl>
                                          <p:spTgt spid="28"/>
                                        </p:tgtEl>
                                        <p:attrNameLst>
                                          <p:attrName>ppt_y</p:attrName>
                                        </p:attrNameLst>
                                      </p:cBhvr>
                                      <p:tavLst>
                                        <p:tav tm="0">
                                          <p:val>
                                            <p:strVal val="ppt_y"/>
                                          </p:val>
                                        </p:tav>
                                        <p:tav tm="100000">
                                          <p:val>
                                            <p:strVal val="ppt_y"/>
                                          </p:val>
                                        </p:tav>
                                      </p:tavLst>
                                    </p:anim>
                                    <p:animEffect transition="out" filter="fade">
                                      <p:cBhvr>
                                        <p:cTn id="110" dur="500"/>
                                        <p:tgtEl>
                                          <p:spTgt spid="28"/>
                                        </p:tgtEl>
                                      </p:cBhvr>
                                    </p:animEffect>
                                    <p:set>
                                      <p:cBhvr>
                                        <p:cTn id="111" dur="1" fill="hold">
                                          <p:stCondLst>
                                            <p:cond delay="499"/>
                                          </p:stCondLst>
                                        </p:cTn>
                                        <p:tgtEl>
                                          <p:spTgt spid="28"/>
                                        </p:tgtEl>
                                        <p:attrNameLst>
                                          <p:attrName>style.visibility</p:attrName>
                                        </p:attrNameLst>
                                      </p:cBhvr>
                                      <p:to>
                                        <p:strVal val="hidden"/>
                                      </p:to>
                                    </p:set>
                                  </p:childTnLst>
                                </p:cTn>
                              </p:par>
                              <p:par>
                                <p:cTn id="112" presetID="54" presetClass="exit" presetSubtype="0" decel="100000" fill="hold" nodeType="withEffect">
                                  <p:stCondLst>
                                    <p:cond delay="0"/>
                                  </p:stCondLst>
                                  <p:childTnLst>
                                    <p:anim calcmode="lin" valueType="num">
                                      <p:cBhvr>
                                        <p:cTn id="113" dur="500"/>
                                        <p:tgtEl>
                                          <p:spTgt spid="23"/>
                                        </p:tgtEl>
                                        <p:attrNameLst>
                                          <p:attrName>ppt_w</p:attrName>
                                        </p:attrNameLst>
                                      </p:cBhvr>
                                      <p:tavLst>
                                        <p:tav tm="0">
                                          <p:val>
                                            <p:strVal val="ppt_w"/>
                                          </p:val>
                                        </p:tav>
                                        <p:tav tm="100000">
                                          <p:val>
                                            <p:strVal val="ppt_w*0.05"/>
                                          </p:val>
                                        </p:tav>
                                      </p:tavLst>
                                    </p:anim>
                                    <p:anim calcmode="lin" valueType="num">
                                      <p:cBhvr>
                                        <p:cTn id="114" dur="500"/>
                                        <p:tgtEl>
                                          <p:spTgt spid="23"/>
                                        </p:tgtEl>
                                        <p:attrNameLst>
                                          <p:attrName>ppt_h</p:attrName>
                                        </p:attrNameLst>
                                      </p:cBhvr>
                                      <p:tavLst>
                                        <p:tav tm="0">
                                          <p:val>
                                            <p:strVal val="ppt_h"/>
                                          </p:val>
                                        </p:tav>
                                        <p:tav tm="100000">
                                          <p:val>
                                            <p:strVal val="ppt_h"/>
                                          </p:val>
                                        </p:tav>
                                      </p:tavLst>
                                    </p:anim>
                                    <p:anim calcmode="lin" valueType="num">
                                      <p:cBhvr>
                                        <p:cTn id="115" dur="500"/>
                                        <p:tgtEl>
                                          <p:spTgt spid="23"/>
                                        </p:tgtEl>
                                        <p:attrNameLst>
                                          <p:attrName>ppt_x</p:attrName>
                                        </p:attrNameLst>
                                      </p:cBhvr>
                                      <p:tavLst>
                                        <p:tav tm="0">
                                          <p:val>
                                            <p:strVal val="ppt_x"/>
                                          </p:val>
                                        </p:tav>
                                        <p:tav tm="100000">
                                          <p:val>
                                            <p:strVal val="ppt_x-.2"/>
                                          </p:val>
                                        </p:tav>
                                      </p:tavLst>
                                    </p:anim>
                                    <p:anim calcmode="lin" valueType="num">
                                      <p:cBhvr>
                                        <p:cTn id="116" dur="500"/>
                                        <p:tgtEl>
                                          <p:spTgt spid="23"/>
                                        </p:tgtEl>
                                        <p:attrNameLst>
                                          <p:attrName>ppt_y</p:attrName>
                                        </p:attrNameLst>
                                      </p:cBhvr>
                                      <p:tavLst>
                                        <p:tav tm="0">
                                          <p:val>
                                            <p:strVal val="ppt_y"/>
                                          </p:val>
                                        </p:tav>
                                        <p:tav tm="100000">
                                          <p:val>
                                            <p:strVal val="ppt_y"/>
                                          </p:val>
                                        </p:tav>
                                      </p:tavLst>
                                    </p:anim>
                                    <p:animEffect transition="out" filter="fade">
                                      <p:cBhvr>
                                        <p:cTn id="117" dur="500"/>
                                        <p:tgtEl>
                                          <p:spTgt spid="23"/>
                                        </p:tgtEl>
                                      </p:cBhvr>
                                    </p:animEffect>
                                    <p:set>
                                      <p:cBhvr>
                                        <p:cTn id="118" dur="1" fill="hold">
                                          <p:stCondLst>
                                            <p:cond delay="499"/>
                                          </p:stCondLst>
                                        </p:cTn>
                                        <p:tgtEl>
                                          <p:spTgt spid="23"/>
                                        </p:tgtEl>
                                        <p:attrNameLst>
                                          <p:attrName>style.visibility</p:attrName>
                                        </p:attrNameLst>
                                      </p:cBhvr>
                                      <p:to>
                                        <p:strVal val="hidden"/>
                                      </p:to>
                                    </p:set>
                                  </p:childTnLst>
                                </p:cTn>
                              </p:par>
                              <p:par>
                                <p:cTn id="119" presetID="54" presetClass="exit" presetSubtype="0" decel="100000" fill="hold" nodeType="withEffect">
                                  <p:stCondLst>
                                    <p:cond delay="0"/>
                                  </p:stCondLst>
                                  <p:childTnLst>
                                    <p:anim calcmode="lin" valueType="num">
                                      <p:cBhvr>
                                        <p:cTn id="120" dur="500"/>
                                        <p:tgtEl>
                                          <p:spTgt spid="22"/>
                                        </p:tgtEl>
                                        <p:attrNameLst>
                                          <p:attrName>ppt_w</p:attrName>
                                        </p:attrNameLst>
                                      </p:cBhvr>
                                      <p:tavLst>
                                        <p:tav tm="0">
                                          <p:val>
                                            <p:strVal val="ppt_w"/>
                                          </p:val>
                                        </p:tav>
                                        <p:tav tm="100000">
                                          <p:val>
                                            <p:strVal val="ppt_w*0.05"/>
                                          </p:val>
                                        </p:tav>
                                      </p:tavLst>
                                    </p:anim>
                                    <p:anim calcmode="lin" valueType="num">
                                      <p:cBhvr>
                                        <p:cTn id="121" dur="500"/>
                                        <p:tgtEl>
                                          <p:spTgt spid="22"/>
                                        </p:tgtEl>
                                        <p:attrNameLst>
                                          <p:attrName>ppt_h</p:attrName>
                                        </p:attrNameLst>
                                      </p:cBhvr>
                                      <p:tavLst>
                                        <p:tav tm="0">
                                          <p:val>
                                            <p:strVal val="ppt_h"/>
                                          </p:val>
                                        </p:tav>
                                        <p:tav tm="100000">
                                          <p:val>
                                            <p:strVal val="ppt_h"/>
                                          </p:val>
                                        </p:tav>
                                      </p:tavLst>
                                    </p:anim>
                                    <p:anim calcmode="lin" valueType="num">
                                      <p:cBhvr>
                                        <p:cTn id="122" dur="500"/>
                                        <p:tgtEl>
                                          <p:spTgt spid="22"/>
                                        </p:tgtEl>
                                        <p:attrNameLst>
                                          <p:attrName>ppt_x</p:attrName>
                                        </p:attrNameLst>
                                      </p:cBhvr>
                                      <p:tavLst>
                                        <p:tav tm="0">
                                          <p:val>
                                            <p:strVal val="ppt_x"/>
                                          </p:val>
                                        </p:tav>
                                        <p:tav tm="100000">
                                          <p:val>
                                            <p:strVal val="ppt_x-.2"/>
                                          </p:val>
                                        </p:tav>
                                      </p:tavLst>
                                    </p:anim>
                                    <p:anim calcmode="lin" valueType="num">
                                      <p:cBhvr>
                                        <p:cTn id="123" dur="500"/>
                                        <p:tgtEl>
                                          <p:spTgt spid="22"/>
                                        </p:tgtEl>
                                        <p:attrNameLst>
                                          <p:attrName>ppt_y</p:attrName>
                                        </p:attrNameLst>
                                      </p:cBhvr>
                                      <p:tavLst>
                                        <p:tav tm="0">
                                          <p:val>
                                            <p:strVal val="ppt_y"/>
                                          </p:val>
                                        </p:tav>
                                        <p:tav tm="100000">
                                          <p:val>
                                            <p:strVal val="ppt_y"/>
                                          </p:val>
                                        </p:tav>
                                      </p:tavLst>
                                    </p:anim>
                                    <p:animEffect transition="out" filter="fade">
                                      <p:cBhvr>
                                        <p:cTn id="124" dur="500"/>
                                        <p:tgtEl>
                                          <p:spTgt spid="22"/>
                                        </p:tgtEl>
                                      </p:cBhvr>
                                    </p:animEffect>
                                    <p:set>
                                      <p:cBhvr>
                                        <p:cTn id="125" dur="1" fill="hold">
                                          <p:stCondLst>
                                            <p:cond delay="499"/>
                                          </p:stCondLst>
                                        </p:cTn>
                                        <p:tgtEl>
                                          <p:spTgt spid="22"/>
                                        </p:tgtEl>
                                        <p:attrNameLst>
                                          <p:attrName>style.visibility</p:attrName>
                                        </p:attrNameLst>
                                      </p:cBhvr>
                                      <p:to>
                                        <p:strVal val="hidden"/>
                                      </p:to>
                                    </p:set>
                                  </p:childTnLst>
                                </p:cTn>
                              </p:par>
                              <p:par>
                                <p:cTn id="126" presetID="54" presetClass="exit" presetSubtype="0" decel="100000" fill="hold" grpId="1" nodeType="withEffect">
                                  <p:stCondLst>
                                    <p:cond delay="0"/>
                                  </p:stCondLst>
                                  <p:childTnLst>
                                    <p:anim calcmode="lin" valueType="num">
                                      <p:cBhvr>
                                        <p:cTn id="127" dur="500"/>
                                        <p:tgtEl>
                                          <p:spTgt spid="29"/>
                                        </p:tgtEl>
                                        <p:attrNameLst>
                                          <p:attrName>ppt_w</p:attrName>
                                        </p:attrNameLst>
                                      </p:cBhvr>
                                      <p:tavLst>
                                        <p:tav tm="0">
                                          <p:val>
                                            <p:strVal val="ppt_w"/>
                                          </p:val>
                                        </p:tav>
                                        <p:tav tm="100000">
                                          <p:val>
                                            <p:strVal val="ppt_w*0.05"/>
                                          </p:val>
                                        </p:tav>
                                      </p:tavLst>
                                    </p:anim>
                                    <p:anim calcmode="lin" valueType="num">
                                      <p:cBhvr>
                                        <p:cTn id="128" dur="500"/>
                                        <p:tgtEl>
                                          <p:spTgt spid="29"/>
                                        </p:tgtEl>
                                        <p:attrNameLst>
                                          <p:attrName>ppt_h</p:attrName>
                                        </p:attrNameLst>
                                      </p:cBhvr>
                                      <p:tavLst>
                                        <p:tav tm="0">
                                          <p:val>
                                            <p:strVal val="ppt_h"/>
                                          </p:val>
                                        </p:tav>
                                        <p:tav tm="100000">
                                          <p:val>
                                            <p:strVal val="ppt_h"/>
                                          </p:val>
                                        </p:tav>
                                      </p:tavLst>
                                    </p:anim>
                                    <p:anim calcmode="lin" valueType="num">
                                      <p:cBhvr>
                                        <p:cTn id="129" dur="500"/>
                                        <p:tgtEl>
                                          <p:spTgt spid="29"/>
                                        </p:tgtEl>
                                        <p:attrNameLst>
                                          <p:attrName>ppt_x</p:attrName>
                                        </p:attrNameLst>
                                      </p:cBhvr>
                                      <p:tavLst>
                                        <p:tav tm="0">
                                          <p:val>
                                            <p:strVal val="ppt_x"/>
                                          </p:val>
                                        </p:tav>
                                        <p:tav tm="100000">
                                          <p:val>
                                            <p:strVal val="ppt_x-.2"/>
                                          </p:val>
                                        </p:tav>
                                      </p:tavLst>
                                    </p:anim>
                                    <p:anim calcmode="lin" valueType="num">
                                      <p:cBhvr>
                                        <p:cTn id="130" dur="500"/>
                                        <p:tgtEl>
                                          <p:spTgt spid="29"/>
                                        </p:tgtEl>
                                        <p:attrNameLst>
                                          <p:attrName>ppt_y</p:attrName>
                                        </p:attrNameLst>
                                      </p:cBhvr>
                                      <p:tavLst>
                                        <p:tav tm="0">
                                          <p:val>
                                            <p:strVal val="ppt_y"/>
                                          </p:val>
                                        </p:tav>
                                        <p:tav tm="100000">
                                          <p:val>
                                            <p:strVal val="ppt_y"/>
                                          </p:val>
                                        </p:tav>
                                      </p:tavLst>
                                    </p:anim>
                                    <p:animEffect transition="out" filter="fade">
                                      <p:cBhvr>
                                        <p:cTn id="131" dur="500"/>
                                        <p:tgtEl>
                                          <p:spTgt spid="29"/>
                                        </p:tgtEl>
                                      </p:cBhvr>
                                    </p:animEffect>
                                    <p:set>
                                      <p:cBhvr>
                                        <p:cTn id="132" dur="1" fill="hold">
                                          <p:stCondLst>
                                            <p:cond delay="499"/>
                                          </p:stCondLst>
                                        </p:cTn>
                                        <p:tgtEl>
                                          <p:spTgt spid="29"/>
                                        </p:tgtEl>
                                        <p:attrNameLst>
                                          <p:attrName>style.visibility</p:attrName>
                                        </p:attrNameLst>
                                      </p:cBhvr>
                                      <p:to>
                                        <p:strVal val="hidden"/>
                                      </p:to>
                                    </p:set>
                                  </p:childTnLst>
                                </p:cTn>
                              </p:par>
                              <p:par>
                                <p:cTn id="133" presetID="54" presetClass="exit" presetSubtype="0" decel="100000" fill="hold" nodeType="withEffect">
                                  <p:stCondLst>
                                    <p:cond delay="0"/>
                                  </p:stCondLst>
                                  <p:childTnLst>
                                    <p:anim calcmode="lin" valueType="num">
                                      <p:cBhvr>
                                        <p:cTn id="134" dur="500"/>
                                        <p:tgtEl>
                                          <p:spTgt spid="8"/>
                                        </p:tgtEl>
                                        <p:attrNameLst>
                                          <p:attrName>ppt_w</p:attrName>
                                        </p:attrNameLst>
                                      </p:cBhvr>
                                      <p:tavLst>
                                        <p:tav tm="0">
                                          <p:val>
                                            <p:strVal val="ppt_w"/>
                                          </p:val>
                                        </p:tav>
                                        <p:tav tm="100000">
                                          <p:val>
                                            <p:strVal val="ppt_w*0.05"/>
                                          </p:val>
                                        </p:tav>
                                      </p:tavLst>
                                    </p:anim>
                                    <p:anim calcmode="lin" valueType="num">
                                      <p:cBhvr>
                                        <p:cTn id="135" dur="500"/>
                                        <p:tgtEl>
                                          <p:spTgt spid="8"/>
                                        </p:tgtEl>
                                        <p:attrNameLst>
                                          <p:attrName>ppt_h</p:attrName>
                                        </p:attrNameLst>
                                      </p:cBhvr>
                                      <p:tavLst>
                                        <p:tav tm="0">
                                          <p:val>
                                            <p:strVal val="ppt_h"/>
                                          </p:val>
                                        </p:tav>
                                        <p:tav tm="100000">
                                          <p:val>
                                            <p:strVal val="ppt_h"/>
                                          </p:val>
                                        </p:tav>
                                      </p:tavLst>
                                    </p:anim>
                                    <p:anim calcmode="lin" valueType="num">
                                      <p:cBhvr>
                                        <p:cTn id="136" dur="500"/>
                                        <p:tgtEl>
                                          <p:spTgt spid="8"/>
                                        </p:tgtEl>
                                        <p:attrNameLst>
                                          <p:attrName>ppt_x</p:attrName>
                                        </p:attrNameLst>
                                      </p:cBhvr>
                                      <p:tavLst>
                                        <p:tav tm="0">
                                          <p:val>
                                            <p:strVal val="ppt_x"/>
                                          </p:val>
                                        </p:tav>
                                        <p:tav tm="100000">
                                          <p:val>
                                            <p:strVal val="ppt_x-.2"/>
                                          </p:val>
                                        </p:tav>
                                      </p:tavLst>
                                    </p:anim>
                                    <p:anim calcmode="lin" valueType="num">
                                      <p:cBhvr>
                                        <p:cTn id="137" dur="500"/>
                                        <p:tgtEl>
                                          <p:spTgt spid="8"/>
                                        </p:tgtEl>
                                        <p:attrNameLst>
                                          <p:attrName>ppt_y</p:attrName>
                                        </p:attrNameLst>
                                      </p:cBhvr>
                                      <p:tavLst>
                                        <p:tav tm="0">
                                          <p:val>
                                            <p:strVal val="ppt_y"/>
                                          </p:val>
                                        </p:tav>
                                        <p:tav tm="100000">
                                          <p:val>
                                            <p:strVal val="ppt_y"/>
                                          </p:val>
                                        </p:tav>
                                      </p:tavLst>
                                    </p:anim>
                                    <p:animEffect transition="out" filter="fade">
                                      <p:cBhvr>
                                        <p:cTn id="138" dur="500"/>
                                        <p:tgtEl>
                                          <p:spTgt spid="8"/>
                                        </p:tgtEl>
                                      </p:cBhvr>
                                    </p:animEffect>
                                    <p:set>
                                      <p:cBhvr>
                                        <p:cTn id="139" dur="1" fill="hold">
                                          <p:stCondLst>
                                            <p:cond delay="499"/>
                                          </p:stCondLst>
                                        </p:cTn>
                                        <p:tgtEl>
                                          <p:spTgt spid="8"/>
                                        </p:tgtEl>
                                        <p:attrNameLst>
                                          <p:attrName>style.visibility</p:attrName>
                                        </p:attrNameLst>
                                      </p:cBhvr>
                                      <p:to>
                                        <p:strVal val="hidden"/>
                                      </p:to>
                                    </p:set>
                                  </p:childTnLst>
                                </p:cTn>
                              </p:par>
                              <p:par>
                                <p:cTn id="140" presetID="54" presetClass="exit" presetSubtype="0" decel="100000" fill="hold" nodeType="withEffect">
                                  <p:stCondLst>
                                    <p:cond delay="0"/>
                                  </p:stCondLst>
                                  <p:childTnLst>
                                    <p:anim calcmode="lin" valueType="num">
                                      <p:cBhvr>
                                        <p:cTn id="141" dur="500"/>
                                        <p:tgtEl>
                                          <p:spTgt spid="27"/>
                                        </p:tgtEl>
                                        <p:attrNameLst>
                                          <p:attrName>ppt_w</p:attrName>
                                        </p:attrNameLst>
                                      </p:cBhvr>
                                      <p:tavLst>
                                        <p:tav tm="0">
                                          <p:val>
                                            <p:strVal val="ppt_w"/>
                                          </p:val>
                                        </p:tav>
                                        <p:tav tm="100000">
                                          <p:val>
                                            <p:strVal val="ppt_w*0.05"/>
                                          </p:val>
                                        </p:tav>
                                      </p:tavLst>
                                    </p:anim>
                                    <p:anim calcmode="lin" valueType="num">
                                      <p:cBhvr>
                                        <p:cTn id="142" dur="500"/>
                                        <p:tgtEl>
                                          <p:spTgt spid="27"/>
                                        </p:tgtEl>
                                        <p:attrNameLst>
                                          <p:attrName>ppt_h</p:attrName>
                                        </p:attrNameLst>
                                      </p:cBhvr>
                                      <p:tavLst>
                                        <p:tav tm="0">
                                          <p:val>
                                            <p:strVal val="ppt_h"/>
                                          </p:val>
                                        </p:tav>
                                        <p:tav tm="100000">
                                          <p:val>
                                            <p:strVal val="ppt_h"/>
                                          </p:val>
                                        </p:tav>
                                      </p:tavLst>
                                    </p:anim>
                                    <p:anim calcmode="lin" valueType="num">
                                      <p:cBhvr>
                                        <p:cTn id="143" dur="500"/>
                                        <p:tgtEl>
                                          <p:spTgt spid="27"/>
                                        </p:tgtEl>
                                        <p:attrNameLst>
                                          <p:attrName>ppt_x</p:attrName>
                                        </p:attrNameLst>
                                      </p:cBhvr>
                                      <p:tavLst>
                                        <p:tav tm="0">
                                          <p:val>
                                            <p:strVal val="ppt_x"/>
                                          </p:val>
                                        </p:tav>
                                        <p:tav tm="100000">
                                          <p:val>
                                            <p:strVal val="ppt_x-.2"/>
                                          </p:val>
                                        </p:tav>
                                      </p:tavLst>
                                    </p:anim>
                                    <p:anim calcmode="lin" valueType="num">
                                      <p:cBhvr>
                                        <p:cTn id="144" dur="500"/>
                                        <p:tgtEl>
                                          <p:spTgt spid="27"/>
                                        </p:tgtEl>
                                        <p:attrNameLst>
                                          <p:attrName>ppt_y</p:attrName>
                                        </p:attrNameLst>
                                      </p:cBhvr>
                                      <p:tavLst>
                                        <p:tav tm="0">
                                          <p:val>
                                            <p:strVal val="ppt_y"/>
                                          </p:val>
                                        </p:tav>
                                        <p:tav tm="100000">
                                          <p:val>
                                            <p:strVal val="ppt_y"/>
                                          </p:val>
                                        </p:tav>
                                      </p:tavLst>
                                    </p:anim>
                                    <p:animEffect transition="out" filter="fade">
                                      <p:cBhvr>
                                        <p:cTn id="145" dur="500"/>
                                        <p:tgtEl>
                                          <p:spTgt spid="27"/>
                                        </p:tgtEl>
                                      </p:cBhvr>
                                    </p:animEffect>
                                    <p:set>
                                      <p:cBhvr>
                                        <p:cTn id="146" dur="1" fill="hold">
                                          <p:stCondLst>
                                            <p:cond delay="499"/>
                                          </p:stCondLst>
                                        </p:cTn>
                                        <p:tgtEl>
                                          <p:spTgt spid="27"/>
                                        </p:tgtEl>
                                        <p:attrNameLst>
                                          <p:attrName>style.visibility</p:attrName>
                                        </p:attrNameLst>
                                      </p:cBhvr>
                                      <p:to>
                                        <p:strVal val="hidden"/>
                                      </p:to>
                                    </p:set>
                                  </p:childTnLst>
                                </p:cTn>
                              </p:par>
                              <p:par>
                                <p:cTn id="147" presetID="54" presetClass="exit" presetSubtype="0" decel="100000" fill="hold" grpId="1" nodeType="withEffect">
                                  <p:stCondLst>
                                    <p:cond delay="0"/>
                                  </p:stCondLst>
                                  <p:childTnLst>
                                    <p:anim calcmode="lin" valueType="num">
                                      <p:cBhvr>
                                        <p:cTn id="148" dur="500"/>
                                        <p:tgtEl>
                                          <p:spTgt spid="32"/>
                                        </p:tgtEl>
                                        <p:attrNameLst>
                                          <p:attrName>ppt_w</p:attrName>
                                        </p:attrNameLst>
                                      </p:cBhvr>
                                      <p:tavLst>
                                        <p:tav tm="0">
                                          <p:val>
                                            <p:strVal val="ppt_w"/>
                                          </p:val>
                                        </p:tav>
                                        <p:tav tm="100000">
                                          <p:val>
                                            <p:strVal val="ppt_w*0.05"/>
                                          </p:val>
                                        </p:tav>
                                      </p:tavLst>
                                    </p:anim>
                                    <p:anim calcmode="lin" valueType="num">
                                      <p:cBhvr>
                                        <p:cTn id="149" dur="500"/>
                                        <p:tgtEl>
                                          <p:spTgt spid="32"/>
                                        </p:tgtEl>
                                        <p:attrNameLst>
                                          <p:attrName>ppt_h</p:attrName>
                                        </p:attrNameLst>
                                      </p:cBhvr>
                                      <p:tavLst>
                                        <p:tav tm="0">
                                          <p:val>
                                            <p:strVal val="ppt_h"/>
                                          </p:val>
                                        </p:tav>
                                        <p:tav tm="100000">
                                          <p:val>
                                            <p:strVal val="ppt_h"/>
                                          </p:val>
                                        </p:tav>
                                      </p:tavLst>
                                    </p:anim>
                                    <p:anim calcmode="lin" valueType="num">
                                      <p:cBhvr>
                                        <p:cTn id="150" dur="500"/>
                                        <p:tgtEl>
                                          <p:spTgt spid="32"/>
                                        </p:tgtEl>
                                        <p:attrNameLst>
                                          <p:attrName>ppt_x</p:attrName>
                                        </p:attrNameLst>
                                      </p:cBhvr>
                                      <p:tavLst>
                                        <p:tav tm="0">
                                          <p:val>
                                            <p:strVal val="ppt_x"/>
                                          </p:val>
                                        </p:tav>
                                        <p:tav tm="100000">
                                          <p:val>
                                            <p:strVal val="ppt_x-.2"/>
                                          </p:val>
                                        </p:tav>
                                      </p:tavLst>
                                    </p:anim>
                                    <p:anim calcmode="lin" valueType="num">
                                      <p:cBhvr>
                                        <p:cTn id="151" dur="500"/>
                                        <p:tgtEl>
                                          <p:spTgt spid="32"/>
                                        </p:tgtEl>
                                        <p:attrNameLst>
                                          <p:attrName>ppt_y</p:attrName>
                                        </p:attrNameLst>
                                      </p:cBhvr>
                                      <p:tavLst>
                                        <p:tav tm="0">
                                          <p:val>
                                            <p:strVal val="ppt_y"/>
                                          </p:val>
                                        </p:tav>
                                        <p:tav tm="100000">
                                          <p:val>
                                            <p:strVal val="ppt_y"/>
                                          </p:val>
                                        </p:tav>
                                      </p:tavLst>
                                    </p:anim>
                                    <p:animEffect transition="out" filter="fade">
                                      <p:cBhvr>
                                        <p:cTn id="152" dur="500"/>
                                        <p:tgtEl>
                                          <p:spTgt spid="32"/>
                                        </p:tgtEl>
                                      </p:cBhvr>
                                    </p:animEffect>
                                    <p:set>
                                      <p:cBhvr>
                                        <p:cTn id="153" dur="1" fill="hold">
                                          <p:stCondLst>
                                            <p:cond delay="499"/>
                                          </p:stCondLst>
                                        </p:cTn>
                                        <p:tgtEl>
                                          <p:spTgt spid="32"/>
                                        </p:tgtEl>
                                        <p:attrNameLst>
                                          <p:attrName>style.visibility</p:attrName>
                                        </p:attrNameLst>
                                      </p:cBhvr>
                                      <p:to>
                                        <p:strVal val="hidden"/>
                                      </p:to>
                                    </p:set>
                                  </p:childTnLst>
                                </p:cTn>
                              </p:par>
                              <p:par>
                                <p:cTn id="154" presetID="54" presetClass="exit" presetSubtype="0" decel="100000" fill="hold" grpId="1" nodeType="withEffect">
                                  <p:stCondLst>
                                    <p:cond delay="0"/>
                                  </p:stCondLst>
                                  <p:childTnLst>
                                    <p:anim calcmode="lin" valueType="num">
                                      <p:cBhvr>
                                        <p:cTn id="155" dur="500"/>
                                        <p:tgtEl>
                                          <p:spTgt spid="40"/>
                                        </p:tgtEl>
                                        <p:attrNameLst>
                                          <p:attrName>ppt_w</p:attrName>
                                        </p:attrNameLst>
                                      </p:cBhvr>
                                      <p:tavLst>
                                        <p:tav tm="0">
                                          <p:val>
                                            <p:strVal val="ppt_w"/>
                                          </p:val>
                                        </p:tav>
                                        <p:tav tm="100000">
                                          <p:val>
                                            <p:strVal val="ppt_w*0.05"/>
                                          </p:val>
                                        </p:tav>
                                      </p:tavLst>
                                    </p:anim>
                                    <p:anim calcmode="lin" valueType="num">
                                      <p:cBhvr>
                                        <p:cTn id="156" dur="500"/>
                                        <p:tgtEl>
                                          <p:spTgt spid="40"/>
                                        </p:tgtEl>
                                        <p:attrNameLst>
                                          <p:attrName>ppt_h</p:attrName>
                                        </p:attrNameLst>
                                      </p:cBhvr>
                                      <p:tavLst>
                                        <p:tav tm="0">
                                          <p:val>
                                            <p:strVal val="ppt_h"/>
                                          </p:val>
                                        </p:tav>
                                        <p:tav tm="100000">
                                          <p:val>
                                            <p:strVal val="ppt_h"/>
                                          </p:val>
                                        </p:tav>
                                      </p:tavLst>
                                    </p:anim>
                                    <p:anim calcmode="lin" valueType="num">
                                      <p:cBhvr>
                                        <p:cTn id="157" dur="500"/>
                                        <p:tgtEl>
                                          <p:spTgt spid="40"/>
                                        </p:tgtEl>
                                        <p:attrNameLst>
                                          <p:attrName>ppt_x</p:attrName>
                                        </p:attrNameLst>
                                      </p:cBhvr>
                                      <p:tavLst>
                                        <p:tav tm="0">
                                          <p:val>
                                            <p:strVal val="ppt_x"/>
                                          </p:val>
                                        </p:tav>
                                        <p:tav tm="100000">
                                          <p:val>
                                            <p:strVal val="ppt_x-.2"/>
                                          </p:val>
                                        </p:tav>
                                      </p:tavLst>
                                    </p:anim>
                                    <p:anim calcmode="lin" valueType="num">
                                      <p:cBhvr>
                                        <p:cTn id="158" dur="500"/>
                                        <p:tgtEl>
                                          <p:spTgt spid="40"/>
                                        </p:tgtEl>
                                        <p:attrNameLst>
                                          <p:attrName>ppt_y</p:attrName>
                                        </p:attrNameLst>
                                      </p:cBhvr>
                                      <p:tavLst>
                                        <p:tav tm="0">
                                          <p:val>
                                            <p:strVal val="ppt_y"/>
                                          </p:val>
                                        </p:tav>
                                        <p:tav tm="100000">
                                          <p:val>
                                            <p:strVal val="ppt_y"/>
                                          </p:val>
                                        </p:tav>
                                      </p:tavLst>
                                    </p:anim>
                                    <p:animEffect transition="out" filter="fade">
                                      <p:cBhvr>
                                        <p:cTn id="159" dur="500"/>
                                        <p:tgtEl>
                                          <p:spTgt spid="40"/>
                                        </p:tgtEl>
                                      </p:cBhvr>
                                    </p:animEffect>
                                    <p:set>
                                      <p:cBhvr>
                                        <p:cTn id="160" dur="1" fill="hold">
                                          <p:stCondLst>
                                            <p:cond delay="499"/>
                                          </p:stCondLst>
                                        </p:cTn>
                                        <p:tgtEl>
                                          <p:spTgt spid="40"/>
                                        </p:tgtEl>
                                        <p:attrNameLst>
                                          <p:attrName>style.visibility</p:attrName>
                                        </p:attrNameLst>
                                      </p:cBhvr>
                                      <p:to>
                                        <p:strVal val="hidden"/>
                                      </p:to>
                                    </p:set>
                                  </p:childTnLst>
                                </p:cTn>
                              </p:par>
                              <p:par>
                                <p:cTn id="161" presetID="54" presetClass="exit" presetSubtype="0" decel="100000" fill="hold" grpId="1" nodeType="withEffect">
                                  <p:stCondLst>
                                    <p:cond delay="0"/>
                                  </p:stCondLst>
                                  <p:childTnLst>
                                    <p:anim calcmode="lin" valueType="num">
                                      <p:cBhvr>
                                        <p:cTn id="162" dur="500"/>
                                        <p:tgtEl>
                                          <p:spTgt spid="36"/>
                                        </p:tgtEl>
                                        <p:attrNameLst>
                                          <p:attrName>ppt_w</p:attrName>
                                        </p:attrNameLst>
                                      </p:cBhvr>
                                      <p:tavLst>
                                        <p:tav tm="0">
                                          <p:val>
                                            <p:strVal val="ppt_w"/>
                                          </p:val>
                                        </p:tav>
                                        <p:tav tm="100000">
                                          <p:val>
                                            <p:strVal val="ppt_w*0.05"/>
                                          </p:val>
                                        </p:tav>
                                      </p:tavLst>
                                    </p:anim>
                                    <p:anim calcmode="lin" valueType="num">
                                      <p:cBhvr>
                                        <p:cTn id="163" dur="500"/>
                                        <p:tgtEl>
                                          <p:spTgt spid="36"/>
                                        </p:tgtEl>
                                        <p:attrNameLst>
                                          <p:attrName>ppt_h</p:attrName>
                                        </p:attrNameLst>
                                      </p:cBhvr>
                                      <p:tavLst>
                                        <p:tav tm="0">
                                          <p:val>
                                            <p:strVal val="ppt_h"/>
                                          </p:val>
                                        </p:tav>
                                        <p:tav tm="100000">
                                          <p:val>
                                            <p:strVal val="ppt_h"/>
                                          </p:val>
                                        </p:tav>
                                      </p:tavLst>
                                    </p:anim>
                                    <p:anim calcmode="lin" valueType="num">
                                      <p:cBhvr>
                                        <p:cTn id="164" dur="500"/>
                                        <p:tgtEl>
                                          <p:spTgt spid="36"/>
                                        </p:tgtEl>
                                        <p:attrNameLst>
                                          <p:attrName>ppt_x</p:attrName>
                                        </p:attrNameLst>
                                      </p:cBhvr>
                                      <p:tavLst>
                                        <p:tav tm="0">
                                          <p:val>
                                            <p:strVal val="ppt_x"/>
                                          </p:val>
                                        </p:tav>
                                        <p:tav tm="100000">
                                          <p:val>
                                            <p:strVal val="ppt_x-.2"/>
                                          </p:val>
                                        </p:tav>
                                      </p:tavLst>
                                    </p:anim>
                                    <p:anim calcmode="lin" valueType="num">
                                      <p:cBhvr>
                                        <p:cTn id="165" dur="500"/>
                                        <p:tgtEl>
                                          <p:spTgt spid="36"/>
                                        </p:tgtEl>
                                        <p:attrNameLst>
                                          <p:attrName>ppt_y</p:attrName>
                                        </p:attrNameLst>
                                      </p:cBhvr>
                                      <p:tavLst>
                                        <p:tav tm="0">
                                          <p:val>
                                            <p:strVal val="ppt_y"/>
                                          </p:val>
                                        </p:tav>
                                        <p:tav tm="100000">
                                          <p:val>
                                            <p:strVal val="ppt_y"/>
                                          </p:val>
                                        </p:tav>
                                      </p:tavLst>
                                    </p:anim>
                                    <p:animEffect transition="out" filter="fade">
                                      <p:cBhvr>
                                        <p:cTn id="166" dur="500"/>
                                        <p:tgtEl>
                                          <p:spTgt spid="36"/>
                                        </p:tgtEl>
                                      </p:cBhvr>
                                    </p:animEffect>
                                    <p:set>
                                      <p:cBhvr>
                                        <p:cTn id="167" dur="1" fill="hold">
                                          <p:stCondLst>
                                            <p:cond delay="499"/>
                                          </p:stCondLst>
                                        </p:cTn>
                                        <p:tgtEl>
                                          <p:spTgt spid="36"/>
                                        </p:tgtEl>
                                        <p:attrNameLst>
                                          <p:attrName>style.visibility</p:attrName>
                                        </p:attrNameLst>
                                      </p:cBhvr>
                                      <p:to>
                                        <p:strVal val="hidden"/>
                                      </p:to>
                                    </p:set>
                                  </p:childTnLst>
                                </p:cTn>
                              </p:par>
                              <p:par>
                                <p:cTn id="168" presetID="54" presetClass="exit" presetSubtype="0" decel="100000" fill="hold" grpId="1" nodeType="withEffect">
                                  <p:stCondLst>
                                    <p:cond delay="0"/>
                                  </p:stCondLst>
                                  <p:childTnLst>
                                    <p:anim calcmode="lin" valueType="num">
                                      <p:cBhvr>
                                        <p:cTn id="169" dur="500"/>
                                        <p:tgtEl>
                                          <p:spTgt spid="33"/>
                                        </p:tgtEl>
                                        <p:attrNameLst>
                                          <p:attrName>ppt_w</p:attrName>
                                        </p:attrNameLst>
                                      </p:cBhvr>
                                      <p:tavLst>
                                        <p:tav tm="0">
                                          <p:val>
                                            <p:strVal val="ppt_w"/>
                                          </p:val>
                                        </p:tav>
                                        <p:tav tm="100000">
                                          <p:val>
                                            <p:strVal val="ppt_w*0.05"/>
                                          </p:val>
                                        </p:tav>
                                      </p:tavLst>
                                    </p:anim>
                                    <p:anim calcmode="lin" valueType="num">
                                      <p:cBhvr>
                                        <p:cTn id="170" dur="500"/>
                                        <p:tgtEl>
                                          <p:spTgt spid="33"/>
                                        </p:tgtEl>
                                        <p:attrNameLst>
                                          <p:attrName>ppt_h</p:attrName>
                                        </p:attrNameLst>
                                      </p:cBhvr>
                                      <p:tavLst>
                                        <p:tav tm="0">
                                          <p:val>
                                            <p:strVal val="ppt_h"/>
                                          </p:val>
                                        </p:tav>
                                        <p:tav tm="100000">
                                          <p:val>
                                            <p:strVal val="ppt_h"/>
                                          </p:val>
                                        </p:tav>
                                      </p:tavLst>
                                    </p:anim>
                                    <p:anim calcmode="lin" valueType="num">
                                      <p:cBhvr>
                                        <p:cTn id="171" dur="500"/>
                                        <p:tgtEl>
                                          <p:spTgt spid="33"/>
                                        </p:tgtEl>
                                        <p:attrNameLst>
                                          <p:attrName>ppt_x</p:attrName>
                                        </p:attrNameLst>
                                      </p:cBhvr>
                                      <p:tavLst>
                                        <p:tav tm="0">
                                          <p:val>
                                            <p:strVal val="ppt_x"/>
                                          </p:val>
                                        </p:tav>
                                        <p:tav tm="100000">
                                          <p:val>
                                            <p:strVal val="ppt_x-.2"/>
                                          </p:val>
                                        </p:tav>
                                      </p:tavLst>
                                    </p:anim>
                                    <p:anim calcmode="lin" valueType="num">
                                      <p:cBhvr>
                                        <p:cTn id="172" dur="500"/>
                                        <p:tgtEl>
                                          <p:spTgt spid="33"/>
                                        </p:tgtEl>
                                        <p:attrNameLst>
                                          <p:attrName>ppt_y</p:attrName>
                                        </p:attrNameLst>
                                      </p:cBhvr>
                                      <p:tavLst>
                                        <p:tav tm="0">
                                          <p:val>
                                            <p:strVal val="ppt_y"/>
                                          </p:val>
                                        </p:tav>
                                        <p:tav tm="100000">
                                          <p:val>
                                            <p:strVal val="ppt_y"/>
                                          </p:val>
                                        </p:tav>
                                      </p:tavLst>
                                    </p:anim>
                                    <p:animEffect transition="out" filter="fade">
                                      <p:cBhvr>
                                        <p:cTn id="173" dur="500"/>
                                        <p:tgtEl>
                                          <p:spTgt spid="33"/>
                                        </p:tgtEl>
                                      </p:cBhvr>
                                    </p:animEffect>
                                    <p:set>
                                      <p:cBhvr>
                                        <p:cTn id="174" dur="1" fill="hold">
                                          <p:stCondLst>
                                            <p:cond delay="499"/>
                                          </p:stCondLst>
                                        </p:cTn>
                                        <p:tgtEl>
                                          <p:spTgt spid="33"/>
                                        </p:tgtEl>
                                        <p:attrNameLst>
                                          <p:attrName>style.visibility</p:attrName>
                                        </p:attrNameLst>
                                      </p:cBhvr>
                                      <p:to>
                                        <p:strVal val="hidden"/>
                                      </p:to>
                                    </p:set>
                                  </p:childTnLst>
                                </p:cTn>
                              </p:par>
                              <p:par>
                                <p:cTn id="175" presetID="54" presetClass="exit" presetSubtype="0" decel="100000" fill="hold" grpId="1" nodeType="withEffect">
                                  <p:stCondLst>
                                    <p:cond delay="0"/>
                                  </p:stCondLst>
                                  <p:childTnLst>
                                    <p:anim calcmode="lin" valueType="num">
                                      <p:cBhvr>
                                        <p:cTn id="176" dur="500"/>
                                        <p:tgtEl>
                                          <p:spTgt spid="38"/>
                                        </p:tgtEl>
                                        <p:attrNameLst>
                                          <p:attrName>ppt_w</p:attrName>
                                        </p:attrNameLst>
                                      </p:cBhvr>
                                      <p:tavLst>
                                        <p:tav tm="0">
                                          <p:val>
                                            <p:strVal val="ppt_w"/>
                                          </p:val>
                                        </p:tav>
                                        <p:tav tm="100000">
                                          <p:val>
                                            <p:strVal val="ppt_w*0.05"/>
                                          </p:val>
                                        </p:tav>
                                      </p:tavLst>
                                    </p:anim>
                                    <p:anim calcmode="lin" valueType="num">
                                      <p:cBhvr>
                                        <p:cTn id="177" dur="500"/>
                                        <p:tgtEl>
                                          <p:spTgt spid="38"/>
                                        </p:tgtEl>
                                        <p:attrNameLst>
                                          <p:attrName>ppt_h</p:attrName>
                                        </p:attrNameLst>
                                      </p:cBhvr>
                                      <p:tavLst>
                                        <p:tav tm="0">
                                          <p:val>
                                            <p:strVal val="ppt_h"/>
                                          </p:val>
                                        </p:tav>
                                        <p:tav tm="100000">
                                          <p:val>
                                            <p:strVal val="ppt_h"/>
                                          </p:val>
                                        </p:tav>
                                      </p:tavLst>
                                    </p:anim>
                                    <p:anim calcmode="lin" valueType="num">
                                      <p:cBhvr>
                                        <p:cTn id="178" dur="500"/>
                                        <p:tgtEl>
                                          <p:spTgt spid="38"/>
                                        </p:tgtEl>
                                        <p:attrNameLst>
                                          <p:attrName>ppt_x</p:attrName>
                                        </p:attrNameLst>
                                      </p:cBhvr>
                                      <p:tavLst>
                                        <p:tav tm="0">
                                          <p:val>
                                            <p:strVal val="ppt_x"/>
                                          </p:val>
                                        </p:tav>
                                        <p:tav tm="100000">
                                          <p:val>
                                            <p:strVal val="ppt_x-.2"/>
                                          </p:val>
                                        </p:tav>
                                      </p:tavLst>
                                    </p:anim>
                                    <p:anim calcmode="lin" valueType="num">
                                      <p:cBhvr>
                                        <p:cTn id="179" dur="500"/>
                                        <p:tgtEl>
                                          <p:spTgt spid="38"/>
                                        </p:tgtEl>
                                        <p:attrNameLst>
                                          <p:attrName>ppt_y</p:attrName>
                                        </p:attrNameLst>
                                      </p:cBhvr>
                                      <p:tavLst>
                                        <p:tav tm="0">
                                          <p:val>
                                            <p:strVal val="ppt_y"/>
                                          </p:val>
                                        </p:tav>
                                        <p:tav tm="100000">
                                          <p:val>
                                            <p:strVal val="ppt_y"/>
                                          </p:val>
                                        </p:tav>
                                      </p:tavLst>
                                    </p:anim>
                                    <p:animEffect transition="out" filter="fade">
                                      <p:cBhvr>
                                        <p:cTn id="180" dur="500"/>
                                        <p:tgtEl>
                                          <p:spTgt spid="38"/>
                                        </p:tgtEl>
                                      </p:cBhvr>
                                    </p:animEffect>
                                    <p:set>
                                      <p:cBhvr>
                                        <p:cTn id="181" dur="1" fill="hold">
                                          <p:stCondLst>
                                            <p:cond delay="499"/>
                                          </p:stCondLst>
                                        </p:cTn>
                                        <p:tgtEl>
                                          <p:spTgt spid="38"/>
                                        </p:tgtEl>
                                        <p:attrNameLst>
                                          <p:attrName>style.visibility</p:attrName>
                                        </p:attrNameLst>
                                      </p:cBhvr>
                                      <p:to>
                                        <p:strVal val="hidden"/>
                                      </p:to>
                                    </p:set>
                                  </p:childTnLst>
                                </p:cTn>
                              </p:par>
                              <p:par>
                                <p:cTn id="182" presetID="54" presetClass="exit" presetSubtype="0" decel="100000" fill="hold" grpId="1" nodeType="withEffect">
                                  <p:stCondLst>
                                    <p:cond delay="0"/>
                                  </p:stCondLst>
                                  <p:childTnLst>
                                    <p:anim calcmode="lin" valueType="num">
                                      <p:cBhvr>
                                        <p:cTn id="183" dur="500"/>
                                        <p:tgtEl>
                                          <p:spTgt spid="35"/>
                                        </p:tgtEl>
                                        <p:attrNameLst>
                                          <p:attrName>ppt_w</p:attrName>
                                        </p:attrNameLst>
                                      </p:cBhvr>
                                      <p:tavLst>
                                        <p:tav tm="0">
                                          <p:val>
                                            <p:strVal val="ppt_w"/>
                                          </p:val>
                                        </p:tav>
                                        <p:tav tm="100000">
                                          <p:val>
                                            <p:strVal val="ppt_w*0.05"/>
                                          </p:val>
                                        </p:tav>
                                      </p:tavLst>
                                    </p:anim>
                                    <p:anim calcmode="lin" valueType="num">
                                      <p:cBhvr>
                                        <p:cTn id="184" dur="500"/>
                                        <p:tgtEl>
                                          <p:spTgt spid="35"/>
                                        </p:tgtEl>
                                        <p:attrNameLst>
                                          <p:attrName>ppt_h</p:attrName>
                                        </p:attrNameLst>
                                      </p:cBhvr>
                                      <p:tavLst>
                                        <p:tav tm="0">
                                          <p:val>
                                            <p:strVal val="ppt_h"/>
                                          </p:val>
                                        </p:tav>
                                        <p:tav tm="100000">
                                          <p:val>
                                            <p:strVal val="ppt_h"/>
                                          </p:val>
                                        </p:tav>
                                      </p:tavLst>
                                    </p:anim>
                                    <p:anim calcmode="lin" valueType="num">
                                      <p:cBhvr>
                                        <p:cTn id="185" dur="500"/>
                                        <p:tgtEl>
                                          <p:spTgt spid="35"/>
                                        </p:tgtEl>
                                        <p:attrNameLst>
                                          <p:attrName>ppt_x</p:attrName>
                                        </p:attrNameLst>
                                      </p:cBhvr>
                                      <p:tavLst>
                                        <p:tav tm="0">
                                          <p:val>
                                            <p:strVal val="ppt_x"/>
                                          </p:val>
                                        </p:tav>
                                        <p:tav tm="100000">
                                          <p:val>
                                            <p:strVal val="ppt_x-.2"/>
                                          </p:val>
                                        </p:tav>
                                      </p:tavLst>
                                    </p:anim>
                                    <p:anim calcmode="lin" valueType="num">
                                      <p:cBhvr>
                                        <p:cTn id="186" dur="500"/>
                                        <p:tgtEl>
                                          <p:spTgt spid="35"/>
                                        </p:tgtEl>
                                        <p:attrNameLst>
                                          <p:attrName>ppt_y</p:attrName>
                                        </p:attrNameLst>
                                      </p:cBhvr>
                                      <p:tavLst>
                                        <p:tav tm="0">
                                          <p:val>
                                            <p:strVal val="ppt_y"/>
                                          </p:val>
                                        </p:tav>
                                        <p:tav tm="100000">
                                          <p:val>
                                            <p:strVal val="ppt_y"/>
                                          </p:val>
                                        </p:tav>
                                      </p:tavLst>
                                    </p:anim>
                                    <p:animEffect transition="out" filter="fade">
                                      <p:cBhvr>
                                        <p:cTn id="187" dur="500"/>
                                        <p:tgtEl>
                                          <p:spTgt spid="35"/>
                                        </p:tgtEl>
                                      </p:cBhvr>
                                    </p:animEffect>
                                    <p:set>
                                      <p:cBhvr>
                                        <p:cTn id="188" dur="1" fill="hold">
                                          <p:stCondLst>
                                            <p:cond delay="499"/>
                                          </p:stCondLst>
                                        </p:cTn>
                                        <p:tgtEl>
                                          <p:spTgt spid="35"/>
                                        </p:tgtEl>
                                        <p:attrNameLst>
                                          <p:attrName>style.visibility</p:attrName>
                                        </p:attrNameLst>
                                      </p:cBhvr>
                                      <p:to>
                                        <p:strVal val="hidden"/>
                                      </p:to>
                                    </p:set>
                                  </p:childTnLst>
                                </p:cTn>
                              </p:par>
                              <p:par>
                                <p:cTn id="189" presetID="54" presetClass="exit" presetSubtype="0" decel="100000" fill="hold" grpId="1" nodeType="withEffect">
                                  <p:stCondLst>
                                    <p:cond delay="0"/>
                                  </p:stCondLst>
                                  <p:childTnLst>
                                    <p:anim calcmode="lin" valueType="num">
                                      <p:cBhvr>
                                        <p:cTn id="190" dur="500"/>
                                        <p:tgtEl>
                                          <p:spTgt spid="37"/>
                                        </p:tgtEl>
                                        <p:attrNameLst>
                                          <p:attrName>ppt_w</p:attrName>
                                        </p:attrNameLst>
                                      </p:cBhvr>
                                      <p:tavLst>
                                        <p:tav tm="0">
                                          <p:val>
                                            <p:strVal val="ppt_w"/>
                                          </p:val>
                                        </p:tav>
                                        <p:tav tm="100000">
                                          <p:val>
                                            <p:strVal val="ppt_w*0.05"/>
                                          </p:val>
                                        </p:tav>
                                      </p:tavLst>
                                    </p:anim>
                                    <p:anim calcmode="lin" valueType="num">
                                      <p:cBhvr>
                                        <p:cTn id="191" dur="500"/>
                                        <p:tgtEl>
                                          <p:spTgt spid="37"/>
                                        </p:tgtEl>
                                        <p:attrNameLst>
                                          <p:attrName>ppt_h</p:attrName>
                                        </p:attrNameLst>
                                      </p:cBhvr>
                                      <p:tavLst>
                                        <p:tav tm="0">
                                          <p:val>
                                            <p:strVal val="ppt_h"/>
                                          </p:val>
                                        </p:tav>
                                        <p:tav tm="100000">
                                          <p:val>
                                            <p:strVal val="ppt_h"/>
                                          </p:val>
                                        </p:tav>
                                      </p:tavLst>
                                    </p:anim>
                                    <p:anim calcmode="lin" valueType="num">
                                      <p:cBhvr>
                                        <p:cTn id="192" dur="500"/>
                                        <p:tgtEl>
                                          <p:spTgt spid="37"/>
                                        </p:tgtEl>
                                        <p:attrNameLst>
                                          <p:attrName>ppt_x</p:attrName>
                                        </p:attrNameLst>
                                      </p:cBhvr>
                                      <p:tavLst>
                                        <p:tav tm="0">
                                          <p:val>
                                            <p:strVal val="ppt_x"/>
                                          </p:val>
                                        </p:tav>
                                        <p:tav tm="100000">
                                          <p:val>
                                            <p:strVal val="ppt_x-.2"/>
                                          </p:val>
                                        </p:tav>
                                      </p:tavLst>
                                    </p:anim>
                                    <p:anim calcmode="lin" valueType="num">
                                      <p:cBhvr>
                                        <p:cTn id="193" dur="500"/>
                                        <p:tgtEl>
                                          <p:spTgt spid="37"/>
                                        </p:tgtEl>
                                        <p:attrNameLst>
                                          <p:attrName>ppt_y</p:attrName>
                                        </p:attrNameLst>
                                      </p:cBhvr>
                                      <p:tavLst>
                                        <p:tav tm="0">
                                          <p:val>
                                            <p:strVal val="ppt_y"/>
                                          </p:val>
                                        </p:tav>
                                        <p:tav tm="100000">
                                          <p:val>
                                            <p:strVal val="ppt_y"/>
                                          </p:val>
                                        </p:tav>
                                      </p:tavLst>
                                    </p:anim>
                                    <p:animEffect transition="out" filter="fade">
                                      <p:cBhvr>
                                        <p:cTn id="194" dur="500"/>
                                        <p:tgtEl>
                                          <p:spTgt spid="37"/>
                                        </p:tgtEl>
                                      </p:cBhvr>
                                    </p:animEffect>
                                    <p:set>
                                      <p:cBhvr>
                                        <p:cTn id="195" dur="1" fill="hold">
                                          <p:stCondLst>
                                            <p:cond delay="499"/>
                                          </p:stCondLst>
                                        </p:cTn>
                                        <p:tgtEl>
                                          <p:spTgt spid="37"/>
                                        </p:tgtEl>
                                        <p:attrNameLst>
                                          <p:attrName>style.visibility</p:attrName>
                                        </p:attrNameLst>
                                      </p:cBhvr>
                                      <p:to>
                                        <p:strVal val="hidden"/>
                                      </p:to>
                                    </p:set>
                                  </p:childTnLst>
                                </p:cTn>
                              </p:par>
                              <p:par>
                                <p:cTn id="196" presetID="54" presetClass="exit" presetSubtype="0" decel="100000" fill="hold" grpId="1" nodeType="withEffect">
                                  <p:stCondLst>
                                    <p:cond delay="0"/>
                                  </p:stCondLst>
                                  <p:childTnLst>
                                    <p:anim calcmode="lin" valueType="num">
                                      <p:cBhvr>
                                        <p:cTn id="197" dur="500"/>
                                        <p:tgtEl>
                                          <p:spTgt spid="39"/>
                                        </p:tgtEl>
                                        <p:attrNameLst>
                                          <p:attrName>ppt_w</p:attrName>
                                        </p:attrNameLst>
                                      </p:cBhvr>
                                      <p:tavLst>
                                        <p:tav tm="0">
                                          <p:val>
                                            <p:strVal val="ppt_w"/>
                                          </p:val>
                                        </p:tav>
                                        <p:tav tm="100000">
                                          <p:val>
                                            <p:strVal val="ppt_w*0.05"/>
                                          </p:val>
                                        </p:tav>
                                      </p:tavLst>
                                    </p:anim>
                                    <p:anim calcmode="lin" valueType="num">
                                      <p:cBhvr>
                                        <p:cTn id="198" dur="500"/>
                                        <p:tgtEl>
                                          <p:spTgt spid="39"/>
                                        </p:tgtEl>
                                        <p:attrNameLst>
                                          <p:attrName>ppt_h</p:attrName>
                                        </p:attrNameLst>
                                      </p:cBhvr>
                                      <p:tavLst>
                                        <p:tav tm="0">
                                          <p:val>
                                            <p:strVal val="ppt_h"/>
                                          </p:val>
                                        </p:tav>
                                        <p:tav tm="100000">
                                          <p:val>
                                            <p:strVal val="ppt_h"/>
                                          </p:val>
                                        </p:tav>
                                      </p:tavLst>
                                    </p:anim>
                                    <p:anim calcmode="lin" valueType="num">
                                      <p:cBhvr>
                                        <p:cTn id="199" dur="500"/>
                                        <p:tgtEl>
                                          <p:spTgt spid="39"/>
                                        </p:tgtEl>
                                        <p:attrNameLst>
                                          <p:attrName>ppt_x</p:attrName>
                                        </p:attrNameLst>
                                      </p:cBhvr>
                                      <p:tavLst>
                                        <p:tav tm="0">
                                          <p:val>
                                            <p:strVal val="ppt_x"/>
                                          </p:val>
                                        </p:tav>
                                        <p:tav tm="100000">
                                          <p:val>
                                            <p:strVal val="ppt_x-.2"/>
                                          </p:val>
                                        </p:tav>
                                      </p:tavLst>
                                    </p:anim>
                                    <p:anim calcmode="lin" valueType="num">
                                      <p:cBhvr>
                                        <p:cTn id="200" dur="500"/>
                                        <p:tgtEl>
                                          <p:spTgt spid="39"/>
                                        </p:tgtEl>
                                        <p:attrNameLst>
                                          <p:attrName>ppt_y</p:attrName>
                                        </p:attrNameLst>
                                      </p:cBhvr>
                                      <p:tavLst>
                                        <p:tav tm="0">
                                          <p:val>
                                            <p:strVal val="ppt_y"/>
                                          </p:val>
                                        </p:tav>
                                        <p:tav tm="100000">
                                          <p:val>
                                            <p:strVal val="ppt_y"/>
                                          </p:val>
                                        </p:tav>
                                      </p:tavLst>
                                    </p:anim>
                                    <p:animEffect transition="out" filter="fade">
                                      <p:cBhvr>
                                        <p:cTn id="201" dur="500"/>
                                        <p:tgtEl>
                                          <p:spTgt spid="39"/>
                                        </p:tgtEl>
                                      </p:cBhvr>
                                    </p:animEffect>
                                    <p:set>
                                      <p:cBhvr>
                                        <p:cTn id="202" dur="1" fill="hold">
                                          <p:stCondLst>
                                            <p:cond delay="499"/>
                                          </p:stCondLst>
                                        </p:cTn>
                                        <p:tgtEl>
                                          <p:spTgt spid="39"/>
                                        </p:tgtEl>
                                        <p:attrNameLst>
                                          <p:attrName>style.visibility</p:attrName>
                                        </p:attrNameLst>
                                      </p:cBhvr>
                                      <p:to>
                                        <p:strVal val="hidden"/>
                                      </p:to>
                                    </p:set>
                                  </p:childTnLst>
                                </p:cTn>
                              </p:par>
                              <p:par>
                                <p:cTn id="203" presetID="54" presetClass="exit" presetSubtype="0" decel="100000" fill="hold" grpId="1" nodeType="withEffect">
                                  <p:stCondLst>
                                    <p:cond delay="0"/>
                                  </p:stCondLst>
                                  <p:childTnLst>
                                    <p:anim calcmode="lin" valueType="num">
                                      <p:cBhvr>
                                        <p:cTn id="204" dur="500"/>
                                        <p:tgtEl>
                                          <p:spTgt spid="31"/>
                                        </p:tgtEl>
                                        <p:attrNameLst>
                                          <p:attrName>ppt_w</p:attrName>
                                        </p:attrNameLst>
                                      </p:cBhvr>
                                      <p:tavLst>
                                        <p:tav tm="0">
                                          <p:val>
                                            <p:strVal val="ppt_w"/>
                                          </p:val>
                                        </p:tav>
                                        <p:tav tm="100000">
                                          <p:val>
                                            <p:strVal val="ppt_w*0.05"/>
                                          </p:val>
                                        </p:tav>
                                      </p:tavLst>
                                    </p:anim>
                                    <p:anim calcmode="lin" valueType="num">
                                      <p:cBhvr>
                                        <p:cTn id="205" dur="500"/>
                                        <p:tgtEl>
                                          <p:spTgt spid="31"/>
                                        </p:tgtEl>
                                        <p:attrNameLst>
                                          <p:attrName>ppt_h</p:attrName>
                                        </p:attrNameLst>
                                      </p:cBhvr>
                                      <p:tavLst>
                                        <p:tav tm="0">
                                          <p:val>
                                            <p:strVal val="ppt_h"/>
                                          </p:val>
                                        </p:tav>
                                        <p:tav tm="100000">
                                          <p:val>
                                            <p:strVal val="ppt_h"/>
                                          </p:val>
                                        </p:tav>
                                      </p:tavLst>
                                    </p:anim>
                                    <p:anim calcmode="lin" valueType="num">
                                      <p:cBhvr>
                                        <p:cTn id="206" dur="500"/>
                                        <p:tgtEl>
                                          <p:spTgt spid="31"/>
                                        </p:tgtEl>
                                        <p:attrNameLst>
                                          <p:attrName>ppt_x</p:attrName>
                                        </p:attrNameLst>
                                      </p:cBhvr>
                                      <p:tavLst>
                                        <p:tav tm="0">
                                          <p:val>
                                            <p:strVal val="ppt_x"/>
                                          </p:val>
                                        </p:tav>
                                        <p:tav tm="100000">
                                          <p:val>
                                            <p:strVal val="ppt_x-.2"/>
                                          </p:val>
                                        </p:tav>
                                      </p:tavLst>
                                    </p:anim>
                                    <p:anim calcmode="lin" valueType="num">
                                      <p:cBhvr>
                                        <p:cTn id="207" dur="500"/>
                                        <p:tgtEl>
                                          <p:spTgt spid="31"/>
                                        </p:tgtEl>
                                        <p:attrNameLst>
                                          <p:attrName>ppt_y</p:attrName>
                                        </p:attrNameLst>
                                      </p:cBhvr>
                                      <p:tavLst>
                                        <p:tav tm="0">
                                          <p:val>
                                            <p:strVal val="ppt_y"/>
                                          </p:val>
                                        </p:tav>
                                        <p:tav tm="100000">
                                          <p:val>
                                            <p:strVal val="ppt_y"/>
                                          </p:val>
                                        </p:tav>
                                      </p:tavLst>
                                    </p:anim>
                                    <p:animEffect transition="out" filter="fade">
                                      <p:cBhvr>
                                        <p:cTn id="208" dur="500"/>
                                        <p:tgtEl>
                                          <p:spTgt spid="31"/>
                                        </p:tgtEl>
                                      </p:cBhvr>
                                    </p:animEffect>
                                    <p:set>
                                      <p:cBhvr>
                                        <p:cTn id="209" dur="1" fill="hold">
                                          <p:stCondLst>
                                            <p:cond delay="499"/>
                                          </p:stCondLst>
                                        </p:cTn>
                                        <p:tgtEl>
                                          <p:spTgt spid="31"/>
                                        </p:tgtEl>
                                        <p:attrNameLst>
                                          <p:attrName>style.visibility</p:attrName>
                                        </p:attrNameLst>
                                      </p:cBhvr>
                                      <p:to>
                                        <p:strVal val="hidden"/>
                                      </p:to>
                                    </p:set>
                                  </p:childTnLst>
                                </p:cTn>
                              </p:par>
                              <p:par>
                                <p:cTn id="210" presetID="54" presetClass="exit" presetSubtype="0" decel="100000" fill="hold" grpId="1" nodeType="withEffect">
                                  <p:stCondLst>
                                    <p:cond delay="0"/>
                                  </p:stCondLst>
                                  <p:childTnLst>
                                    <p:anim calcmode="lin" valueType="num">
                                      <p:cBhvr>
                                        <p:cTn id="211" dur="500"/>
                                        <p:tgtEl>
                                          <p:spTgt spid="30"/>
                                        </p:tgtEl>
                                        <p:attrNameLst>
                                          <p:attrName>ppt_w</p:attrName>
                                        </p:attrNameLst>
                                      </p:cBhvr>
                                      <p:tavLst>
                                        <p:tav tm="0">
                                          <p:val>
                                            <p:strVal val="ppt_w"/>
                                          </p:val>
                                        </p:tav>
                                        <p:tav tm="100000">
                                          <p:val>
                                            <p:strVal val="ppt_w*0.05"/>
                                          </p:val>
                                        </p:tav>
                                      </p:tavLst>
                                    </p:anim>
                                    <p:anim calcmode="lin" valueType="num">
                                      <p:cBhvr>
                                        <p:cTn id="212" dur="500"/>
                                        <p:tgtEl>
                                          <p:spTgt spid="30"/>
                                        </p:tgtEl>
                                        <p:attrNameLst>
                                          <p:attrName>ppt_h</p:attrName>
                                        </p:attrNameLst>
                                      </p:cBhvr>
                                      <p:tavLst>
                                        <p:tav tm="0">
                                          <p:val>
                                            <p:strVal val="ppt_h"/>
                                          </p:val>
                                        </p:tav>
                                        <p:tav tm="100000">
                                          <p:val>
                                            <p:strVal val="ppt_h"/>
                                          </p:val>
                                        </p:tav>
                                      </p:tavLst>
                                    </p:anim>
                                    <p:anim calcmode="lin" valueType="num">
                                      <p:cBhvr>
                                        <p:cTn id="213" dur="500"/>
                                        <p:tgtEl>
                                          <p:spTgt spid="30"/>
                                        </p:tgtEl>
                                        <p:attrNameLst>
                                          <p:attrName>ppt_x</p:attrName>
                                        </p:attrNameLst>
                                      </p:cBhvr>
                                      <p:tavLst>
                                        <p:tav tm="0">
                                          <p:val>
                                            <p:strVal val="ppt_x"/>
                                          </p:val>
                                        </p:tav>
                                        <p:tav tm="100000">
                                          <p:val>
                                            <p:strVal val="ppt_x-.2"/>
                                          </p:val>
                                        </p:tav>
                                      </p:tavLst>
                                    </p:anim>
                                    <p:anim calcmode="lin" valueType="num">
                                      <p:cBhvr>
                                        <p:cTn id="214" dur="500"/>
                                        <p:tgtEl>
                                          <p:spTgt spid="30"/>
                                        </p:tgtEl>
                                        <p:attrNameLst>
                                          <p:attrName>ppt_y</p:attrName>
                                        </p:attrNameLst>
                                      </p:cBhvr>
                                      <p:tavLst>
                                        <p:tav tm="0">
                                          <p:val>
                                            <p:strVal val="ppt_y"/>
                                          </p:val>
                                        </p:tav>
                                        <p:tav tm="100000">
                                          <p:val>
                                            <p:strVal val="ppt_y"/>
                                          </p:val>
                                        </p:tav>
                                      </p:tavLst>
                                    </p:anim>
                                    <p:animEffect transition="out" filter="fade">
                                      <p:cBhvr>
                                        <p:cTn id="215" dur="500"/>
                                        <p:tgtEl>
                                          <p:spTgt spid="30"/>
                                        </p:tgtEl>
                                      </p:cBhvr>
                                    </p:animEffect>
                                    <p:set>
                                      <p:cBhvr>
                                        <p:cTn id="216" dur="1" fill="hold">
                                          <p:stCondLst>
                                            <p:cond delay="499"/>
                                          </p:stCondLst>
                                        </p:cTn>
                                        <p:tgtEl>
                                          <p:spTgt spid="30"/>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50" presetClass="entr" presetSubtype="0" decel="100000" fill="hold" grpId="0" nodeType="clickEffect">
                                  <p:stCondLst>
                                    <p:cond delay="0"/>
                                  </p:stCondLst>
                                  <p:childTnLst>
                                    <p:set>
                                      <p:cBhvr>
                                        <p:cTn id="220" dur="1" fill="hold">
                                          <p:stCondLst>
                                            <p:cond delay="0"/>
                                          </p:stCondLst>
                                        </p:cTn>
                                        <p:tgtEl>
                                          <p:spTgt spid="41"/>
                                        </p:tgtEl>
                                        <p:attrNameLst>
                                          <p:attrName>style.visibility</p:attrName>
                                        </p:attrNameLst>
                                      </p:cBhvr>
                                      <p:to>
                                        <p:strVal val="visible"/>
                                      </p:to>
                                    </p:set>
                                    <p:anim calcmode="lin" valueType="num">
                                      <p:cBhvr>
                                        <p:cTn id="221" dur="1000" fill="hold"/>
                                        <p:tgtEl>
                                          <p:spTgt spid="41"/>
                                        </p:tgtEl>
                                        <p:attrNameLst>
                                          <p:attrName>ppt_w</p:attrName>
                                        </p:attrNameLst>
                                      </p:cBhvr>
                                      <p:tavLst>
                                        <p:tav tm="0">
                                          <p:val>
                                            <p:strVal val="#ppt_w+.3"/>
                                          </p:val>
                                        </p:tav>
                                        <p:tav tm="100000">
                                          <p:val>
                                            <p:strVal val="#ppt_w"/>
                                          </p:val>
                                        </p:tav>
                                      </p:tavLst>
                                    </p:anim>
                                    <p:anim calcmode="lin" valueType="num">
                                      <p:cBhvr>
                                        <p:cTn id="222" dur="1000" fill="hold"/>
                                        <p:tgtEl>
                                          <p:spTgt spid="41"/>
                                        </p:tgtEl>
                                        <p:attrNameLst>
                                          <p:attrName>ppt_h</p:attrName>
                                        </p:attrNameLst>
                                      </p:cBhvr>
                                      <p:tavLst>
                                        <p:tav tm="0">
                                          <p:val>
                                            <p:strVal val="#ppt_h"/>
                                          </p:val>
                                        </p:tav>
                                        <p:tav tm="100000">
                                          <p:val>
                                            <p:strVal val="#ppt_h"/>
                                          </p:val>
                                        </p:tav>
                                      </p:tavLst>
                                    </p:anim>
                                    <p:animEffect transition="in" filter="fade">
                                      <p:cBhvr>
                                        <p:cTn id="22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9" grpId="0"/>
      <p:bldP spid="29" grpId="1"/>
      <p:bldP spid="30" grpId="0"/>
      <p:bldP spid="30" grpId="1"/>
      <p:bldP spid="31" grpId="0"/>
      <p:bldP spid="31" grpId="1"/>
      <p:bldP spid="32" grpId="0" animBg="1"/>
      <p:bldP spid="32" grpId="1" animBg="1"/>
      <p:bldP spid="33" grpId="0" animBg="1"/>
      <p:bldP spid="33" grpId="1" animBg="1"/>
      <p:bldP spid="35" grpId="0" animBg="1"/>
      <p:bldP spid="35" grpId="1" animBg="1"/>
      <p:bldP spid="36" grpId="0" animBg="1"/>
      <p:bldP spid="36" grpId="1" animBg="1"/>
      <p:bldP spid="37" grpId="0" animBg="1"/>
      <p:bldP spid="37" grpId="1" animBg="1"/>
      <p:bldP spid="38" grpId="0" animBg="1"/>
      <p:bldP spid="38" grpId="1" animBg="1"/>
      <p:bldP spid="39" grpId="0"/>
      <p:bldP spid="39" grpId="1"/>
      <p:bldP spid="40" grpId="0"/>
      <p:bldP spid="40" grpId="1"/>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8001056" cy="58579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sz="2800" dirty="0"/>
          </a:p>
        </p:txBody>
      </p:sp>
      <p:sp>
        <p:nvSpPr>
          <p:cNvPr id="3" name="TextBox 2"/>
          <p:cNvSpPr txBox="1"/>
          <p:nvPr/>
        </p:nvSpPr>
        <p:spPr>
          <a:xfrm>
            <a:off x="3500430" y="928670"/>
            <a:ext cx="2500330" cy="523220"/>
          </a:xfrm>
          <a:prstGeom prst="rect">
            <a:avLst/>
          </a:prstGeom>
          <a:noFill/>
        </p:spPr>
        <p:txBody>
          <a:bodyPr wrap="square" rtlCol="0">
            <a:spAutoFit/>
          </a:bodyPr>
          <a:lstStyle/>
          <a:p>
            <a:r>
              <a:rPr lang="ru-RU" sz="2800" dirty="0" smtClean="0">
                <a:solidFill>
                  <a:srgbClr val="C00000"/>
                </a:solidFill>
              </a:rPr>
              <a:t>Анаграмма</a:t>
            </a:r>
            <a:endParaRPr lang="ru-RU" sz="2800" dirty="0">
              <a:solidFill>
                <a:srgbClr val="C00000"/>
              </a:solidFill>
            </a:endParaRPr>
          </a:p>
        </p:txBody>
      </p:sp>
      <p:sp>
        <p:nvSpPr>
          <p:cNvPr id="5" name="TextBox 4"/>
          <p:cNvSpPr txBox="1"/>
          <p:nvPr/>
        </p:nvSpPr>
        <p:spPr>
          <a:xfrm>
            <a:off x="3071802" y="2500306"/>
            <a:ext cx="2857520" cy="584775"/>
          </a:xfrm>
          <a:prstGeom prst="rect">
            <a:avLst/>
          </a:prstGeom>
          <a:noFill/>
        </p:spPr>
        <p:txBody>
          <a:bodyPr wrap="square" rtlCol="0">
            <a:spAutoFit/>
          </a:bodyPr>
          <a:lstStyle/>
          <a:p>
            <a:pPr algn="ctr"/>
            <a:r>
              <a:rPr lang="ru-RU" sz="3200" dirty="0" smtClean="0">
                <a:solidFill>
                  <a:srgbClr val="C00000"/>
                </a:solidFill>
                <a:latin typeface="Times New Roman" pitchFamily="18" charset="0"/>
                <a:ea typeface="Calibri" pitchFamily="34" charset="0"/>
                <a:cs typeface="Times New Roman" pitchFamily="18" charset="0"/>
              </a:rPr>
              <a:t>РМЕРИП</a:t>
            </a:r>
            <a:endParaRPr lang="ru-RU" sz="3200" dirty="0"/>
          </a:p>
        </p:txBody>
      </p:sp>
      <p:sp>
        <p:nvSpPr>
          <p:cNvPr id="6" name="TextBox 5"/>
          <p:cNvSpPr txBox="1"/>
          <p:nvPr/>
        </p:nvSpPr>
        <p:spPr>
          <a:xfrm>
            <a:off x="2928926" y="2214554"/>
            <a:ext cx="4357718" cy="523220"/>
          </a:xfrm>
          <a:prstGeom prst="rect">
            <a:avLst/>
          </a:prstGeom>
          <a:noFill/>
        </p:spPr>
        <p:txBody>
          <a:bodyPr wrap="square" rtlCol="0">
            <a:spAutoFit/>
          </a:bodyPr>
          <a:lstStyle/>
          <a:p>
            <a:endParaRPr lang="ru-RU" sz="2800" dirty="0"/>
          </a:p>
        </p:txBody>
      </p:sp>
      <p:sp>
        <p:nvSpPr>
          <p:cNvPr id="7" name="TextBox 6"/>
          <p:cNvSpPr txBox="1"/>
          <p:nvPr/>
        </p:nvSpPr>
        <p:spPr>
          <a:xfrm>
            <a:off x="2928926" y="2500306"/>
            <a:ext cx="4643470" cy="523220"/>
          </a:xfrm>
          <a:prstGeom prst="rect">
            <a:avLst/>
          </a:prstGeom>
          <a:noFill/>
        </p:spPr>
        <p:txBody>
          <a:bodyPr wrap="square" rtlCol="0">
            <a:spAutoFit/>
          </a:bodyPr>
          <a:lstStyle/>
          <a:p>
            <a:r>
              <a:rPr lang="ru-RU" sz="2800" dirty="0" smtClean="0">
                <a:solidFill>
                  <a:srgbClr val="C00000"/>
                </a:solidFill>
                <a:latin typeface="Times New Roman" pitchFamily="18" charset="0"/>
                <a:ea typeface="Calibri" pitchFamily="34" charset="0"/>
                <a:cs typeface="Times New Roman" pitchFamily="18" charset="0"/>
              </a:rPr>
              <a:t>ПАДЕЛЕЛАЛПИРЕП</a:t>
            </a:r>
            <a:endParaRPr lang="ru-RU" sz="2800" dirty="0"/>
          </a:p>
        </p:txBody>
      </p:sp>
      <p:sp>
        <p:nvSpPr>
          <p:cNvPr id="8" name="TextBox 7"/>
          <p:cNvSpPr txBox="1"/>
          <p:nvPr/>
        </p:nvSpPr>
        <p:spPr>
          <a:xfrm>
            <a:off x="2500298" y="2571744"/>
            <a:ext cx="4643470" cy="523220"/>
          </a:xfrm>
          <a:prstGeom prst="rect">
            <a:avLst/>
          </a:prstGeom>
          <a:noFill/>
        </p:spPr>
        <p:txBody>
          <a:bodyPr wrap="square" rtlCol="0">
            <a:spAutoFit/>
          </a:bodyPr>
          <a:lstStyle/>
          <a:p>
            <a:r>
              <a:rPr lang="ru-RU" sz="2800" dirty="0" smtClean="0">
                <a:solidFill>
                  <a:srgbClr val="C00000"/>
                </a:solidFill>
                <a:latin typeface="Times New Roman" pitchFamily="18" charset="0"/>
                <a:ea typeface="Calibri" pitchFamily="34" charset="0"/>
                <a:cs typeface="Times New Roman" pitchFamily="18" charset="0"/>
              </a:rPr>
              <a:t>ТОДНАИОКРА</a:t>
            </a:r>
            <a:endParaRPr lang="ru-RU" sz="2800" dirty="0"/>
          </a:p>
        </p:txBody>
      </p:sp>
      <p:sp>
        <p:nvSpPr>
          <p:cNvPr id="9" name="TextBox 8"/>
          <p:cNvSpPr txBox="1"/>
          <p:nvPr/>
        </p:nvSpPr>
        <p:spPr>
          <a:xfrm>
            <a:off x="3143240" y="2500306"/>
            <a:ext cx="3143272" cy="523220"/>
          </a:xfrm>
          <a:prstGeom prst="rect">
            <a:avLst/>
          </a:prstGeom>
          <a:noFill/>
        </p:spPr>
        <p:txBody>
          <a:bodyPr wrap="square" rtlCol="0">
            <a:spAutoFit/>
          </a:bodyPr>
          <a:lstStyle/>
          <a:p>
            <a:r>
              <a:rPr lang="ru-RU" sz="2800" dirty="0" smtClean="0">
                <a:solidFill>
                  <a:srgbClr val="C00000"/>
                </a:solidFill>
                <a:latin typeface="Times New Roman" pitchFamily="18" charset="0"/>
                <a:ea typeface="Calibri" pitchFamily="34" charset="0"/>
                <a:cs typeface="Times New Roman" pitchFamily="18" charset="0"/>
              </a:rPr>
              <a:t>ЧОКТА</a:t>
            </a:r>
            <a:endParaRPr lang="ru-RU" sz="2800" dirty="0"/>
          </a:p>
        </p:txBody>
      </p:sp>
      <p:sp>
        <p:nvSpPr>
          <p:cNvPr id="10" name="TextBox 9"/>
          <p:cNvSpPr txBox="1"/>
          <p:nvPr/>
        </p:nvSpPr>
        <p:spPr>
          <a:xfrm>
            <a:off x="3500430" y="2500306"/>
            <a:ext cx="2571768" cy="523220"/>
          </a:xfrm>
          <a:prstGeom prst="rect">
            <a:avLst/>
          </a:prstGeom>
          <a:noFill/>
        </p:spPr>
        <p:txBody>
          <a:bodyPr wrap="square" rtlCol="0">
            <a:spAutoFit/>
          </a:bodyPr>
          <a:lstStyle/>
          <a:p>
            <a:r>
              <a:rPr lang="ru-RU" sz="2800" dirty="0" smtClean="0">
                <a:solidFill>
                  <a:srgbClr val="C00000"/>
                </a:solidFill>
                <a:latin typeface="Times New Roman" pitchFamily="18" charset="0"/>
                <a:ea typeface="Calibri" pitchFamily="34" charset="0"/>
                <a:cs typeface="Times New Roman" pitchFamily="18" charset="0"/>
              </a:rPr>
              <a:t>ДАЗЧАА</a:t>
            </a:r>
            <a:endParaRPr lang="ru-RU" sz="2800" dirty="0"/>
          </a:p>
        </p:txBody>
      </p:sp>
      <p:sp>
        <p:nvSpPr>
          <p:cNvPr id="11" name="TextBox 10"/>
          <p:cNvSpPr txBox="1"/>
          <p:nvPr/>
        </p:nvSpPr>
        <p:spPr>
          <a:xfrm>
            <a:off x="3214678" y="2500306"/>
            <a:ext cx="3071834" cy="523220"/>
          </a:xfrm>
          <a:prstGeom prst="rect">
            <a:avLst/>
          </a:prstGeom>
          <a:noFill/>
        </p:spPr>
        <p:txBody>
          <a:bodyPr wrap="square" rtlCol="0">
            <a:spAutoFit/>
          </a:bodyPr>
          <a:lstStyle/>
          <a:p>
            <a:r>
              <a:rPr lang="ru-RU" sz="2800" dirty="0" smtClean="0">
                <a:solidFill>
                  <a:srgbClr val="C00000"/>
                </a:solidFill>
                <a:latin typeface="Times New Roman" pitchFamily="18" charset="0"/>
                <a:ea typeface="Calibri" pitchFamily="34" charset="0"/>
                <a:cs typeface="Times New Roman" pitchFamily="18" charset="0"/>
              </a:rPr>
              <a:t>ИТАМЕАТМАК</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lt">
                                    <p:tmPct val="0"/>
                                  </p:iterate>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xit" presetSubtype="0" fill="hold" grpId="2" nodeType="clickEffect">
                                  <p:stCondLst>
                                    <p:cond delay="0"/>
                                  </p:stCondLst>
                                  <p:iterate type="lt">
                                    <p:tmPct val="0"/>
                                  </p:iterate>
                                  <p:childTnLst>
                                    <p:anim from="(ppt_x)" to="(ppt_x+1)" calcmode="lin" valueType="num">
                                      <p:cBhvr>
                                        <p:cTn id="11" dur="1000">
                                          <p:stCondLst>
                                            <p:cond delay="0"/>
                                          </p:stCondLst>
                                        </p:cTn>
                                        <p:tgtEl>
                                          <p:spTgt spid="3"/>
                                        </p:tgtEl>
                                        <p:attrNameLst>
                                          <p:attrName>ppt_x</p:attrName>
                                        </p:attrNameLst>
                                      </p:cBhvr>
                                    </p:anim>
                                    <p:anim from="0" to="-1.0" calcmode="lin" valueType="num">
                                      <p:cBhvr>
                                        <p:cTn id="12" dur="200" accel="50000">
                                          <p:stCondLst>
                                            <p:cond delay="0"/>
                                          </p:stCondLst>
                                        </p:cTn>
                                        <p:tgtEl>
                                          <p:spTgt spid="3"/>
                                        </p:tgtEl>
                                        <p:attrNameLst>
                                          <p:attrName>xshear</p:attrName>
                                        </p:attrNameLst>
                                      </p:cBhvr>
                                    </p:anim>
                                    <p:set>
                                      <p:cBhvr>
                                        <p:cTn id="13" dur="800">
                                          <p:stCondLst>
                                            <p:cond delay="200"/>
                                          </p:stCondLst>
                                        </p:cTn>
                                        <p:tgtEl>
                                          <p:spTgt spid="3"/>
                                        </p:tgtEl>
                                        <p:attrNameLst>
                                          <p:attrName>xshear</p:attrName>
                                        </p:attrNameLst>
                                      </p:cBhvr>
                                      <p:to>
                                        <p:strVal val="-1.0"/>
                                      </p:to>
                                    </p:set>
                                    <p:set>
                                      <p:cBhvr>
                                        <p:cTn id="14" dur="1" fill="hold">
                                          <p:stCondLst>
                                            <p:cond delay="999"/>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xit" presetSubtype="8" fill="hold" grpId="1" nodeType="clickEffect">
                                  <p:stCondLst>
                                    <p:cond delay="0"/>
                                  </p:stCondLst>
                                  <p:childTnLst>
                                    <p:anim calcmode="lin" valueType="num">
                                      <p:cBhvr additive="base">
                                        <p:cTn id="23" dur="500"/>
                                        <p:tgtEl>
                                          <p:spTgt spid="5"/>
                                        </p:tgtEl>
                                        <p:attrNameLst>
                                          <p:attrName>ppt_x</p:attrName>
                                        </p:attrNameLst>
                                      </p:cBhvr>
                                      <p:tavLst>
                                        <p:tav tm="0">
                                          <p:val>
                                            <p:strVal val="ppt_x"/>
                                          </p:val>
                                        </p:tav>
                                        <p:tav tm="100000">
                                          <p:val>
                                            <p:strVal val="0-ppt_w/2"/>
                                          </p:val>
                                        </p:tav>
                                      </p:tavLst>
                                    </p:anim>
                                    <p:anim calcmode="lin" valueType="num">
                                      <p:cBhvr additive="base">
                                        <p:cTn id="24" dur="500"/>
                                        <p:tgtEl>
                                          <p:spTgt spid="5"/>
                                        </p:tgtEl>
                                        <p:attrNameLst>
                                          <p:attrName>ppt_y</p:attrName>
                                        </p:attrNameLst>
                                      </p:cBhvr>
                                      <p:tavLst>
                                        <p:tav tm="0">
                                          <p:val>
                                            <p:strVal val="ppt_y"/>
                                          </p:val>
                                        </p:tav>
                                        <p:tav tm="100000">
                                          <p:val>
                                            <p:strVal val="ppt_y"/>
                                          </p:val>
                                        </p:tav>
                                      </p:tavLst>
                                    </p:anim>
                                    <p:set>
                                      <p:cBhvr>
                                        <p:cTn id="25" dur="1" fill="hold">
                                          <p:stCondLst>
                                            <p:cond delay="4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4" presetClass="exit" presetSubtype="0" fill="hold" grpId="1" nodeType="clickEffect">
                                  <p:stCondLst>
                                    <p:cond delay="0"/>
                                  </p:stCondLst>
                                  <p:childTnLst>
                                    <p:anim from="(ppt_x)" to="(ppt_x+1)" calcmode="lin" valueType="num">
                                      <p:cBhvr>
                                        <p:cTn id="34" dur="1000">
                                          <p:stCondLst>
                                            <p:cond delay="0"/>
                                          </p:stCondLst>
                                        </p:cTn>
                                        <p:tgtEl>
                                          <p:spTgt spid="7"/>
                                        </p:tgtEl>
                                        <p:attrNameLst>
                                          <p:attrName>ppt_x</p:attrName>
                                        </p:attrNameLst>
                                      </p:cBhvr>
                                    </p:anim>
                                    <p:anim from="0" to="-1.0" calcmode="lin" valueType="num">
                                      <p:cBhvr>
                                        <p:cTn id="35" dur="200" accel="50000">
                                          <p:stCondLst>
                                            <p:cond delay="0"/>
                                          </p:stCondLst>
                                        </p:cTn>
                                        <p:tgtEl>
                                          <p:spTgt spid="7"/>
                                        </p:tgtEl>
                                        <p:attrNameLst>
                                          <p:attrName>xshear</p:attrName>
                                        </p:attrNameLst>
                                      </p:cBhvr>
                                    </p:anim>
                                    <p:set>
                                      <p:cBhvr>
                                        <p:cTn id="36" dur="800">
                                          <p:stCondLst>
                                            <p:cond delay="200"/>
                                          </p:stCondLst>
                                        </p:cTn>
                                        <p:tgtEl>
                                          <p:spTgt spid="7"/>
                                        </p:tgtEl>
                                        <p:attrNameLst>
                                          <p:attrName>xshear</p:attrName>
                                        </p:attrNameLst>
                                      </p:cBhvr>
                                      <p:to>
                                        <p:strVal val="-1.0"/>
                                      </p:to>
                                    </p:set>
                                    <p:set>
                                      <p:cBhvr>
                                        <p:cTn id="37" dur="1" fill="hold">
                                          <p:stCondLst>
                                            <p:cond delay="9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8" fill="hold" grpId="1" nodeType="clickEffect">
                                  <p:stCondLst>
                                    <p:cond delay="0"/>
                                  </p:stCondLst>
                                  <p:childTnLst>
                                    <p:anim calcmode="lin" valueType="num">
                                      <p:cBhvr additive="base">
                                        <p:cTn id="46" dur="500"/>
                                        <p:tgtEl>
                                          <p:spTgt spid="8"/>
                                        </p:tgtEl>
                                        <p:attrNameLst>
                                          <p:attrName>ppt_x</p:attrName>
                                        </p:attrNameLst>
                                      </p:cBhvr>
                                      <p:tavLst>
                                        <p:tav tm="0">
                                          <p:val>
                                            <p:strVal val="ppt_x"/>
                                          </p:val>
                                        </p:tav>
                                        <p:tav tm="100000">
                                          <p:val>
                                            <p:strVal val="0-ppt_w/2"/>
                                          </p:val>
                                        </p:tav>
                                      </p:tavLst>
                                    </p:anim>
                                    <p:anim calcmode="lin" valueType="num">
                                      <p:cBhvr additive="base">
                                        <p:cTn id="47" dur="500"/>
                                        <p:tgtEl>
                                          <p:spTgt spid="8"/>
                                        </p:tgtEl>
                                        <p:attrNameLst>
                                          <p:attrName>ppt_y</p:attrName>
                                        </p:attrNameLst>
                                      </p:cBhvr>
                                      <p:tavLst>
                                        <p:tav tm="0">
                                          <p:val>
                                            <p:strVal val="ppt_y"/>
                                          </p:val>
                                        </p:tav>
                                        <p:tav tm="100000">
                                          <p:val>
                                            <p:strVal val="ppt_y"/>
                                          </p:val>
                                        </p:tav>
                                      </p:tavLst>
                                    </p:anim>
                                    <p:set>
                                      <p:cBhvr>
                                        <p:cTn id="48" dur="1" fill="hold">
                                          <p:stCondLst>
                                            <p:cond delay="499"/>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xit" presetSubtype="8" fill="hold" grpId="1" nodeType="clickEffect">
                                  <p:stCondLst>
                                    <p:cond delay="0"/>
                                  </p:stCondLst>
                                  <p:childTnLst>
                                    <p:anim calcmode="lin" valueType="num">
                                      <p:cBhvr additive="base">
                                        <p:cTn id="57" dur="500"/>
                                        <p:tgtEl>
                                          <p:spTgt spid="9"/>
                                        </p:tgtEl>
                                        <p:attrNameLst>
                                          <p:attrName>ppt_x</p:attrName>
                                        </p:attrNameLst>
                                      </p:cBhvr>
                                      <p:tavLst>
                                        <p:tav tm="0">
                                          <p:val>
                                            <p:strVal val="ppt_x"/>
                                          </p:val>
                                        </p:tav>
                                        <p:tav tm="100000">
                                          <p:val>
                                            <p:strVal val="0-ppt_w/2"/>
                                          </p:val>
                                        </p:tav>
                                      </p:tavLst>
                                    </p:anim>
                                    <p:anim calcmode="lin" valueType="num">
                                      <p:cBhvr additive="base">
                                        <p:cTn id="58" dur="500"/>
                                        <p:tgtEl>
                                          <p:spTgt spid="9"/>
                                        </p:tgtEl>
                                        <p:attrNameLst>
                                          <p:attrName>ppt_y</p:attrName>
                                        </p:attrNameLst>
                                      </p:cBhvr>
                                      <p:tavLst>
                                        <p:tav tm="0">
                                          <p:val>
                                            <p:strVal val="ppt_y"/>
                                          </p:val>
                                        </p:tav>
                                        <p:tav tm="100000">
                                          <p:val>
                                            <p:strVal val="ppt_y"/>
                                          </p:val>
                                        </p:tav>
                                      </p:tavLst>
                                    </p:anim>
                                    <p:set>
                                      <p:cBhvr>
                                        <p:cTn id="59" dur="1" fill="hold">
                                          <p:stCondLst>
                                            <p:cond delay="499"/>
                                          </p:stCondLst>
                                        </p:cTn>
                                        <p:tgtEl>
                                          <p:spTgt spid="9"/>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fill="hold" grpId="1" nodeType="clickEffect">
                                  <p:stCondLst>
                                    <p:cond delay="0"/>
                                  </p:stCondLst>
                                  <p:childTnLst>
                                    <p:anim calcmode="lin" valueType="num">
                                      <p:cBhvr additive="base">
                                        <p:cTn id="68" dur="500"/>
                                        <p:tgtEl>
                                          <p:spTgt spid="10"/>
                                        </p:tgtEl>
                                        <p:attrNameLst>
                                          <p:attrName>ppt_x</p:attrName>
                                        </p:attrNameLst>
                                      </p:cBhvr>
                                      <p:tavLst>
                                        <p:tav tm="0">
                                          <p:val>
                                            <p:strVal val="ppt_x"/>
                                          </p:val>
                                        </p:tav>
                                        <p:tav tm="100000">
                                          <p:val>
                                            <p:strVal val="0-ppt_w/2"/>
                                          </p:val>
                                        </p:tav>
                                      </p:tavLst>
                                    </p:anim>
                                    <p:anim calcmode="lin" valueType="num">
                                      <p:cBhvr additive="base">
                                        <p:cTn id="69" dur="500"/>
                                        <p:tgtEl>
                                          <p:spTgt spid="10"/>
                                        </p:tgtEl>
                                        <p:attrNameLst>
                                          <p:attrName>ppt_y</p:attrName>
                                        </p:attrNameLst>
                                      </p:cBhvr>
                                      <p:tavLst>
                                        <p:tav tm="0">
                                          <p:val>
                                            <p:strVal val="ppt_y"/>
                                          </p:val>
                                        </p:tav>
                                        <p:tav tm="100000">
                                          <p:val>
                                            <p:strVal val="ppt_y"/>
                                          </p:val>
                                        </p:tav>
                                      </p:tavLst>
                                    </p:anim>
                                    <p:set>
                                      <p:cBhvr>
                                        <p:cTn id="70" dur="1" fill="hold">
                                          <p:stCondLst>
                                            <p:cond delay="499"/>
                                          </p:stCondLst>
                                        </p:cTn>
                                        <p:tgtEl>
                                          <p:spTgt spid="10"/>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down)">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xit" presetSubtype="8" fill="hold" grpId="1" nodeType="clickEffect">
                                  <p:stCondLst>
                                    <p:cond delay="0"/>
                                  </p:stCondLst>
                                  <p:childTnLst>
                                    <p:anim calcmode="lin" valueType="num">
                                      <p:cBhvr additive="base">
                                        <p:cTn id="79" dur="500"/>
                                        <p:tgtEl>
                                          <p:spTgt spid="11"/>
                                        </p:tgtEl>
                                        <p:attrNameLst>
                                          <p:attrName>ppt_x</p:attrName>
                                        </p:attrNameLst>
                                      </p:cBhvr>
                                      <p:tavLst>
                                        <p:tav tm="0">
                                          <p:val>
                                            <p:strVal val="ppt_x"/>
                                          </p:val>
                                        </p:tav>
                                        <p:tav tm="100000">
                                          <p:val>
                                            <p:strVal val="0-ppt_w/2"/>
                                          </p:val>
                                        </p:tav>
                                      </p:tavLst>
                                    </p:anim>
                                    <p:anim calcmode="lin" valueType="num">
                                      <p:cBhvr additive="base">
                                        <p:cTn id="80" dur="500"/>
                                        <p:tgtEl>
                                          <p:spTgt spid="11"/>
                                        </p:tgtEl>
                                        <p:attrNameLst>
                                          <p:attrName>ppt_y</p:attrName>
                                        </p:attrNameLst>
                                      </p:cBhvr>
                                      <p:tavLst>
                                        <p:tav tm="0">
                                          <p:val>
                                            <p:strVal val="ppt_y"/>
                                          </p:val>
                                        </p:tav>
                                        <p:tav tm="100000">
                                          <p:val>
                                            <p:strVal val="ppt_y"/>
                                          </p:val>
                                        </p:tav>
                                      </p:tavLst>
                                    </p:anim>
                                    <p:set>
                                      <p:cBhvr>
                                        <p:cTn id="81"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2"/>
      <p:bldP spid="5" grpId="0"/>
      <p:bldP spid="5" grpId="1"/>
      <p:bldP spid="7" grpId="0"/>
      <p:bldP spid="7" grpId="1"/>
      <p:bldP spid="8" grpId="0"/>
      <p:bldP spid="8" grpId="1"/>
      <p:bldP spid="9" grpId="0"/>
      <p:bldP spid="9" grpId="1"/>
      <p:bldP spid="10" grpId="0"/>
      <p:bldP spid="10" grpId="1"/>
      <p:bldP spid="11" grpId="0"/>
      <p:bldP spid="11" grpId="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417</Words>
  <Application>Microsoft Office PowerPoint</Application>
  <PresentationFormat>Экран (4:3)</PresentationFormat>
  <Paragraphs>112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Спасибо за активное участие</vt:lpstr>
    </vt:vector>
  </TitlesOfParts>
  <Company>Melkosoft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Матеиатика</cp:lastModifiedBy>
  <cp:revision>40</cp:revision>
  <dcterms:created xsi:type="dcterms:W3CDTF">2009-03-10T18:38:29Z</dcterms:created>
  <dcterms:modified xsi:type="dcterms:W3CDTF">2009-12-12T12:52:25Z</dcterms:modified>
</cp:coreProperties>
</file>