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A8891-BA42-4045-AA6D-6B7C485845B3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1E3A6-A331-4FF9-91F8-3BB2A0D95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1E3A6-A331-4FF9-91F8-3BB2A0D956A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1E3A6-A331-4FF9-91F8-3BB2A0D956A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7158-BAE4-4C93-AA3B-68A213D18996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837365-2DF4-4CA2-8874-185AC93D1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7158-BAE4-4C93-AA3B-68A213D18996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7365-2DF4-4CA2-8874-185AC93D1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7158-BAE4-4C93-AA3B-68A213D18996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7365-2DF4-4CA2-8874-185AC93D1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C87158-BAE4-4C93-AA3B-68A213D18996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1837365-2DF4-4CA2-8874-185AC93D1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7158-BAE4-4C93-AA3B-68A213D18996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7365-2DF4-4CA2-8874-185AC93D1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7158-BAE4-4C93-AA3B-68A213D18996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7365-2DF4-4CA2-8874-185AC93D1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7365-2DF4-4CA2-8874-185AC93D1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7158-BAE4-4C93-AA3B-68A213D18996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7158-BAE4-4C93-AA3B-68A213D18996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7365-2DF4-4CA2-8874-185AC93D1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7158-BAE4-4C93-AA3B-68A213D18996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7365-2DF4-4CA2-8874-185AC93D1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C87158-BAE4-4C93-AA3B-68A213D18996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837365-2DF4-4CA2-8874-185AC93D1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7158-BAE4-4C93-AA3B-68A213D18996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837365-2DF4-4CA2-8874-185AC93D1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C87158-BAE4-4C93-AA3B-68A213D18996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1837365-2DF4-4CA2-8874-185AC93D1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00109"/>
            <a:ext cx="8243918" cy="2600342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  <a:cs typeface="Angsana New" pitchFamily="18" charset="-34"/>
              </a:rPr>
              <a:t>Дорога</a:t>
            </a:r>
            <a:br>
              <a:rPr lang="ru-RU" sz="4800" dirty="0" smtClean="0">
                <a:solidFill>
                  <a:schemeClr val="accent4">
                    <a:lumMod val="75000"/>
                  </a:schemeClr>
                </a:solidFill>
                <a:cs typeface="Angsana New" pitchFamily="18" charset="-34"/>
              </a:rPr>
            </a:br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  <a:cs typeface="Angsana New" pitchFamily="18" charset="-34"/>
              </a:rPr>
              <a:t> к письменности</a:t>
            </a:r>
            <a:endParaRPr lang="ru-RU" sz="4800" dirty="0">
              <a:solidFill>
                <a:schemeClr val="accent4">
                  <a:lumMod val="75000"/>
                </a:schemeClr>
              </a:solidFill>
              <a:cs typeface="Angsana New" pitchFamily="18" charset="-34"/>
            </a:endParaRPr>
          </a:p>
        </p:txBody>
      </p:sp>
      <p:pic>
        <p:nvPicPr>
          <p:cNvPr id="2050" name="Picture 2" descr="C:\Documents and Settings\Dima\Рабочий стол\картинки\Scan00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500043"/>
            <a:ext cx="3956415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Dima\Рабочий стол\картинки\Scan0002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09"/>
            <a:ext cx="8402019" cy="68544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ima\Рабочий стол\картинки\Scan0003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43998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Dima\Рабочий стол\картинки\Scan0004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572428" cy="3429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Типы азбук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5072074"/>
            <a:ext cx="17859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Кириллица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86446" y="5000636"/>
            <a:ext cx="135732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Глаголица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СОМ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369831">
            <a:off x="2357422" y="1714488"/>
            <a:ext cx="1000132" cy="42862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3948360">
            <a:off x="1214414" y="1643050"/>
            <a:ext cx="1000132" cy="42862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0295958">
            <a:off x="2071670" y="857232"/>
            <a:ext cx="1000132" cy="42862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85852" y="228599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том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3857628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ком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71736" y="2214554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</a:t>
            </a:r>
            <a:r>
              <a:rPr lang="ru-RU" sz="3600" dirty="0" smtClean="0"/>
              <a:t>ов (сова)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857752" y="307181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ром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214546" y="364331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лом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786314" y="1571612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сор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143240" y="285728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сон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142844" y="235743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сок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3786182" y="442913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дом</a:t>
            </a:r>
            <a:endParaRPr lang="ru-RU" sz="3600" dirty="0"/>
          </a:p>
        </p:txBody>
      </p:sp>
      <p:sp>
        <p:nvSpPr>
          <p:cNvPr id="20" name="Стрелка вправо 19"/>
          <p:cNvSpPr/>
          <p:nvPr/>
        </p:nvSpPr>
        <p:spPr>
          <a:xfrm rot="7137865">
            <a:off x="257522" y="1758396"/>
            <a:ext cx="1000132" cy="42862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66879">
            <a:off x="2658187" y="1526598"/>
            <a:ext cx="2111529" cy="42862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158649" y="2698815"/>
            <a:ext cx="2111529" cy="42862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948055">
            <a:off x="3164705" y="2390624"/>
            <a:ext cx="2111529" cy="42862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4905152">
            <a:off x="1301658" y="2555939"/>
            <a:ext cx="2111529" cy="42862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4271130">
            <a:off x="2988018" y="3354462"/>
            <a:ext cx="2111529" cy="42862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ima\Мои документы\Мои рисунки\Scan0001.t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928670"/>
            <a:ext cx="7157255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</TotalTime>
  <Words>20</Words>
  <Application>Microsoft Office PowerPoint</Application>
  <PresentationFormat>Экран (4:3)</PresentationFormat>
  <Paragraphs>16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Дорога  к письменности</vt:lpstr>
      <vt:lpstr>Слайд 2</vt:lpstr>
      <vt:lpstr>Слайд 3</vt:lpstr>
      <vt:lpstr>Типы азбук</vt:lpstr>
      <vt:lpstr>СОМ</vt:lpstr>
      <vt:lpstr>Слайд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Дорога  к письменности</dc:title>
  <dc:creator>Dima</dc:creator>
  <cp:lastModifiedBy>Dima</cp:lastModifiedBy>
  <cp:revision>6</cp:revision>
  <dcterms:created xsi:type="dcterms:W3CDTF">2009-05-20T14:58:45Z</dcterms:created>
  <dcterms:modified xsi:type="dcterms:W3CDTF">2009-05-20T18:01:47Z</dcterms:modified>
</cp:coreProperties>
</file>