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BD39"/>
    <a:srgbClr val="A0F47E"/>
    <a:srgbClr val="C3F12F"/>
    <a:srgbClr val="BAE13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BDBB-0E71-457C-A700-B0AAC75DD2DD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6E56-8A42-4811-8A7D-C901091891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BDBB-0E71-457C-A700-B0AAC75DD2DD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6E56-8A42-4811-8A7D-C901091891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BDBB-0E71-457C-A700-B0AAC75DD2DD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6E56-8A42-4811-8A7D-C901091891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BDBB-0E71-457C-A700-B0AAC75DD2DD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6E56-8A42-4811-8A7D-C901091891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BDBB-0E71-457C-A700-B0AAC75DD2DD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6E56-8A42-4811-8A7D-C901091891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BDBB-0E71-457C-A700-B0AAC75DD2DD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6E56-8A42-4811-8A7D-C901091891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BDBB-0E71-457C-A700-B0AAC75DD2DD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6E56-8A42-4811-8A7D-C901091891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BDBB-0E71-457C-A700-B0AAC75DD2DD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6E56-8A42-4811-8A7D-C901091891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BDBB-0E71-457C-A700-B0AAC75DD2DD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6E56-8A42-4811-8A7D-C901091891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BDBB-0E71-457C-A700-B0AAC75DD2DD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6E56-8A42-4811-8A7D-C901091891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BDBB-0E71-457C-A700-B0AAC75DD2DD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6E56-8A42-4811-8A7D-C901091891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7BDBB-0E71-457C-A700-B0AAC75DD2DD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06E56-8A42-4811-8A7D-C901091891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F1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вонок.jpeg"/>
          <p:cNvPicPr>
            <a:picLocks noChangeAspect="1"/>
          </p:cNvPicPr>
          <p:nvPr/>
        </p:nvPicPr>
        <p:blipFill>
          <a:blip r:embed="rId2">
            <a:lum bright="-10000" contrast="10000"/>
          </a:blip>
          <a:stretch>
            <a:fillRect/>
          </a:stretch>
        </p:blipFill>
        <p:spPr>
          <a:xfrm>
            <a:off x="1071538" y="428604"/>
            <a:ext cx="6823680" cy="575748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змея.jpg"/>
          <p:cNvPicPr>
            <a:picLocks noChangeAspect="1"/>
          </p:cNvPicPr>
          <p:nvPr/>
        </p:nvPicPr>
        <p:blipFill>
          <a:blip r:embed="rId3"/>
          <a:srcRect l="4347" t="4858" r="6522" b="5255"/>
          <a:stretch>
            <a:fillRect/>
          </a:stretch>
        </p:blipFill>
        <p:spPr>
          <a:xfrm>
            <a:off x="1285852" y="142852"/>
            <a:ext cx="6000792" cy="58579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чайник.jpg"/>
          <p:cNvPicPr>
            <a:picLocks noChangeAspect="1"/>
          </p:cNvPicPr>
          <p:nvPr/>
        </p:nvPicPr>
        <p:blipFill>
          <a:blip r:embed="rId4"/>
          <a:srcRect l="12834" r="11764"/>
          <a:stretch>
            <a:fillRect/>
          </a:stretch>
        </p:blipFill>
        <p:spPr>
          <a:xfrm>
            <a:off x="928662" y="142851"/>
            <a:ext cx="7358114" cy="65057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Рисунок 1" descr="65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0904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р.jpg"/>
          <p:cNvPicPr>
            <a:picLocks noChangeAspect="1"/>
          </p:cNvPicPr>
          <p:nvPr/>
        </p:nvPicPr>
        <p:blipFill>
          <a:blip r:embed="rId2"/>
          <a:srcRect l="19500" t="3037" r="19000" b="18000"/>
          <a:stretch>
            <a:fillRect/>
          </a:stretch>
        </p:blipFill>
        <p:spPr>
          <a:xfrm>
            <a:off x="214282" y="142852"/>
            <a:ext cx="3857620" cy="3714737"/>
          </a:xfrm>
          <a:prstGeom prst="rect">
            <a:avLst/>
          </a:prstGeom>
        </p:spPr>
      </p:pic>
      <p:pic>
        <p:nvPicPr>
          <p:cNvPr id="4" name="Рисунок 3" descr="машина.jpg"/>
          <p:cNvPicPr>
            <a:picLocks noChangeAspect="1"/>
          </p:cNvPicPr>
          <p:nvPr/>
        </p:nvPicPr>
        <p:blipFill>
          <a:blip r:embed="rId3"/>
          <a:srcRect t="32227" b="15038"/>
          <a:stretch>
            <a:fillRect/>
          </a:stretch>
        </p:blipFill>
        <p:spPr>
          <a:xfrm>
            <a:off x="1714480" y="3919534"/>
            <a:ext cx="5572164" cy="2938466"/>
          </a:xfrm>
          <a:prstGeom prst="rect">
            <a:avLst/>
          </a:prstGeom>
        </p:spPr>
      </p:pic>
      <p:pic>
        <p:nvPicPr>
          <p:cNvPr id="5" name="Рисунок 4" descr="малыш.jpg"/>
          <p:cNvPicPr>
            <a:picLocks noChangeAspect="1"/>
          </p:cNvPicPr>
          <p:nvPr/>
        </p:nvPicPr>
        <p:blipFill>
          <a:blip r:embed="rId4"/>
          <a:srcRect l="14090" t="5660" r="12641" b="11320"/>
          <a:stretch>
            <a:fillRect/>
          </a:stretch>
        </p:blipFill>
        <p:spPr>
          <a:xfrm>
            <a:off x="4643438" y="428603"/>
            <a:ext cx="3929090" cy="33246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8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28"/>
            <a:ext cx="3810000" cy="3810000"/>
          </a:xfrm>
          <a:prstGeom prst="rect">
            <a:avLst/>
          </a:prstGeom>
        </p:spPr>
      </p:pic>
      <p:pic>
        <p:nvPicPr>
          <p:cNvPr id="3" name="Рисунок 2" descr="08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500034" y="142852"/>
            <a:ext cx="3810000" cy="3810000"/>
          </a:xfrm>
          <a:prstGeom prst="rect">
            <a:avLst/>
          </a:prstGeom>
        </p:spPr>
      </p:pic>
      <p:pic>
        <p:nvPicPr>
          <p:cNvPr id="4" name="Рисунок 3" descr="18023333.jpg"/>
          <p:cNvPicPr>
            <a:picLocks noChangeAspect="1"/>
          </p:cNvPicPr>
          <p:nvPr/>
        </p:nvPicPr>
        <p:blipFill>
          <a:blip r:embed="rId3"/>
          <a:srcRect l="16019" t="5904" r="6917" b="4900"/>
          <a:stretch>
            <a:fillRect/>
          </a:stretch>
        </p:blipFill>
        <p:spPr>
          <a:xfrm rot="13182066">
            <a:off x="4494430" y="1836578"/>
            <a:ext cx="3815989" cy="37431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050" y="642918"/>
            <a:ext cx="3214710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Аш</a:t>
            </a:r>
          </a:p>
          <a:p>
            <a:pPr algn="ctr"/>
            <a:r>
              <a:rPr lang="ru-RU" sz="8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Ош</a:t>
            </a:r>
          </a:p>
          <a:p>
            <a:pPr algn="ctr"/>
            <a:r>
              <a:rPr lang="ru-RU" sz="8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Уш</a:t>
            </a:r>
          </a:p>
          <a:p>
            <a:pPr algn="ctr"/>
            <a:r>
              <a:rPr lang="ru-RU" sz="8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иш</a:t>
            </a:r>
            <a:endParaRPr lang="ru-RU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57422" y="500042"/>
            <a:ext cx="3495872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Ша</a:t>
            </a:r>
          </a:p>
          <a:p>
            <a:pPr algn="ctr"/>
            <a:r>
              <a:rPr lang="ru-RU" sz="9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Шо</a:t>
            </a:r>
            <a:endParaRPr lang="ru-RU" sz="9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9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Шу</a:t>
            </a:r>
            <a:endParaRPr lang="ru-RU" sz="9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9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ши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142984"/>
            <a:ext cx="5857916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7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шу</a:t>
            </a:r>
            <a:endParaRPr lang="ru-RU" sz="287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5008" y="1357298"/>
            <a:ext cx="3254417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39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?</a:t>
            </a:r>
            <a:endParaRPr lang="ru-RU" sz="239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4612" y="357166"/>
            <a:ext cx="339888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груша</a:t>
            </a:r>
            <a:endParaRPr lang="ru-RU" sz="96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43174" y="1857364"/>
            <a:ext cx="392607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шалаш</a:t>
            </a:r>
            <a:endParaRPr lang="ru-RU" sz="96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71736" y="3214686"/>
            <a:ext cx="385913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пышка</a:t>
            </a:r>
            <a:endParaRPr lang="ru-RU" sz="96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4714884"/>
            <a:ext cx="386554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мошка</a:t>
            </a:r>
            <a:endParaRPr lang="ru-RU" sz="96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3" grpId="2"/>
      <p:bldP spid="4" grpId="0"/>
      <p:bldP spid="4" grpId="1"/>
      <p:bldP spid="5" grpId="0"/>
      <p:bldP spid="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лыбающееся лицо 1"/>
          <p:cNvSpPr/>
          <p:nvPr/>
        </p:nvSpPr>
        <p:spPr>
          <a:xfrm>
            <a:off x="428596" y="1714488"/>
            <a:ext cx="2500330" cy="2428892"/>
          </a:xfrm>
          <a:prstGeom prst="smileyFac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лыбающееся лицо 2"/>
          <p:cNvSpPr/>
          <p:nvPr/>
        </p:nvSpPr>
        <p:spPr>
          <a:xfrm>
            <a:off x="3071802" y="1714488"/>
            <a:ext cx="2428892" cy="2428892"/>
          </a:xfrm>
          <a:prstGeom prst="smileyFace">
            <a:avLst>
              <a:gd name="adj" fmla="val 585"/>
            </a:avLst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лыбающееся лицо 3"/>
          <p:cNvSpPr/>
          <p:nvPr/>
        </p:nvSpPr>
        <p:spPr>
          <a:xfrm>
            <a:off x="5786446" y="1785926"/>
            <a:ext cx="2500330" cy="2428892"/>
          </a:xfrm>
          <a:prstGeom prst="smileyFace">
            <a:avLst>
              <a:gd name="adj" fmla="val -4653"/>
            </a:avLst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15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Учитель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Измайлова Марьям</dc:creator>
  <cp:lastModifiedBy>Измайлова Марьям</cp:lastModifiedBy>
  <cp:revision>9</cp:revision>
  <dcterms:created xsi:type="dcterms:W3CDTF">2009-11-13T17:28:21Z</dcterms:created>
  <dcterms:modified xsi:type="dcterms:W3CDTF">2009-11-19T17:58:08Z</dcterms:modified>
</cp:coreProperties>
</file>