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73A3-B0ED-44A3-BA7F-592E4F9F3CA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CE2-9384-4D68-99A2-78C603A1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73A3-B0ED-44A3-BA7F-592E4F9F3CA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CE2-9384-4D68-99A2-78C603A1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73A3-B0ED-44A3-BA7F-592E4F9F3CA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CE2-9384-4D68-99A2-78C603A1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73A3-B0ED-44A3-BA7F-592E4F9F3CA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CE2-9384-4D68-99A2-78C603A1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73A3-B0ED-44A3-BA7F-592E4F9F3CA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CE2-9384-4D68-99A2-78C603A1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73A3-B0ED-44A3-BA7F-592E4F9F3CA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CE2-9384-4D68-99A2-78C603A1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73A3-B0ED-44A3-BA7F-592E4F9F3CA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CE2-9384-4D68-99A2-78C603A1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73A3-B0ED-44A3-BA7F-592E4F9F3CA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CE2-9384-4D68-99A2-78C603A1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73A3-B0ED-44A3-BA7F-592E4F9F3CA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CE2-9384-4D68-99A2-78C603A1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73A3-B0ED-44A3-BA7F-592E4F9F3CA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CE2-9384-4D68-99A2-78C603A1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73A3-B0ED-44A3-BA7F-592E4F9F3CA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CE2-9384-4D68-99A2-78C603A1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E73A3-B0ED-44A3-BA7F-592E4F9F3CA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CCE2-9384-4D68-99A2-78C603A1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1047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928670"/>
            <a:ext cx="3549611" cy="5345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2876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СНЕГИРЬ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Снегирь зимой поет – на снег, вьюгу и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слякоть.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Воробьи прячутся в хворосте – на мороз или перед метелью.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Ворона сидит утром на верхушках 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дерева 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каркает к вьюге.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Вороны в небе устроили хороводы – к снегопаду.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Синички начинают с утра пищать, к дому жмутся – ожидай ночью мороза.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357166"/>
            <a:ext cx="3605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Приметы.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2075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КЛЁСТ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862" y="1643050"/>
            <a:ext cx="6644609" cy="466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2190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ДЯТЕЛ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0_11ac7_167bc786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4" y="392386"/>
            <a:ext cx="5460774" cy="6108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2807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СИНИЦА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2177128_a7f1fd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204961"/>
            <a:ext cx="6545948" cy="46529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14290"/>
            <a:ext cx="3097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ВОРОБЕЙ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5262.jpg"/>
          <p:cNvPicPr>
            <a:picLocks noChangeAspect="1"/>
          </p:cNvPicPr>
          <p:nvPr/>
        </p:nvPicPr>
        <p:blipFill>
          <a:blip r:embed="rId2"/>
          <a:srcRect l="30000" r="3750"/>
          <a:stretch>
            <a:fillRect/>
          </a:stretch>
        </p:blipFill>
        <p:spPr>
          <a:xfrm>
            <a:off x="2643174" y="1071546"/>
            <a:ext cx="4857784" cy="53771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6286543" cy="45720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285728"/>
            <a:ext cx="3152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ПУНОЧКА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285860"/>
            <a:ext cx="5221466" cy="508222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142852"/>
            <a:ext cx="4136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СВИРИСТЕЛЬ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5929354" cy="496936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285728"/>
            <a:ext cx="1580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ЩУР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6758568" cy="474027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2868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ЧЕЧЁТКИ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67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2002-01-01T03:59:14Z</dcterms:created>
  <dcterms:modified xsi:type="dcterms:W3CDTF">2002-01-01T04:19:09Z</dcterms:modified>
</cp:coreProperties>
</file>