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0" r:id="rId2"/>
    <p:sldId id="293" r:id="rId3"/>
    <p:sldId id="322" r:id="rId4"/>
    <p:sldId id="315" r:id="rId5"/>
    <p:sldId id="311" r:id="rId6"/>
    <p:sldId id="312" r:id="rId7"/>
    <p:sldId id="313" r:id="rId8"/>
    <p:sldId id="314" r:id="rId9"/>
    <p:sldId id="316" r:id="rId10"/>
    <p:sldId id="294" r:id="rId11"/>
    <p:sldId id="297" r:id="rId12"/>
    <p:sldId id="298" r:id="rId13"/>
    <p:sldId id="306" r:id="rId14"/>
    <p:sldId id="269" r:id="rId15"/>
    <p:sldId id="309" r:id="rId16"/>
    <p:sldId id="308" r:id="rId17"/>
    <p:sldId id="307" r:id="rId18"/>
    <p:sldId id="310" r:id="rId19"/>
    <p:sldId id="270" r:id="rId20"/>
    <p:sldId id="273" r:id="rId21"/>
    <p:sldId id="299" r:id="rId22"/>
    <p:sldId id="301" r:id="rId23"/>
    <p:sldId id="319" r:id="rId24"/>
    <p:sldId id="274" r:id="rId25"/>
    <p:sldId id="320" r:id="rId26"/>
    <p:sldId id="321" r:id="rId27"/>
    <p:sldId id="275" r:id="rId28"/>
    <p:sldId id="276" r:id="rId29"/>
    <p:sldId id="277" r:id="rId30"/>
    <p:sldId id="317" r:id="rId31"/>
    <p:sldId id="31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99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08A61A-DF6B-4238-9489-0A23B8C5BCB4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C03361-9DF8-45E5-B1CD-C946ED062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D9EAD6-E288-433D-ACB3-1351089AF8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4B7466-CA21-417B-9909-5686C3AB1C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00B5-8B76-45FB-9745-27C65CBB80D5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A08-5AF0-419E-B351-86E1864DA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3B98-49C2-4E42-8702-D11479D02318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747A-1FFC-45A1-A73C-E72DFF930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FC95-042B-4FBD-866D-3178A073A35E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80E5-8817-405F-8A02-DF02D1854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A755-FA36-4C4A-8D17-0B05F9D49EB5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A5DD-D4F3-4685-9CF4-F395AF4CC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32D0-9548-4D8E-9B0D-854FCEAB2389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A8B9-B0E7-42D1-BEC9-DB8D63E77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17A8-34F3-4AB6-9C04-6F804228BC06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2665-514F-4E1D-BE6D-F9063C334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8C09-5D09-48B4-AFFF-7A105423CEA0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5193-BAC8-4CAE-8469-2E104BC16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B851-EC8A-4F89-BFA5-7B63AB04F5B3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CF33-138F-448A-9D37-201376CC4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67BC-5422-4450-B06F-3C8D8FC867F9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9C4F-FC2F-4EFB-8858-58408A1E7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477E-1653-4C0E-B4FF-1FA29098AC69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496A-4652-4452-A048-7DD959E01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620C-D556-4579-9EFC-B84D6A224E11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908F-C93F-4CA0-B432-E8D08D178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65A6FA-89AC-450A-888D-9BEC5B6B98D2}" type="datetimeFigureOut">
              <a:rPr lang="ru-RU"/>
              <a:pPr>
                <a:defRPr/>
              </a:pPr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EA71C-42F7-4AF2-9D20-AFBA2983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РУССКИЕ ПИСАТЕЛИ О РОССИИ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i="1" smtClean="0">
                <a:solidFill>
                  <a:srgbClr val="FF0000"/>
                </a:solidFill>
              </a:rPr>
              <a:t>А.С.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25"/>
            <a:ext cx="7772400" cy="1362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dirty="0" smtClean="0"/>
              <a:t>Г</a:t>
            </a:r>
            <a:r>
              <a:rPr lang="ru-RU" dirty="0" smtClean="0"/>
              <a:t>ордиться славой своих предков не только можно, но и должно</a:t>
            </a:r>
            <a:r>
              <a:rPr lang="en-US" dirty="0" smtClean="0"/>
              <a:t>:</a:t>
            </a:r>
            <a:r>
              <a:rPr lang="ru-RU" dirty="0" smtClean="0"/>
              <a:t> не уважать оной есть постыдное малодушие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br>
              <a:rPr lang="ru-RU" dirty="0" smtClean="0"/>
            </a:br>
            <a:r>
              <a:rPr lang="ru-RU" b="0" i="1" dirty="0" smtClean="0"/>
              <a:t>                                              А.С. Пушкин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Y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25650" y="155575"/>
            <a:ext cx="4903788" cy="634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4400" dirty="0" smtClean="0">
                <a:solidFill>
                  <a:schemeClr val="tx1"/>
                </a:solidFill>
              </a:rPr>
              <a:t>Уважение </a:t>
            </a:r>
            <a:r>
              <a:rPr lang="ru-RU" sz="4400" dirty="0">
                <a:solidFill>
                  <a:schemeClr val="tx1"/>
                </a:solidFill>
              </a:rPr>
              <a:t>к минувшему — вот черта, отличающая образованность от </a:t>
            </a:r>
            <a:r>
              <a:rPr lang="ru-RU" sz="4400" dirty="0" smtClean="0">
                <a:solidFill>
                  <a:schemeClr val="tx1"/>
                </a:solidFill>
              </a:rPr>
              <a:t>дикости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                                   А.С.Пушкин                                                                                                                                                  </a:t>
            </a:r>
            <a:endParaRPr lang="ru-RU" sz="3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… вся поэтическая деятельность Пушкина принадлежит нашей истории…</a:t>
            </a:r>
            <a:br>
              <a:rPr lang="ru-RU" sz="2000" dirty="0" smtClean="0"/>
            </a:br>
            <a:r>
              <a:rPr lang="ru-RU" sz="2000" dirty="0" smtClean="0"/>
              <a:t>… У Пушкина находим довольно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связную летопись нашего общества в лицах за 100 лет с лишком 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</a:t>
            </a:r>
            <a:r>
              <a:rPr lang="ru-RU" sz="1800" dirty="0" smtClean="0"/>
              <a:t>В.Ключевский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6626" name="Содержимое 3" descr="klyuche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33688" y="2571750"/>
            <a:ext cx="3381375" cy="37623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649288"/>
            <a:ext cx="4429125" cy="574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 descr="0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2425"/>
            <a:ext cx="8239125" cy="61785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де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5113" y="493713"/>
            <a:ext cx="8605837" cy="58642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Содержимое 3" descr="x1-Z5_09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9713" y="477838"/>
            <a:ext cx="8547100" cy="56483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arsenal_dec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01613"/>
            <a:ext cx="5786438" cy="64293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 descr="14105537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42875"/>
            <a:ext cx="4429125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Пушкин – это Россия, выраженная в слове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В. Непомнящий                        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        </a:t>
            </a:r>
            <a:r>
              <a:rPr lang="ru-RU" sz="1800" b="1" dirty="0" smtClean="0">
                <a:solidFill>
                  <a:srgbClr val="FF0000"/>
                </a:solidFill>
              </a:rPr>
              <a:t>6  июня  1799  г.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8" descr="2024573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86175" y="273050"/>
            <a:ext cx="4889500" cy="5853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Содержимое 3" descr="67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916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Содержимое 3" descr="17131_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Содержимое 3" descr="12990000_CvetnoeFot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228600"/>
            <a:ext cx="8677275" cy="612933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Содержимое 5" descr="0_6297_daeca0a5_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9050"/>
            <a:ext cx="9144000" cy="68770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Содержимое 3" descr="з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8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Содержимое 3" descr="sh_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0"/>
            <a:ext cx="4714875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Содержимое 5" descr="27ef4880cfb06026751e07d61bdeabd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400"/>
            <a:ext cx="9144000" cy="6832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813" y="642938"/>
            <a:ext cx="8588375" cy="528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Содержимое 5" descr="unt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571500"/>
            <a:ext cx="8281988" cy="714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Содержимое 5" descr="4ce13bff823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875" y="857250"/>
            <a:ext cx="8302625" cy="5214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063" y="1071563"/>
            <a:ext cx="8882062" cy="53244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Пушкин есть явление чрезвычайное и, может быть, единственное явление русского духа: это русский человек в его развитии, в каком он, может быть, явится через двести лет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                Н.В.Гоголь</a:t>
            </a:r>
            <a:endParaRPr lang="ru-RU" sz="2400" dirty="0"/>
          </a:p>
        </p:txBody>
      </p:sp>
      <p:pic>
        <p:nvPicPr>
          <p:cNvPr id="45058" name="Содержимое 3" descr="gogo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4013" y="1600200"/>
            <a:ext cx="3355975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dirty="0" smtClean="0"/>
              <a:t>Пусть нас увидят без возни,</a:t>
            </a:r>
            <a:br>
              <a:rPr lang="ru-RU" sz="1800" dirty="0" smtClean="0"/>
            </a:br>
            <a:r>
              <a:rPr lang="ru-RU" sz="1800" dirty="0" smtClean="0"/>
              <a:t>Без козней, розни и надсады,</a:t>
            </a:r>
            <a:br>
              <a:rPr lang="ru-RU" sz="1800" dirty="0" smtClean="0"/>
            </a:br>
            <a:r>
              <a:rPr lang="ru-RU" sz="1800" dirty="0" smtClean="0"/>
              <a:t>Тогда и скажется: "Они</a:t>
            </a:r>
            <a:br>
              <a:rPr lang="ru-RU" sz="1800" dirty="0" smtClean="0"/>
            </a:br>
            <a:r>
              <a:rPr lang="ru-RU" sz="1800" dirty="0" smtClean="0"/>
              <a:t>Из поздней пушкинской плеяды".</a:t>
            </a:r>
            <a:br>
              <a:rPr lang="ru-RU" sz="1800" dirty="0" smtClean="0"/>
            </a:br>
            <a:r>
              <a:rPr lang="ru-RU" sz="1800" dirty="0" smtClean="0"/>
              <a:t>Я нас возвысить не хочу.</a:t>
            </a:r>
            <a:br>
              <a:rPr lang="ru-RU" sz="1800" dirty="0" smtClean="0"/>
            </a:br>
            <a:r>
              <a:rPr lang="ru-RU" sz="1800" dirty="0" smtClean="0"/>
              <a:t>Мы - послушники ясновидца...</a:t>
            </a:r>
            <a:br>
              <a:rPr lang="ru-RU" sz="18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Пока в России Пушкин длится,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Метелям не задуть свечу.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Д.Самойлов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6082" name="Содержимое 3" descr="30469750_22738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671763"/>
            <a:ext cx="4191000" cy="41862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6" name="Содержимое 3" descr="pushk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963" y="250825"/>
            <a:ext cx="8505825" cy="61785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0" name="Содержимое 3" descr="яр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3913" y="285750"/>
            <a:ext cx="5192712" cy="61817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4" name="Содержимое 3" descr="293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75"/>
            <a:ext cx="9144000" cy="692308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Содержимое 3" descr="vz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0087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2" name="Содержимое 3" descr="izvoz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1800" y="857250"/>
            <a:ext cx="8393113" cy="421481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6" name="Содержимое 3" descr="оку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36538"/>
            <a:ext cx="4929188" cy="64166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0" name="Содержимое 3" descr="izvoz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8175" y="1428750"/>
            <a:ext cx="7823200" cy="39290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4" name="Содержимое 3" descr="pushkin_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58975" y="219075"/>
            <a:ext cx="4613275" cy="61388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marsflashb_allthesky_c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36525"/>
            <a:ext cx="7883525" cy="65071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298" name="Содержимое 3" descr="pushkin102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285750"/>
            <a:ext cx="7786687" cy="58404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280px-Ekaterina_Velikaj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357188"/>
            <a:ext cx="5072063" cy="62150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attac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220663"/>
            <a:ext cx="4572000" cy="63515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b914c9a6335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4400" y="282575"/>
            <a:ext cx="4770438" cy="62896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Содержимое 3" descr="suvorov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85975" y="230188"/>
            <a:ext cx="4841875" cy="641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5" descr="11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68288"/>
            <a:ext cx="6176963" cy="61690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134</Words>
  <Application>Microsoft Office PowerPoint</Application>
  <PresentationFormat>Экран (4:3)</PresentationFormat>
  <Paragraphs>29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Calibri</vt:lpstr>
      <vt:lpstr>Arial</vt:lpstr>
      <vt:lpstr>Тема Office</vt:lpstr>
      <vt:lpstr>РУССКИЕ ПИСАТЕЛИ О РОССИИ</vt:lpstr>
      <vt:lpstr>Пушкин – это Россия, выраженная в слове                      В. Непомнящий   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ГОРДИТЬСЯ СЛАВОЙ СВОИХ ПРЕДКОВ НЕ ТОЛЬКО МОЖНО, НО И ДОЛЖНО: НЕ УВАЖАТЬ ОНОЙ ЕСТЬ ПОСТЫДНОЕ МАЛОДУШИЕ                                                                                  А.С. ПУШКИН </vt:lpstr>
      <vt:lpstr>Слайд 11</vt:lpstr>
      <vt:lpstr>Слайд 12</vt:lpstr>
      <vt:lpstr>    … вся поэтическая деятельность Пушкина принадлежит нашей истории… … У Пушкина находим довольно связную летопись нашего общества в лицах за 100 лет с лишком .                                                                                                                   В.Ключевский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</vt:lpstr>
      <vt:lpstr>Пушкин есть явление чрезвычайное и, может быть, единственное явление русского духа: это русский человек в его развитии, в каком он, может быть, явится через двести лет                                                                                                        Н.В.Гоголь</vt:lpstr>
      <vt:lpstr>      Пусть нас увидят без возни, Без козней, розни и надсады, Тогда и скажется: "Они Из поздней пушкинской плеяды". Я нас возвысить не хочу. Мы - послушники ясновидца... Пока в России Пушкин длится, Метелям не задуть свечу.                                                                   Д.Самойлов 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ПИСАТЕЛИ О РОССИИ</dc:title>
  <dc:creator>User</dc:creator>
  <cp:lastModifiedBy>User</cp:lastModifiedBy>
  <cp:revision>51</cp:revision>
  <dcterms:created xsi:type="dcterms:W3CDTF">2009-02-21T09:17:59Z</dcterms:created>
  <dcterms:modified xsi:type="dcterms:W3CDTF">2010-03-11T14:59:48Z</dcterms:modified>
</cp:coreProperties>
</file>