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6" r:id="rId4"/>
    <p:sldId id="260" r:id="rId5"/>
    <p:sldId id="261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1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-55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2C7-E9A9-4933-8A20-99B42F524FE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0FB89E-628A-4B5B-9131-9230DCAB3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2C7-E9A9-4933-8A20-99B42F524FE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B89E-628A-4B5B-9131-9230DCAB3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2C7-E9A9-4933-8A20-99B42F524FE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B89E-628A-4B5B-9131-9230DCAB3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2C7-E9A9-4933-8A20-99B42F524FE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0FB89E-628A-4B5B-9131-9230DCAB3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2C7-E9A9-4933-8A20-99B42F524FE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B89E-628A-4B5B-9131-9230DCAB3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2C7-E9A9-4933-8A20-99B42F524FE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B89E-628A-4B5B-9131-9230DCAB3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2C7-E9A9-4933-8A20-99B42F524FE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0FB89E-628A-4B5B-9131-9230DCAB3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2C7-E9A9-4933-8A20-99B42F524FE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B89E-628A-4B5B-9131-9230DCAB3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2C7-E9A9-4933-8A20-99B42F524FE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B89E-628A-4B5B-9131-9230DCAB3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2C7-E9A9-4933-8A20-99B42F524FE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B89E-628A-4B5B-9131-9230DCAB3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2C7-E9A9-4933-8A20-99B42F524FE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B89E-628A-4B5B-9131-9230DCAB3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C232C7-E9A9-4933-8A20-99B42F524FE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0FB89E-628A-4B5B-9131-9230DCAB3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G:\Вера Николаевна\item_370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14290"/>
            <a:ext cx="1724025" cy="47625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6D7"/>
              </a:clrFrom>
              <a:clrTo>
                <a:srgbClr val="FEF6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429132"/>
            <a:ext cx="1823076" cy="171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ера Николаевна\item_370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095500"/>
            <a:ext cx="1724025" cy="476250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0" y="357166"/>
            <a:ext cx="5857884" cy="4714908"/>
          </a:xfrm>
          <a:prstGeom prst="cloudCallout">
            <a:avLst>
              <a:gd name="adj1" fmla="val 72550"/>
              <a:gd name="adj2" fmla="val -908"/>
            </a:avLst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1214422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- Дорогой внук, здесь хранится секрет успеха любого твоего начинания, дела. 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194" name="Picture 2" descr="G:\Вера Николаевна\759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357298"/>
            <a:ext cx="128588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0"/>
            <a:ext cx="7772400" cy="207167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 Black" pitchFamily="34" charset="0"/>
              </a:rPr>
              <a:t>Разгадай загадки и открой сундук в нём  ты найдёшь те самые знания, которые необходимы для успеха в любом деле.</a:t>
            </a:r>
            <a:endParaRPr lang="ru-RU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6D7"/>
              </a:clrFrom>
              <a:clrTo>
                <a:srgbClr val="FEF6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19" y="3143248"/>
            <a:ext cx="2969677" cy="279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79064">
            <a:off x="3555752" y="4770207"/>
            <a:ext cx="814938" cy="8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96889">
            <a:off x="4812080" y="3811957"/>
            <a:ext cx="1461732" cy="146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80630">
            <a:off x="6762993" y="3050949"/>
            <a:ext cx="2006641" cy="20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74" y="3500438"/>
            <a:ext cx="9131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300" dirty="0" smtClean="0">
                <a:solidFill>
                  <a:srgbClr val="FF0000"/>
                </a:solidFill>
                <a:latin typeface="Arial Black" pitchFamily="34" charset="0"/>
              </a:rPr>
              <a:t>С</a:t>
            </a:r>
            <a:r>
              <a:rPr lang="ru-RU" sz="6000" b="1" spc="300" dirty="0" smtClean="0">
                <a:solidFill>
                  <a:srgbClr val="FFC000"/>
                </a:solidFill>
                <a:latin typeface="Arial Black" pitchFamily="34" charset="0"/>
              </a:rPr>
              <a:t>л</a:t>
            </a:r>
            <a:r>
              <a:rPr lang="ru-RU" sz="6000" b="1" spc="300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6000" b="1" spc="300" dirty="0" smtClean="0">
                <a:solidFill>
                  <a:srgbClr val="92D050"/>
                </a:solidFill>
                <a:latin typeface="Arial Black" pitchFamily="34" charset="0"/>
              </a:rPr>
              <a:t>в</a:t>
            </a:r>
            <a:r>
              <a:rPr lang="ru-RU" sz="6000" b="1" spc="300" dirty="0" smtClean="0">
                <a:solidFill>
                  <a:srgbClr val="00B050"/>
                </a:solidFill>
                <a:latin typeface="Arial Black" pitchFamily="34" charset="0"/>
              </a:rPr>
              <a:t>о</a:t>
            </a:r>
            <a:r>
              <a:rPr lang="ru-RU" sz="6000" b="1" spc="300" dirty="0" smtClean="0">
                <a:solidFill>
                  <a:srgbClr val="00B0F0"/>
                </a:solidFill>
                <a:latin typeface="Arial Black" pitchFamily="34" charset="0"/>
              </a:rPr>
              <a:t>о</a:t>
            </a:r>
            <a:r>
              <a:rPr lang="ru-RU" sz="6000" b="1" spc="300" dirty="0" smtClean="0">
                <a:solidFill>
                  <a:srgbClr val="0070C0"/>
                </a:solidFill>
                <a:latin typeface="Arial Black" pitchFamily="34" charset="0"/>
              </a:rPr>
              <a:t>б</a:t>
            </a:r>
            <a:r>
              <a:rPr lang="ru-RU" sz="6000" b="1" spc="300" dirty="0" smtClean="0">
                <a:solidFill>
                  <a:srgbClr val="002060"/>
                </a:solidFill>
                <a:latin typeface="Arial Black" pitchFamily="34" charset="0"/>
              </a:rPr>
              <a:t>р</a:t>
            </a:r>
            <a:r>
              <a:rPr lang="ru-RU" sz="6000" b="1" spc="300" dirty="0" smtClean="0">
                <a:solidFill>
                  <a:srgbClr val="7030A0"/>
                </a:solidFill>
                <a:latin typeface="Arial Black" pitchFamily="34" charset="0"/>
              </a:rPr>
              <a:t>а</a:t>
            </a:r>
            <a:r>
              <a:rPr lang="ru-RU" sz="6000" b="1" spc="300" dirty="0" smtClean="0">
                <a:solidFill>
                  <a:srgbClr val="002060"/>
                </a:solidFill>
                <a:latin typeface="Arial Black" pitchFamily="34" charset="0"/>
              </a:rPr>
              <a:t>з</a:t>
            </a:r>
            <a:r>
              <a:rPr lang="ru-RU" sz="6000" b="1" spc="300" dirty="0" smtClean="0">
                <a:solidFill>
                  <a:srgbClr val="00B0F0"/>
                </a:solidFill>
                <a:latin typeface="Arial Black" pitchFamily="34" charset="0"/>
              </a:rPr>
              <a:t>о</a:t>
            </a:r>
            <a:r>
              <a:rPr lang="ru-RU" sz="6000" b="1" spc="300" dirty="0" smtClean="0">
                <a:solidFill>
                  <a:srgbClr val="00B050"/>
                </a:solidFill>
                <a:latin typeface="Arial Black" pitchFamily="34" charset="0"/>
              </a:rPr>
              <a:t>в</a:t>
            </a:r>
            <a:r>
              <a:rPr lang="ru-RU" sz="6000" b="1" spc="300" dirty="0" smtClean="0">
                <a:solidFill>
                  <a:srgbClr val="92D050"/>
                </a:solidFill>
                <a:latin typeface="Arial Black" pitchFamily="34" charset="0"/>
              </a:rPr>
              <a:t>а</a:t>
            </a:r>
            <a:r>
              <a:rPr lang="ru-RU" sz="6000" b="1" spc="300" dirty="0" smtClean="0">
                <a:solidFill>
                  <a:srgbClr val="FFFF00"/>
                </a:solidFill>
                <a:latin typeface="Arial Black" pitchFamily="34" charset="0"/>
              </a:rPr>
              <a:t>н</a:t>
            </a:r>
            <a:r>
              <a:rPr lang="ru-RU" sz="6000" b="1" spc="300" dirty="0" smtClean="0">
                <a:solidFill>
                  <a:srgbClr val="FFC000"/>
                </a:solidFill>
                <a:latin typeface="Arial Black" pitchFamily="34" charset="0"/>
              </a:rPr>
              <a:t>и</a:t>
            </a:r>
            <a:r>
              <a:rPr lang="ru-RU" sz="6000" b="1" spc="3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endParaRPr lang="ru-RU" sz="6000" b="1" spc="3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357430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Calibri" pitchFamily="34" charset="0"/>
              </a:rPr>
              <a:t>Раздел науки  о языке, в котором изучается, от чего и с помощью чего образованы слова.</a:t>
            </a:r>
            <a:endParaRPr lang="ru-RU" sz="48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Calibri" pitchFamily="34" charset="0"/>
              </a:rPr>
              <a:t>Что общего между изображениями?</a:t>
            </a:r>
            <a:endParaRPr lang="ru-RU" sz="36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4098" name="Picture 2" descr="G:\Вера Николаевна\0_1efc5_6048aa6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4235506" cy="3203102"/>
          </a:xfrm>
          <a:prstGeom prst="rect">
            <a:avLst/>
          </a:prstGeom>
          <a:noFill/>
        </p:spPr>
      </p:pic>
      <p:pic>
        <p:nvPicPr>
          <p:cNvPr id="4099" name="Picture 3" descr="G:\Вера Николаевна\stol120407b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143116"/>
            <a:ext cx="4214842" cy="3214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5500702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столица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542926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стол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Вера Николаевна\Scroll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3"/>
            <a:ext cx="9144000" cy="721521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2918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Огонь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..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стительный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огонь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р..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ковой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..сивый,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властит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..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льный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..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стящий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живой,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з,с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)шумный в мерцании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..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рковной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св..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Мн..г..шумный в пожаре,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Глухой для м..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льбы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мн..г..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ликий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Мн..г..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цветный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при гибели зданий,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Проворный, в..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сёлый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страс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..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Так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победно-пр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..красный,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Что, когда он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з,с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)ж..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гает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моё,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(Не)могу я (не)видеть его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крас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..ты!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..сивый Огонь, я тебе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посв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..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тил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все мечты!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G:\Вера Николаевна\Scroll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3"/>
            <a:ext cx="9144000" cy="72152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714356"/>
            <a:ext cx="59293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Огонь оч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стительный, огонь р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ковой,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Кр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сивый, властит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льный, бл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стящий, живой,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шумный в мерцании ц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рковной св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чи,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Мн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шумный в пожаре,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Глухой для м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льбы, мн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ликий,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Мн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цветный при гибели зданий,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Проворный, 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сёлый и страс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ный,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Так победно-пр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красный,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Что, когда он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гает моё,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могу 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видеть его крас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ты!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 кр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сивый Огонь, я тебе посв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тил все мечты!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</TotalTime>
  <Words>244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Вера</cp:lastModifiedBy>
  <cp:revision>14</cp:revision>
  <dcterms:created xsi:type="dcterms:W3CDTF">2009-11-09T16:35:48Z</dcterms:created>
  <dcterms:modified xsi:type="dcterms:W3CDTF">2010-01-20T10:45:34Z</dcterms:modified>
</cp:coreProperties>
</file>