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4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3AA335-432E-45C3-AF11-DBA3AE4B584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4C40FD-BCAE-41DB-A785-8B9F7FC6B1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user\&#1052;&#1086;&#1080;%20&#1076;&#1086;&#1082;&#1091;&#1084;&#1077;&#1085;&#1090;&#1099;\&#1052;&#1086;&#1080;%20&#1088;&#1080;&#1089;&#1091;&#1085;&#1082;&#1080;\anim\PENCILER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571480"/>
            <a:ext cx="5572164" cy="6286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Классификация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00372"/>
            <a:ext cx="3143272" cy="135732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Основывается на одном или нескольких легко обнаруживаемых признаках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714612" y="1142984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14942" y="1142984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285720" y="2214554"/>
            <a:ext cx="4000528" cy="6286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Искусственная (условная)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714876" y="1857364"/>
            <a:ext cx="3929090" cy="6286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Естественная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5322099" y="2464587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929454" y="2643182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3428992" y="2714620"/>
            <a:ext cx="3929090" cy="6286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филогенетическая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000760" y="3500438"/>
            <a:ext cx="3143240" cy="6286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фенотипическая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3643306" y="3500438"/>
            <a:ext cx="3143272" cy="135732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Отражает эволюционные связи ,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основе которых лежит происхождение организмов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6000728" y="3929066"/>
            <a:ext cx="3143272" cy="135732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6215074" y="4071942"/>
            <a:ext cx="3143272" cy="135732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Основывается на морфологическом, цитологическом и биохимическом сходстве между организмами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8286808" cy="6286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Систематика </a:t>
            </a:r>
            <a:br>
              <a:rPr lang="ru-RU" sz="3600" dirty="0" smtClean="0"/>
            </a:br>
            <a:r>
              <a:rPr lang="ru-RU" sz="3600" dirty="0" smtClean="0"/>
              <a:t>(от греч. </a:t>
            </a:r>
            <a:r>
              <a:rPr lang="en-US" sz="3600" dirty="0" err="1" smtClean="0"/>
              <a:t>systematikos</a:t>
            </a:r>
            <a:r>
              <a:rPr lang="ru-RU" sz="3600" dirty="0" smtClean="0"/>
              <a:t> – упорядоченный)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7929618" cy="392909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биологии, в задачи которого входят описание всего многообразия как современных, так и вымерших организмов и упорядоченное иерархическое расположение таксономических категорий по отношению друг к другу.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5286388"/>
            <a:ext cx="4714908" cy="6286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Карл Линней</a:t>
            </a:r>
            <a:br>
              <a:rPr lang="ru-RU" sz="3600" dirty="0" smtClean="0"/>
            </a:br>
            <a:r>
              <a:rPr lang="ru-RU" sz="3600" dirty="0" smtClean="0"/>
              <a:t>1707-1778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1071546"/>
            <a:ext cx="4929222" cy="492922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Разработал  правила  и принципы классификации и построил иерархическую систему для известных в то время современных и ископаемых животных и растений.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32861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821828"/>
          </a:xfrm>
        </p:spPr>
        <p:txBody>
          <a:bodyPr/>
          <a:lstStyle/>
          <a:p>
            <a:pPr algn="ctr">
              <a:defRPr/>
            </a:pPr>
            <a:r>
              <a:rPr lang="ru-RU" sz="4400" dirty="0" smtClean="0"/>
              <a:t>Современная классификация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357298"/>
            <a:ext cx="2571740" cy="507209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Царство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Подцарство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Подтип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Отряд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Семейство 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 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 </a:t>
            </a:r>
          </a:p>
          <a:p>
            <a:pPr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3500430" y="1357298"/>
            <a:ext cx="4000528" cy="5214974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Животные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Многоклеточные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Хордовые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Позвоночные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Млекопитающие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Приматы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Гоминиды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разумный (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 sapiens)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систематика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1357298"/>
            <a:ext cx="7786742" cy="482760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2400" cy="1036142"/>
          </a:xfrm>
        </p:spPr>
        <p:txBody>
          <a:bodyPr/>
          <a:lstStyle/>
          <a:p>
            <a:pPr algn="ctr">
              <a:defRPr/>
            </a:pPr>
            <a:r>
              <a:rPr lang="ru-RU" err="1" smtClean="0"/>
              <a:t>Синквейн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500" y="1785938"/>
            <a:ext cx="7772400" cy="47148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Существительное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прилагательных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глагола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Заключительное слово или фраза</a:t>
            </a:r>
          </a:p>
          <a:p>
            <a:pPr>
              <a:defRPr/>
            </a:pP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4" name="Picture 14" descr="C:\Documents and Settings\user\Мои документы\Мои рисунки\anim\PENCILER.gif"/>
          <p:cNvPicPr>
            <a:picLocks noChangeAspect="1" noChangeArrowheads="1" noCrop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786188" y="5143500"/>
            <a:ext cx="1712912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127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Классификация </vt:lpstr>
      <vt:lpstr>Систематика  (от греч. systematikos – упорядоченный)</vt:lpstr>
      <vt:lpstr>Карл Линней 1707-1778</vt:lpstr>
      <vt:lpstr>Современная классификация</vt:lpstr>
      <vt:lpstr>Слайд 5</vt:lpstr>
      <vt:lpstr>Синквейн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урока по биологии  в 7 классе по теме:  «Естественная система живой природы как отражение эволюции жизни на Земле».  </dc:title>
  <dc:creator>No Name</dc:creator>
  <cp:lastModifiedBy>No Name</cp:lastModifiedBy>
  <cp:revision>4</cp:revision>
  <dcterms:created xsi:type="dcterms:W3CDTF">2009-11-04T23:02:44Z</dcterms:created>
  <dcterms:modified xsi:type="dcterms:W3CDTF">2010-01-29T09:37:43Z</dcterms:modified>
</cp:coreProperties>
</file>