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E3391-E171-469A-820E-C06395DE03CB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</dgm:pt>
    <dgm:pt modelId="{0B4EBDEA-CA78-44F2-83CD-17B442390DDE}">
      <dgm:prSet/>
      <dgm:spPr/>
      <dgm:t>
        <a:bodyPr/>
        <a:lstStyle/>
        <a:p>
          <a:pPr marR="0" algn="ctr" rtl="0"/>
          <a:r>
            <a:rPr lang="ru-RU" baseline="0" dirty="0" smtClean="0">
              <a:latin typeface="Times New Roman"/>
            </a:rPr>
            <a:t>Ученик</a:t>
          </a:r>
          <a:endParaRPr lang="ru-RU" dirty="0" smtClean="0"/>
        </a:p>
      </dgm:t>
    </dgm:pt>
    <dgm:pt modelId="{8850BDBC-E325-4FBD-95D0-17648C1E4127}" type="parTrans" cxnId="{D7D91117-11B4-4D96-91E6-3BB2D1300AA5}">
      <dgm:prSet/>
      <dgm:spPr/>
      <dgm:t>
        <a:bodyPr/>
        <a:lstStyle/>
        <a:p>
          <a:endParaRPr lang="ru-RU"/>
        </a:p>
      </dgm:t>
    </dgm:pt>
    <dgm:pt modelId="{1974CCBD-3DB7-4632-AFBC-C4F7736D7873}" type="sibTrans" cxnId="{D7D91117-11B4-4D96-91E6-3BB2D1300AA5}">
      <dgm:prSet/>
      <dgm:spPr/>
      <dgm:t>
        <a:bodyPr/>
        <a:lstStyle/>
        <a:p>
          <a:endParaRPr lang="ru-RU"/>
        </a:p>
      </dgm:t>
    </dgm:pt>
    <dgm:pt modelId="{4BEA0683-B0FF-4309-89CB-8BCB26068E0A}">
      <dgm:prSet/>
      <dgm:spPr/>
      <dgm:t>
        <a:bodyPr/>
        <a:lstStyle/>
        <a:p>
          <a:pPr marR="0" algn="ctr" rtl="0"/>
          <a:r>
            <a:rPr lang="ru-RU" b="1" baseline="0" smtClean="0">
              <a:latin typeface="Times New Roman"/>
            </a:rPr>
            <a:t>Интеллектуальное</a:t>
          </a:r>
          <a:endParaRPr lang="ru-RU" smtClean="0"/>
        </a:p>
      </dgm:t>
    </dgm:pt>
    <dgm:pt modelId="{72534CE7-1458-4B01-9965-4AB6BE1FC2F0}" type="parTrans" cxnId="{A60C528E-9210-4588-A9CE-3DBBFDC2283F}">
      <dgm:prSet/>
      <dgm:spPr/>
      <dgm:t>
        <a:bodyPr/>
        <a:lstStyle/>
        <a:p>
          <a:endParaRPr lang="ru-RU"/>
        </a:p>
      </dgm:t>
    </dgm:pt>
    <dgm:pt modelId="{2E8BD7D1-E5CE-481F-9FFC-B6DA99094F18}" type="sibTrans" cxnId="{A60C528E-9210-4588-A9CE-3DBBFDC2283F}">
      <dgm:prSet/>
      <dgm:spPr/>
      <dgm:t>
        <a:bodyPr/>
        <a:lstStyle/>
        <a:p>
          <a:endParaRPr lang="ru-RU"/>
        </a:p>
      </dgm:t>
    </dgm:pt>
    <dgm:pt modelId="{8BE75641-4F0D-4CD7-A3AB-E1F84EB6B6AD}">
      <dgm:prSet/>
      <dgm:spPr/>
      <dgm:t>
        <a:bodyPr/>
        <a:lstStyle/>
        <a:p>
          <a:pPr marR="0" algn="ctr" rtl="0"/>
          <a:r>
            <a:rPr lang="ru-RU" b="1" baseline="0" smtClean="0">
              <a:latin typeface="Times New Roman"/>
            </a:rPr>
            <a:t>Эстетическое</a:t>
          </a:r>
          <a:endParaRPr lang="ru-RU" smtClean="0"/>
        </a:p>
      </dgm:t>
    </dgm:pt>
    <dgm:pt modelId="{6B38C014-FE2C-4EE9-9E79-77B8895AC196}" type="parTrans" cxnId="{286617CA-F6AB-491D-A640-D1DAE32B2412}">
      <dgm:prSet/>
      <dgm:spPr/>
      <dgm:t>
        <a:bodyPr/>
        <a:lstStyle/>
        <a:p>
          <a:endParaRPr lang="ru-RU"/>
        </a:p>
      </dgm:t>
    </dgm:pt>
    <dgm:pt modelId="{F5B82D46-AC69-4591-B260-F2E5C5D8D564}" type="sibTrans" cxnId="{286617CA-F6AB-491D-A640-D1DAE32B2412}">
      <dgm:prSet/>
      <dgm:spPr/>
      <dgm:t>
        <a:bodyPr/>
        <a:lstStyle/>
        <a:p>
          <a:endParaRPr lang="ru-RU"/>
        </a:p>
      </dgm:t>
    </dgm:pt>
    <dgm:pt modelId="{24823786-0411-4FE0-850B-6B0EE18AC61B}">
      <dgm:prSet/>
      <dgm:spPr/>
      <dgm:t>
        <a:bodyPr/>
        <a:lstStyle/>
        <a:p>
          <a:pPr marR="0" algn="ctr" rtl="0"/>
          <a:r>
            <a:rPr lang="ru-RU" b="1" baseline="0" smtClean="0">
              <a:latin typeface="Times New Roman"/>
            </a:rPr>
            <a:t>Патриотическое</a:t>
          </a:r>
          <a:endParaRPr lang="ru-RU" smtClean="0"/>
        </a:p>
      </dgm:t>
    </dgm:pt>
    <dgm:pt modelId="{E437991D-077B-4CFB-868A-DE93037A6777}" type="parTrans" cxnId="{521AF60D-D3EB-4508-9938-E91DFD739130}">
      <dgm:prSet/>
      <dgm:spPr/>
      <dgm:t>
        <a:bodyPr/>
        <a:lstStyle/>
        <a:p>
          <a:endParaRPr lang="ru-RU"/>
        </a:p>
      </dgm:t>
    </dgm:pt>
    <dgm:pt modelId="{9642B00E-92C8-4804-B127-342DCCF55B1E}" type="sibTrans" cxnId="{521AF60D-D3EB-4508-9938-E91DFD739130}">
      <dgm:prSet/>
      <dgm:spPr/>
      <dgm:t>
        <a:bodyPr/>
        <a:lstStyle/>
        <a:p>
          <a:endParaRPr lang="ru-RU"/>
        </a:p>
      </dgm:t>
    </dgm:pt>
    <dgm:pt modelId="{6F9D8CEE-0E17-4B2B-B2CC-803662B77646}">
      <dgm:prSet/>
      <dgm:spPr/>
      <dgm:t>
        <a:bodyPr/>
        <a:lstStyle/>
        <a:p>
          <a:pPr marR="0" algn="ctr" rtl="0"/>
          <a:r>
            <a:rPr lang="ru-RU" b="1" baseline="0" smtClean="0">
              <a:latin typeface="Times New Roman"/>
            </a:rPr>
            <a:t>Нравственное</a:t>
          </a:r>
          <a:endParaRPr lang="ru-RU" smtClean="0"/>
        </a:p>
      </dgm:t>
    </dgm:pt>
    <dgm:pt modelId="{A7B128E9-4B5B-429C-8BA1-D805B3BB60ED}" type="parTrans" cxnId="{98C50689-EF5C-443A-8BDB-5F9F0FD92AE1}">
      <dgm:prSet/>
      <dgm:spPr/>
      <dgm:t>
        <a:bodyPr/>
        <a:lstStyle/>
        <a:p>
          <a:endParaRPr lang="ru-RU"/>
        </a:p>
      </dgm:t>
    </dgm:pt>
    <dgm:pt modelId="{EAEC1ACC-6F67-47A5-8998-CC5BCA445A40}" type="sibTrans" cxnId="{98C50689-EF5C-443A-8BDB-5F9F0FD92AE1}">
      <dgm:prSet/>
      <dgm:spPr/>
      <dgm:t>
        <a:bodyPr/>
        <a:lstStyle/>
        <a:p>
          <a:endParaRPr lang="ru-RU"/>
        </a:p>
      </dgm:t>
    </dgm:pt>
    <dgm:pt modelId="{72C62474-D51F-432C-9987-17B699D6F22C}">
      <dgm:prSet/>
      <dgm:spPr/>
      <dgm:t>
        <a:bodyPr/>
        <a:lstStyle/>
        <a:p>
          <a:pPr marR="0" algn="ctr" rtl="0"/>
          <a:r>
            <a:rPr lang="ru-RU" b="1" baseline="0" dirty="0" smtClean="0">
              <a:latin typeface="Times New Roman"/>
            </a:rPr>
            <a:t>Спортивно-</a:t>
          </a:r>
        </a:p>
        <a:p>
          <a:pPr marR="0" algn="ctr" rtl="0"/>
          <a:r>
            <a:rPr lang="ru-RU" b="1" baseline="0" dirty="0" smtClean="0">
              <a:latin typeface="Times New Roman"/>
            </a:rPr>
            <a:t>оздоровительное</a:t>
          </a:r>
          <a:endParaRPr lang="ru-RU" dirty="0" smtClean="0"/>
        </a:p>
      </dgm:t>
    </dgm:pt>
    <dgm:pt modelId="{2AC6DC37-674B-492C-B7B2-912A5843DEA2}" type="parTrans" cxnId="{5B37DEE9-9DD7-4279-A4F1-FB9670A24F34}">
      <dgm:prSet/>
      <dgm:spPr/>
      <dgm:t>
        <a:bodyPr/>
        <a:lstStyle/>
        <a:p>
          <a:endParaRPr lang="ru-RU"/>
        </a:p>
      </dgm:t>
    </dgm:pt>
    <dgm:pt modelId="{79FC8AE7-453C-4E6D-A669-2B70B7ECBEC5}" type="sibTrans" cxnId="{5B37DEE9-9DD7-4279-A4F1-FB9670A24F34}">
      <dgm:prSet/>
      <dgm:spPr/>
      <dgm:t>
        <a:bodyPr/>
        <a:lstStyle/>
        <a:p>
          <a:endParaRPr lang="ru-RU"/>
        </a:p>
      </dgm:t>
    </dgm:pt>
    <dgm:pt modelId="{3A7594AD-C15C-41A8-BEFA-04E8BF864C88}">
      <dgm:prSet/>
      <dgm:spPr/>
      <dgm:t>
        <a:bodyPr/>
        <a:lstStyle/>
        <a:p>
          <a:pPr marR="0" algn="ctr" rtl="0"/>
          <a:r>
            <a:rPr lang="ru-RU" b="1" baseline="0" smtClean="0">
              <a:latin typeface="Times New Roman"/>
            </a:rPr>
            <a:t>Трудовое</a:t>
          </a:r>
          <a:endParaRPr lang="ru-RU" smtClean="0"/>
        </a:p>
      </dgm:t>
    </dgm:pt>
    <dgm:pt modelId="{E066FB3B-3D8D-419B-A1A3-4688D4126E7A}" type="parTrans" cxnId="{2539A67F-A7A8-451C-92E7-547C921E4816}">
      <dgm:prSet/>
      <dgm:spPr/>
      <dgm:t>
        <a:bodyPr/>
        <a:lstStyle/>
        <a:p>
          <a:endParaRPr lang="ru-RU"/>
        </a:p>
      </dgm:t>
    </dgm:pt>
    <dgm:pt modelId="{61A6DEEB-9BA2-4BDF-B476-C9969DA40D22}" type="sibTrans" cxnId="{2539A67F-A7A8-451C-92E7-547C921E4816}">
      <dgm:prSet/>
      <dgm:spPr/>
      <dgm:t>
        <a:bodyPr/>
        <a:lstStyle/>
        <a:p>
          <a:endParaRPr lang="ru-RU"/>
        </a:p>
      </dgm:t>
    </dgm:pt>
    <dgm:pt modelId="{25AC942F-E779-4E01-BBEF-DC14A8F7F029}" type="pres">
      <dgm:prSet presAssocID="{D96E3391-E171-469A-820E-C06395DE03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BC4547-0350-453C-9828-9DB18C3FA428}" type="pres">
      <dgm:prSet presAssocID="{0B4EBDEA-CA78-44F2-83CD-17B442390DDE}" presName="centerShape" presStyleLbl="node0" presStyleIdx="0" presStyleCnt="1" custScaleY="72751"/>
      <dgm:spPr/>
      <dgm:t>
        <a:bodyPr/>
        <a:lstStyle/>
        <a:p>
          <a:endParaRPr lang="ru-RU"/>
        </a:p>
      </dgm:t>
    </dgm:pt>
    <dgm:pt modelId="{80CB97D3-69C3-456B-BBDE-62CC75E9C8A2}" type="pres">
      <dgm:prSet presAssocID="{4BEA0683-B0FF-4309-89CB-8BCB26068E0A}" presName="node" presStyleLbl="node1" presStyleIdx="0" presStyleCnt="6" custRadScaleRad="88453" custRadScaleInc="5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E29F7-755F-4514-B38B-85928B32DB1F}" type="pres">
      <dgm:prSet presAssocID="{4BEA0683-B0FF-4309-89CB-8BCB26068E0A}" presName="dummy" presStyleCnt="0"/>
      <dgm:spPr/>
    </dgm:pt>
    <dgm:pt modelId="{32A50353-A3CE-4713-8E9F-76DF26B0C7E3}" type="pres">
      <dgm:prSet presAssocID="{2E8BD7D1-E5CE-481F-9FFC-B6DA99094F1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CB22DA8-4DE0-41D9-AE4C-6E42827C0817}" type="pres">
      <dgm:prSet presAssocID="{8BE75641-4F0D-4CD7-A3AB-E1F84EB6B6AD}" presName="node" presStyleLbl="node1" presStyleIdx="1" presStyleCnt="6" custRadScaleRad="91801" custRadScaleInc="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0913C-BF85-4F9D-8587-A605A60A0605}" type="pres">
      <dgm:prSet presAssocID="{8BE75641-4F0D-4CD7-A3AB-E1F84EB6B6AD}" presName="dummy" presStyleCnt="0"/>
      <dgm:spPr/>
    </dgm:pt>
    <dgm:pt modelId="{3B36B8D8-D843-42F3-8351-1FDD0EE16AC3}" type="pres">
      <dgm:prSet presAssocID="{F5B82D46-AC69-4591-B260-F2E5C5D8D56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A5F8AD37-6F94-43D5-B2C1-65FD8724F99D}" type="pres">
      <dgm:prSet presAssocID="{24823786-0411-4FE0-850B-6B0EE18AC61B}" presName="node" presStyleLbl="node1" presStyleIdx="2" presStyleCnt="6" custRadScaleRad="91986" custRadScaleInc="-2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6C4D9-4412-48A8-8248-27E485E1191F}" type="pres">
      <dgm:prSet presAssocID="{24823786-0411-4FE0-850B-6B0EE18AC61B}" presName="dummy" presStyleCnt="0"/>
      <dgm:spPr/>
    </dgm:pt>
    <dgm:pt modelId="{3A8D46A9-8D82-4155-8EF5-E9A8331F3836}" type="pres">
      <dgm:prSet presAssocID="{9642B00E-92C8-4804-B127-342DCCF55B1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0346D2A-912A-470E-8A9F-431406E29621}" type="pres">
      <dgm:prSet presAssocID="{6F9D8CEE-0E17-4B2B-B2CC-803662B77646}" presName="node" presStyleLbl="node1" presStyleIdx="3" presStyleCnt="6" custRadScaleRad="91736" custRadScaleInc="-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561E0-CEC7-40D0-B4B4-E5DCCEE7CA38}" type="pres">
      <dgm:prSet presAssocID="{6F9D8CEE-0E17-4B2B-B2CC-803662B77646}" presName="dummy" presStyleCnt="0"/>
      <dgm:spPr/>
    </dgm:pt>
    <dgm:pt modelId="{F573D3C6-E5D5-467D-9B32-3BAE979C966E}" type="pres">
      <dgm:prSet presAssocID="{EAEC1ACC-6F67-47A5-8998-CC5BCA445A4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A4A97AF-B563-4F8B-9FF4-7278BD5EFF6F}" type="pres">
      <dgm:prSet presAssocID="{72C62474-D51F-432C-9987-17B699D6F22C}" presName="node" presStyleLbl="node1" presStyleIdx="4" presStyleCnt="6" custRadScaleRad="94659" custRadScaleInc="-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BAFF2-FDA9-4DD6-9B5D-900375A49133}" type="pres">
      <dgm:prSet presAssocID="{72C62474-D51F-432C-9987-17B699D6F22C}" presName="dummy" presStyleCnt="0"/>
      <dgm:spPr/>
    </dgm:pt>
    <dgm:pt modelId="{EE589F9D-6019-495C-9939-5662E3CF546C}" type="pres">
      <dgm:prSet presAssocID="{79FC8AE7-453C-4E6D-A669-2B70B7ECBEC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F4BE980-29BB-460B-AA30-13C5C362466D}" type="pres">
      <dgm:prSet presAssocID="{3A7594AD-C15C-41A8-BEFA-04E8BF864C88}" presName="node" presStyleLbl="node1" presStyleIdx="5" presStyleCnt="6" custRadScaleRad="92930" custRadScaleInc="4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F87CE-0560-4DE9-B4E6-4FE44FF07241}" type="pres">
      <dgm:prSet presAssocID="{3A7594AD-C15C-41A8-BEFA-04E8BF864C88}" presName="dummy" presStyleCnt="0"/>
      <dgm:spPr/>
    </dgm:pt>
    <dgm:pt modelId="{FAF72C15-ABC1-44BA-BF96-4E5DA5E48175}" type="pres">
      <dgm:prSet presAssocID="{61A6DEEB-9BA2-4BDF-B476-C9969DA40D22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BD4EF43-0569-40AC-BFB7-4BF90ADE5116}" type="presOf" srcId="{6F9D8CEE-0E17-4B2B-B2CC-803662B77646}" destId="{40346D2A-912A-470E-8A9F-431406E29621}" srcOrd="0" destOrd="0" presId="urn:microsoft.com/office/officeart/2005/8/layout/radial6"/>
    <dgm:cxn modelId="{2539A67F-A7A8-451C-92E7-547C921E4816}" srcId="{0B4EBDEA-CA78-44F2-83CD-17B442390DDE}" destId="{3A7594AD-C15C-41A8-BEFA-04E8BF864C88}" srcOrd="5" destOrd="0" parTransId="{E066FB3B-3D8D-419B-A1A3-4688D4126E7A}" sibTransId="{61A6DEEB-9BA2-4BDF-B476-C9969DA40D22}"/>
    <dgm:cxn modelId="{0F266A22-3810-41CC-9C54-BF8AC720EC09}" type="presOf" srcId="{24823786-0411-4FE0-850B-6B0EE18AC61B}" destId="{A5F8AD37-6F94-43D5-B2C1-65FD8724F99D}" srcOrd="0" destOrd="0" presId="urn:microsoft.com/office/officeart/2005/8/layout/radial6"/>
    <dgm:cxn modelId="{703C033E-EE50-4DA0-B6C3-B6B68771388A}" type="presOf" srcId="{8BE75641-4F0D-4CD7-A3AB-E1F84EB6B6AD}" destId="{9CB22DA8-4DE0-41D9-AE4C-6E42827C0817}" srcOrd="0" destOrd="0" presId="urn:microsoft.com/office/officeart/2005/8/layout/radial6"/>
    <dgm:cxn modelId="{8F252CBB-F24D-49D2-A310-F934D01F88A2}" type="presOf" srcId="{61A6DEEB-9BA2-4BDF-B476-C9969DA40D22}" destId="{FAF72C15-ABC1-44BA-BF96-4E5DA5E48175}" srcOrd="0" destOrd="0" presId="urn:microsoft.com/office/officeart/2005/8/layout/radial6"/>
    <dgm:cxn modelId="{ADCC8B8C-F9C7-4037-AA94-15F051387F7D}" type="presOf" srcId="{72C62474-D51F-432C-9987-17B699D6F22C}" destId="{AA4A97AF-B563-4F8B-9FF4-7278BD5EFF6F}" srcOrd="0" destOrd="0" presId="urn:microsoft.com/office/officeart/2005/8/layout/radial6"/>
    <dgm:cxn modelId="{CAB4DB57-39B1-4A65-8A3D-93F342BAE0C8}" type="presOf" srcId="{EAEC1ACC-6F67-47A5-8998-CC5BCA445A40}" destId="{F573D3C6-E5D5-467D-9B32-3BAE979C966E}" srcOrd="0" destOrd="0" presId="urn:microsoft.com/office/officeart/2005/8/layout/radial6"/>
    <dgm:cxn modelId="{DD5A3971-8AFC-438E-B5C5-5EECD2424643}" type="presOf" srcId="{3A7594AD-C15C-41A8-BEFA-04E8BF864C88}" destId="{EF4BE980-29BB-460B-AA30-13C5C362466D}" srcOrd="0" destOrd="0" presId="urn:microsoft.com/office/officeart/2005/8/layout/radial6"/>
    <dgm:cxn modelId="{DD99107F-42E6-43FA-BF05-7F367901B124}" type="presOf" srcId="{9642B00E-92C8-4804-B127-342DCCF55B1E}" destId="{3A8D46A9-8D82-4155-8EF5-E9A8331F3836}" srcOrd="0" destOrd="0" presId="urn:microsoft.com/office/officeart/2005/8/layout/radial6"/>
    <dgm:cxn modelId="{02E12618-A014-41EA-8C4A-CAAF511A716B}" type="presOf" srcId="{0B4EBDEA-CA78-44F2-83CD-17B442390DDE}" destId="{84BC4547-0350-453C-9828-9DB18C3FA428}" srcOrd="0" destOrd="0" presId="urn:microsoft.com/office/officeart/2005/8/layout/radial6"/>
    <dgm:cxn modelId="{5B37DEE9-9DD7-4279-A4F1-FB9670A24F34}" srcId="{0B4EBDEA-CA78-44F2-83CD-17B442390DDE}" destId="{72C62474-D51F-432C-9987-17B699D6F22C}" srcOrd="4" destOrd="0" parTransId="{2AC6DC37-674B-492C-B7B2-912A5843DEA2}" sibTransId="{79FC8AE7-453C-4E6D-A669-2B70B7ECBEC5}"/>
    <dgm:cxn modelId="{A60C528E-9210-4588-A9CE-3DBBFDC2283F}" srcId="{0B4EBDEA-CA78-44F2-83CD-17B442390DDE}" destId="{4BEA0683-B0FF-4309-89CB-8BCB26068E0A}" srcOrd="0" destOrd="0" parTransId="{72534CE7-1458-4B01-9965-4AB6BE1FC2F0}" sibTransId="{2E8BD7D1-E5CE-481F-9FFC-B6DA99094F18}"/>
    <dgm:cxn modelId="{1F491E06-ADCD-45EE-B80C-8CC02727E218}" type="presOf" srcId="{D96E3391-E171-469A-820E-C06395DE03CB}" destId="{25AC942F-E779-4E01-BBEF-DC14A8F7F029}" srcOrd="0" destOrd="0" presId="urn:microsoft.com/office/officeart/2005/8/layout/radial6"/>
    <dgm:cxn modelId="{98C50689-EF5C-443A-8BDB-5F9F0FD92AE1}" srcId="{0B4EBDEA-CA78-44F2-83CD-17B442390DDE}" destId="{6F9D8CEE-0E17-4B2B-B2CC-803662B77646}" srcOrd="3" destOrd="0" parTransId="{A7B128E9-4B5B-429C-8BA1-D805B3BB60ED}" sibTransId="{EAEC1ACC-6F67-47A5-8998-CC5BCA445A40}"/>
    <dgm:cxn modelId="{A499496D-24E2-4E55-A1F9-8A08F3D1839D}" type="presOf" srcId="{2E8BD7D1-E5CE-481F-9FFC-B6DA99094F18}" destId="{32A50353-A3CE-4713-8E9F-76DF26B0C7E3}" srcOrd="0" destOrd="0" presId="urn:microsoft.com/office/officeart/2005/8/layout/radial6"/>
    <dgm:cxn modelId="{D8C2604B-8C25-4745-8480-9FF665BF50D1}" type="presOf" srcId="{79FC8AE7-453C-4E6D-A669-2B70B7ECBEC5}" destId="{EE589F9D-6019-495C-9939-5662E3CF546C}" srcOrd="0" destOrd="0" presId="urn:microsoft.com/office/officeart/2005/8/layout/radial6"/>
    <dgm:cxn modelId="{521AF60D-D3EB-4508-9938-E91DFD739130}" srcId="{0B4EBDEA-CA78-44F2-83CD-17B442390DDE}" destId="{24823786-0411-4FE0-850B-6B0EE18AC61B}" srcOrd="2" destOrd="0" parTransId="{E437991D-077B-4CFB-868A-DE93037A6777}" sibTransId="{9642B00E-92C8-4804-B127-342DCCF55B1E}"/>
    <dgm:cxn modelId="{84F5FA47-2F32-4449-9E31-EDB8252E1209}" type="presOf" srcId="{F5B82D46-AC69-4591-B260-F2E5C5D8D564}" destId="{3B36B8D8-D843-42F3-8351-1FDD0EE16AC3}" srcOrd="0" destOrd="0" presId="urn:microsoft.com/office/officeart/2005/8/layout/radial6"/>
    <dgm:cxn modelId="{D7D91117-11B4-4D96-91E6-3BB2D1300AA5}" srcId="{D96E3391-E171-469A-820E-C06395DE03CB}" destId="{0B4EBDEA-CA78-44F2-83CD-17B442390DDE}" srcOrd="0" destOrd="0" parTransId="{8850BDBC-E325-4FBD-95D0-17648C1E4127}" sibTransId="{1974CCBD-3DB7-4632-AFBC-C4F7736D7873}"/>
    <dgm:cxn modelId="{47CFCF75-17EC-4D92-85D8-7329873C811B}" type="presOf" srcId="{4BEA0683-B0FF-4309-89CB-8BCB26068E0A}" destId="{80CB97D3-69C3-456B-BBDE-62CC75E9C8A2}" srcOrd="0" destOrd="0" presId="urn:microsoft.com/office/officeart/2005/8/layout/radial6"/>
    <dgm:cxn modelId="{286617CA-F6AB-491D-A640-D1DAE32B2412}" srcId="{0B4EBDEA-CA78-44F2-83CD-17B442390DDE}" destId="{8BE75641-4F0D-4CD7-A3AB-E1F84EB6B6AD}" srcOrd="1" destOrd="0" parTransId="{6B38C014-FE2C-4EE9-9E79-77B8895AC196}" sibTransId="{F5B82D46-AC69-4591-B260-F2E5C5D8D564}"/>
    <dgm:cxn modelId="{C8189925-4E1D-4B48-A3EC-F453BECD8C24}" type="presParOf" srcId="{25AC942F-E779-4E01-BBEF-DC14A8F7F029}" destId="{84BC4547-0350-453C-9828-9DB18C3FA428}" srcOrd="0" destOrd="0" presId="urn:microsoft.com/office/officeart/2005/8/layout/radial6"/>
    <dgm:cxn modelId="{14A4C55E-3D42-460C-8B4C-24424805881A}" type="presParOf" srcId="{25AC942F-E779-4E01-BBEF-DC14A8F7F029}" destId="{80CB97D3-69C3-456B-BBDE-62CC75E9C8A2}" srcOrd="1" destOrd="0" presId="urn:microsoft.com/office/officeart/2005/8/layout/radial6"/>
    <dgm:cxn modelId="{379D8094-8C6E-4F42-821A-D742D60FCCF6}" type="presParOf" srcId="{25AC942F-E779-4E01-BBEF-DC14A8F7F029}" destId="{D05E29F7-755F-4514-B38B-85928B32DB1F}" srcOrd="2" destOrd="0" presId="urn:microsoft.com/office/officeart/2005/8/layout/radial6"/>
    <dgm:cxn modelId="{DE9397E6-4A4F-47EC-88AA-19EBEEBE3DFE}" type="presParOf" srcId="{25AC942F-E779-4E01-BBEF-DC14A8F7F029}" destId="{32A50353-A3CE-4713-8E9F-76DF26B0C7E3}" srcOrd="3" destOrd="0" presId="urn:microsoft.com/office/officeart/2005/8/layout/radial6"/>
    <dgm:cxn modelId="{84BDE5F3-B862-40BD-BF7D-9E5146798602}" type="presParOf" srcId="{25AC942F-E779-4E01-BBEF-DC14A8F7F029}" destId="{9CB22DA8-4DE0-41D9-AE4C-6E42827C0817}" srcOrd="4" destOrd="0" presId="urn:microsoft.com/office/officeart/2005/8/layout/radial6"/>
    <dgm:cxn modelId="{C4415A3E-AC6A-4CC2-A6F8-E7CE3BFF76EC}" type="presParOf" srcId="{25AC942F-E779-4E01-BBEF-DC14A8F7F029}" destId="{97D0913C-BF85-4F9D-8587-A605A60A0605}" srcOrd="5" destOrd="0" presId="urn:microsoft.com/office/officeart/2005/8/layout/radial6"/>
    <dgm:cxn modelId="{2D223432-69B5-4E6E-883C-C98C8B827A7E}" type="presParOf" srcId="{25AC942F-E779-4E01-BBEF-DC14A8F7F029}" destId="{3B36B8D8-D843-42F3-8351-1FDD0EE16AC3}" srcOrd="6" destOrd="0" presId="urn:microsoft.com/office/officeart/2005/8/layout/radial6"/>
    <dgm:cxn modelId="{BED91571-9FB3-4A96-9CC2-6116E1BD2C38}" type="presParOf" srcId="{25AC942F-E779-4E01-BBEF-DC14A8F7F029}" destId="{A5F8AD37-6F94-43D5-B2C1-65FD8724F99D}" srcOrd="7" destOrd="0" presId="urn:microsoft.com/office/officeart/2005/8/layout/radial6"/>
    <dgm:cxn modelId="{D0B6A1A5-C64B-4A2F-A1B2-622F2FB1AA7D}" type="presParOf" srcId="{25AC942F-E779-4E01-BBEF-DC14A8F7F029}" destId="{1E06C4D9-4412-48A8-8248-27E485E1191F}" srcOrd="8" destOrd="0" presId="urn:microsoft.com/office/officeart/2005/8/layout/radial6"/>
    <dgm:cxn modelId="{9532ED39-253E-4A90-B630-EF381CB643DD}" type="presParOf" srcId="{25AC942F-E779-4E01-BBEF-DC14A8F7F029}" destId="{3A8D46A9-8D82-4155-8EF5-E9A8331F3836}" srcOrd="9" destOrd="0" presId="urn:microsoft.com/office/officeart/2005/8/layout/radial6"/>
    <dgm:cxn modelId="{E98E8B20-0CAD-4ACC-AF62-E3844F5480E7}" type="presParOf" srcId="{25AC942F-E779-4E01-BBEF-DC14A8F7F029}" destId="{40346D2A-912A-470E-8A9F-431406E29621}" srcOrd="10" destOrd="0" presId="urn:microsoft.com/office/officeart/2005/8/layout/radial6"/>
    <dgm:cxn modelId="{A82FA53D-42C9-459B-898E-63F4D7D3ABBB}" type="presParOf" srcId="{25AC942F-E779-4E01-BBEF-DC14A8F7F029}" destId="{53B561E0-CEC7-40D0-B4B4-E5DCCEE7CA38}" srcOrd="11" destOrd="0" presId="urn:microsoft.com/office/officeart/2005/8/layout/radial6"/>
    <dgm:cxn modelId="{A3FEA7F5-46C6-43D2-B4CD-304131C25CB5}" type="presParOf" srcId="{25AC942F-E779-4E01-BBEF-DC14A8F7F029}" destId="{F573D3C6-E5D5-467D-9B32-3BAE979C966E}" srcOrd="12" destOrd="0" presId="urn:microsoft.com/office/officeart/2005/8/layout/radial6"/>
    <dgm:cxn modelId="{B8E1908B-E4E8-4D95-8BF4-65C5F4E62DDC}" type="presParOf" srcId="{25AC942F-E779-4E01-BBEF-DC14A8F7F029}" destId="{AA4A97AF-B563-4F8B-9FF4-7278BD5EFF6F}" srcOrd="13" destOrd="0" presId="urn:microsoft.com/office/officeart/2005/8/layout/radial6"/>
    <dgm:cxn modelId="{95D15490-9CF7-4C8B-B6C5-FF2A7CA8AEA5}" type="presParOf" srcId="{25AC942F-E779-4E01-BBEF-DC14A8F7F029}" destId="{4D3BAFF2-FDA9-4DD6-9B5D-900375A49133}" srcOrd="14" destOrd="0" presId="urn:microsoft.com/office/officeart/2005/8/layout/radial6"/>
    <dgm:cxn modelId="{7E1D39AE-F9D9-4027-A81A-7134F38DB855}" type="presParOf" srcId="{25AC942F-E779-4E01-BBEF-DC14A8F7F029}" destId="{EE589F9D-6019-495C-9939-5662E3CF546C}" srcOrd="15" destOrd="0" presId="urn:microsoft.com/office/officeart/2005/8/layout/radial6"/>
    <dgm:cxn modelId="{AD4C1772-7991-4835-AA54-A83C184FDDC3}" type="presParOf" srcId="{25AC942F-E779-4E01-BBEF-DC14A8F7F029}" destId="{EF4BE980-29BB-460B-AA30-13C5C362466D}" srcOrd="16" destOrd="0" presId="urn:microsoft.com/office/officeart/2005/8/layout/radial6"/>
    <dgm:cxn modelId="{54385E2B-0585-44AA-8E8B-3DDB18FBF4EC}" type="presParOf" srcId="{25AC942F-E779-4E01-BBEF-DC14A8F7F029}" destId="{E39F87CE-0560-4DE9-B4E6-4FE44FF07241}" srcOrd="17" destOrd="0" presId="urn:microsoft.com/office/officeart/2005/8/layout/radial6"/>
    <dgm:cxn modelId="{49F264D1-C960-4DB3-8B64-508D4E465DA8}" type="presParOf" srcId="{25AC942F-E779-4E01-BBEF-DC14A8F7F029}" destId="{FAF72C15-ABC1-44BA-BF96-4E5DA5E48175}" srcOrd="18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37072C-6D1B-49D9-ABCC-B43B7F50FF4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22DD27-E50B-47F4-A5E3-CDF4201530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832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ПРОЕКТ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>
                <a:solidFill>
                  <a:srgbClr val="C00000"/>
                </a:solidFill>
              </a:rPr>
              <a:t>«ГАРМОНИЯ»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714884"/>
            <a:ext cx="5910274" cy="17145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Выполнила: Александрова В.П.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классный руководитель 6 «в» класса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Амгинской СОШ  №1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имени В.Г. Короленко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Республики Саха (Якутия)</a:t>
            </a: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Ожидаемый результат: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Повышение учебной мотивации у школьников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Повышение уровня комфортности в семье и школе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Снижение количества конфликтных ситуаций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Сплочение коллектива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790712" cy="58197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ru-RU" sz="2800" b="1" dirty="0" smtClean="0">
                <a:solidFill>
                  <a:srgbClr val="CC3300"/>
                </a:solidFill>
              </a:rPr>
              <a:t>ЗАКЛЮЧЕНИЕ:</a:t>
            </a:r>
          </a:p>
          <a:p>
            <a:pPr>
              <a:defRPr/>
            </a:pPr>
            <a:endParaRPr lang="ru-RU" sz="2800" b="1" dirty="0" smtClean="0">
              <a:solidFill>
                <a:srgbClr val="CC3300"/>
              </a:solidFill>
            </a:endParaRPr>
          </a:p>
          <a:p>
            <a:pPr>
              <a:defRPr/>
            </a:pPr>
            <a:endParaRPr lang="ru-RU" sz="1800" dirty="0" smtClean="0"/>
          </a:p>
          <a:p>
            <a:pPr algn="just">
              <a:defRPr/>
            </a:pPr>
            <a:r>
              <a:rPr lang="ru-RU" sz="2400" b="1" i="1" dirty="0" smtClean="0"/>
              <a:t>    </a:t>
            </a:r>
            <a:r>
              <a:rPr lang="ru-RU" i="1" dirty="0" smtClean="0">
                <a:solidFill>
                  <a:srgbClr val="002060"/>
                </a:solidFill>
              </a:rPr>
              <a:t>Участие родительской общественности в управлении всей школьной жизни дает возможность родителям почувствовать себя полноправными участниками учебно-воспитательного процесса в школе, нести ответственность за все, что в ней происходит.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i="1" dirty="0" smtClean="0">
                <a:solidFill>
                  <a:srgbClr val="002060"/>
                </a:solidFill>
              </a:rPr>
              <a:t>    Согласованное действие семьи и школы выступает основным фактором в эффективности воспитания всесторонне развитого человека. Семья и школа -  союзники. Пусть они идут всегда навстречу друг другу. Пусть основой этих отношений будут вера в будущее наших детей, надежда и желание продолжать сотрудничество во имя любви к ребенку.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одители на ярмар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5768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ярмар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42481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G0017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143248"/>
            <a:ext cx="21828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71934" y="4429132"/>
            <a:ext cx="4114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Классная ярмарка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020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705643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5715016"/>
            <a:ext cx="2537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Осенний бал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6" descr="FD0165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857760"/>
            <a:ext cx="10033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140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3211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4140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3375"/>
            <a:ext cx="42481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4721662"/>
            <a:ext cx="47863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Классные часы родителей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7" descr="ED0001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143380"/>
            <a:ext cx="21637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240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3960813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240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3375"/>
            <a:ext cx="42481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99380" y="4721662"/>
            <a:ext cx="4101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День матери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7" descr="FD002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41738"/>
            <a:ext cx="37433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B210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25132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B2103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4813"/>
            <a:ext cx="41767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43306" y="4721662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Семейная интеллектуальная викторина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7" descr="AN0079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933825"/>
            <a:ext cx="30241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21306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4801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546032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Неделя якутской письменности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3140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417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49275"/>
            <a:ext cx="371160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41701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73463"/>
            <a:ext cx="36734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41701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573463"/>
            <a:ext cx="37433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3140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3140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76250"/>
            <a:ext cx="41767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D00019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14788"/>
            <a:ext cx="32400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43306" y="4071942"/>
            <a:ext cx="550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Родители-руководители научных работ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Постановка проблемы</a:t>
            </a:r>
          </a:p>
          <a:p>
            <a:pPr algn="ctr"/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rgbClr val="002060"/>
                </a:solidFill>
              </a:rPr>
              <a:t>Особая ответственность за развитие и полноценное взросление ребенка лежит на значимых взрослых – родителях и педагогах. Сегодня не требует дополнительных доказательств, что только в сотрудничестве семьи и школы возможно оказание эффективного влияния на полноценное и гармоничное развитие детей. Семья и школа способны оказывать глубокое и разностороннее влияние на развитие личности ребенка, но только в том случае, когда значимый в жизни ребенка взрослый не только статист и небезучастный свидетель, а активный участник. Налаженный диалог с родителями должен стать одним из первых шагов в сотрудничестве семьи и школы. Это важнейшее условие, так как в семье у ребенка вырабатываются привычки, способствующие или препятствующие формированию основных компетенций.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29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176712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SC029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60350"/>
            <a:ext cx="40322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BD0017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716338"/>
            <a:ext cx="19796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57554" y="4643446"/>
            <a:ext cx="5786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Участники спартакиады родителей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Актуальность: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Единая цель по развитию личности ребенка – особое основание сотрудничества семьи и школы;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Невозможность устранить деструктивные процессы в жизни подростков поодиночке.</a:t>
            </a:r>
          </a:p>
          <a:p>
            <a:endParaRPr lang="ru-RU" sz="2400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Основополагающие принципы:</a:t>
            </a:r>
          </a:p>
          <a:p>
            <a:pPr algn="ctr">
              <a:buNone/>
            </a:pPr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Семья не пассивный объект воздействия, а активный субъект формирования личности.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Семья – приоритетная сфера педагогической работы.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Школа – партнер семьи в воспитании личности.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ЦЕЛЬ ПРОЕКТА: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Целостное развитие личности в сплоченном коллективе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ЗАДАЧИ ПРОЕКТА: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Создание благоприятных условий для сплочения коллектива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Формирование единого коллектива родители-дети-учителя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Проведение профилактических, коррекционных и развивающих мероприятий.</a:t>
            </a:r>
          </a:p>
          <a:p>
            <a:pPr lvl="0"/>
            <a:endParaRPr lang="ru-RU" sz="20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ТИП ПРОЕКТА: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</a:rPr>
              <a:t>исследовательский, коллективный, рассчитанный на 2 учебных года при активном участии родителей. Проект направлен на развитие партнерских отношений с семьей.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Diagram 7"/>
          <p:cNvGraphicFramePr/>
          <p:nvPr/>
        </p:nvGraphicFramePr>
        <p:xfrm>
          <a:off x="1071538" y="714356"/>
          <a:ext cx="778674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4546" y="214290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Направления работы: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7498080" cy="56054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Механизм реализации проекта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(план - карта действий)</a:t>
            </a:r>
          </a:p>
          <a:p>
            <a:pPr algn="ctr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Данный механизм реализации проекта построен по принципу создания ситуации  успеха для каждого обучающегося.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По инициативе родителей была организована поездка в Центр интеллектуального, творческого и личностного развития ребенка.  С детьми  работали психологи, были проведены тренинговые занятия.  По результатам психологических занятий была выявлена высокая тревожность, низкая самооценка большинства испытуемых и в связи с этим организован проект совместно с родителями с целью создания ситуации успеха.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749808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Основные этапы развития проекта:</a:t>
            </a:r>
          </a:p>
          <a:p>
            <a:pPr algn="ctr">
              <a:buNone/>
            </a:pPr>
            <a:endParaRPr lang="ru-RU" sz="2800" dirty="0" smtClean="0"/>
          </a:p>
          <a:p>
            <a:pPr marL="596646" indent="-514350">
              <a:buFont typeface="+mj-lt"/>
              <a:buAutoNum type="romanUcPeriod"/>
            </a:pPr>
            <a:r>
              <a:rPr lang="ru-RU" sz="2800" dirty="0" smtClean="0">
                <a:solidFill>
                  <a:srgbClr val="002060"/>
                </a:solidFill>
              </a:rPr>
              <a:t> Подготовительный этап (февраль-март 2009г.) </a:t>
            </a:r>
          </a:p>
          <a:p>
            <a:pPr marL="596646" indent="-514350">
              <a:buFont typeface="+mj-lt"/>
              <a:buAutoNum type="romanU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96646" indent="-514350">
              <a:buFont typeface="+mj-lt"/>
              <a:buAutoNum type="romanUcPeriod"/>
            </a:pPr>
            <a:r>
              <a:rPr lang="ru-RU" sz="2800" dirty="0" smtClean="0">
                <a:solidFill>
                  <a:srgbClr val="002060"/>
                </a:solidFill>
              </a:rPr>
              <a:t>Основной этап (апрель -  май 2010 г.)</a:t>
            </a:r>
          </a:p>
          <a:p>
            <a:pPr marL="596646" indent="-514350">
              <a:buFont typeface="+mj-lt"/>
              <a:buAutoNum type="romanU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96646" indent="-514350">
              <a:buFont typeface="+mj-lt"/>
              <a:buAutoNum type="romanUcPeriod"/>
            </a:pPr>
            <a:r>
              <a:rPr lang="ru-RU" sz="2800" dirty="0" smtClean="0">
                <a:solidFill>
                  <a:srgbClr val="002060"/>
                </a:solidFill>
              </a:rPr>
              <a:t>Заключительный этап (конец мая)</a:t>
            </a:r>
          </a:p>
          <a:p>
            <a:pPr marL="596646" indent="-514350">
              <a:buFont typeface="+mj-lt"/>
              <a:buAutoNum type="romanU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96646" indent="-51435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Предлагаемый срок реализации проекта: 2 учебных года)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254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C3300"/>
                </a:solidFill>
                <a:latin typeface="+mn-lt"/>
              </a:rPr>
              <a:t>Планируемые совместные мероприятия:</a:t>
            </a:r>
            <a:br>
              <a:rPr lang="ru-RU" sz="2800" dirty="0" smtClean="0">
                <a:solidFill>
                  <a:srgbClr val="CC3300"/>
                </a:solidFill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8072462" cy="585789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Классная НПК «Окно в науку» (3 четверть)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Концерт совместный (по группам)-по четвертям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Мунха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(ноябрь)- Дмитриев С.М.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Сиэр-туом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(Традиции и обычаи народа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саха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-(отв.Дмитриева М.Е.,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дек,янв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Кружок шитья (отв.Григорьева Т.А.,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Кувандыкова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А.П.)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Радиоузел (отв.Александрова В.П.)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Кружок танцев (Харитонова М.В.)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Обучение игре –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сонор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(отв. Алексеева С.В.)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Лыжня (апрель)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Мини футбол (май)-отв. Николаев Н.П.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Психологические тренинги с детьми (психолог,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кл.рук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Совместный психолого-педагогический консилиум (разработка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индивид.траектории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развития ученика) -1четв, 3четв, 4четв. (учителя-предметники, родитель с ребенком)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 в лес на велосипедах (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муз.номера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– май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Классные часы родителей (каждую четверть)</a:t>
            </a:r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Тимуровская работа (осень, весна)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598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ПРОЕКТ   «ГАРМОНИЯ»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Планируемые совместные мероприятия: </vt:lpstr>
      <vt:lpstr>Ожидаемый результат: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«ГАРМОНИЯ»</dc:title>
  <dc:creator>User</dc:creator>
  <cp:lastModifiedBy>User</cp:lastModifiedBy>
  <cp:revision>19</cp:revision>
  <dcterms:created xsi:type="dcterms:W3CDTF">2010-01-18T19:42:39Z</dcterms:created>
  <dcterms:modified xsi:type="dcterms:W3CDTF">2010-01-25T11:46:36Z</dcterms:modified>
</cp:coreProperties>
</file>