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Combine these parts as to get a name</a:t>
            </a:r>
            <a:endParaRPr lang="ru-RU" sz="40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58" y="285728"/>
            <a:ext cx="8329642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457200" y="1600200"/>
          <a:ext cx="204309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Bred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Mark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Alexander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Wren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Robert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Michael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Jack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Las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Saint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George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6643702" y="1600200"/>
          <a:ext cx="204309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Christopher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Petersburg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Lomonosov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Vegas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London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Suvorov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Washington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Pitt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Twain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Burns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09558" y="438128"/>
            <a:ext cx="8329642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Combine these parts as to get a name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Султанова</cp:lastModifiedBy>
  <cp:revision>2</cp:revision>
  <dcterms:modified xsi:type="dcterms:W3CDTF">2010-01-04T11:15:35Z</dcterms:modified>
</cp:coreProperties>
</file>