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00026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736"/>
            <a:ext cx="200026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14620"/>
            <a:ext cx="192882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000504"/>
            <a:ext cx="200026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5286389"/>
            <a:ext cx="200026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14290"/>
            <a:ext cx="2045592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1428736"/>
            <a:ext cx="200026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4000504"/>
            <a:ext cx="192882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5286389"/>
            <a:ext cx="2010468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571737" y="3000372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smtClean="0"/>
              <a:t>Russia</a:t>
            </a:r>
            <a:endParaRPr lang="ru-RU" sz="4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1285861"/>
            <a:ext cx="2000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smtClean="0"/>
              <a:t>Great Britain</a:t>
            </a:r>
            <a:endParaRPr lang="ru-RU" sz="4000" b="1" dirty="0" smtClean="0"/>
          </a:p>
        </p:txBody>
      </p:sp>
      <p:sp>
        <p:nvSpPr>
          <p:cNvPr id="34" name="Прямоугольник 33"/>
          <p:cNvSpPr/>
          <p:nvPr/>
        </p:nvSpPr>
        <p:spPr>
          <a:xfrm>
            <a:off x="2286000" y="357167"/>
            <a:ext cx="2071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smtClean="0"/>
              <a:t>Australia</a:t>
            </a:r>
            <a:endParaRPr lang="ru-RU" sz="4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143108" y="3714752"/>
            <a:ext cx="2786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/>
              <a:t> </a:t>
            </a:r>
            <a:r>
              <a:rPr lang="en-US" sz="4000" b="1" dirty="0" smtClean="0"/>
              <a:t>The USA</a:t>
            </a:r>
            <a:endParaRPr lang="ru-RU" sz="4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000893" y="2857496"/>
            <a:ext cx="1928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France</a:t>
            </a:r>
            <a:endParaRPr lang="ru-RU" sz="4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786578" y="150017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smtClean="0"/>
              <a:t>Italy</a:t>
            </a:r>
            <a:endParaRPr lang="ru-RU" sz="40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715140" y="357166"/>
            <a:ext cx="2214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smtClean="0"/>
              <a:t>Germany</a:t>
            </a:r>
            <a:endParaRPr lang="ru-RU" sz="4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143768" y="4071942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smtClean="0"/>
              <a:t>Spain</a:t>
            </a:r>
            <a:endParaRPr lang="ru-RU" sz="40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928926" y="5357826"/>
            <a:ext cx="13869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000" b="1" dirty="0" smtClean="0"/>
              <a:t>China</a:t>
            </a:r>
            <a:endParaRPr lang="ru-RU" sz="40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929454" y="5357826"/>
            <a:ext cx="22145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 smtClean="0">
                <a:solidFill>
                  <a:prstClr val="black"/>
                </a:solidFill>
              </a:rPr>
              <a:t>Canada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0" y="2714621"/>
            <a:ext cx="200026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</Words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Султанова</cp:lastModifiedBy>
  <cp:revision>9</cp:revision>
  <dcterms:modified xsi:type="dcterms:W3CDTF">2010-01-04T12:13:53Z</dcterms:modified>
</cp:coreProperties>
</file>