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4643406"/>
              </a:tblGrid>
              <a:tr h="223404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have\has+ V3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V2( </a:t>
                      </a:r>
                      <a:r>
                        <a:rPr lang="en-US" sz="4000" dirty="0" err="1" smtClean="0"/>
                        <a:t>Ved</a:t>
                      </a:r>
                      <a:r>
                        <a:rPr lang="en-US" sz="4000" dirty="0" smtClean="0"/>
                        <a:t>)</a:t>
                      </a:r>
                    </a:p>
                    <a:p>
                      <a:r>
                        <a:rPr lang="en-US" sz="4000" dirty="0" smtClean="0"/>
                        <a:t>did+V1</a:t>
                      </a:r>
                      <a:endParaRPr lang="ru-RU" sz="4000" dirty="0"/>
                    </a:p>
                  </a:txBody>
                  <a:tcPr/>
                </a:tc>
              </a:tr>
              <a:tr h="1194955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is,am,are</a:t>
                      </a:r>
                      <a:r>
                        <a:rPr lang="en-US" sz="4000" dirty="0" smtClean="0"/>
                        <a:t> + </a:t>
                      </a:r>
                      <a:r>
                        <a:rPr lang="en-US" sz="4000" dirty="0" err="1" smtClean="0"/>
                        <a:t>Ving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shall\will+ V1</a:t>
                      </a:r>
                      <a:endParaRPr lang="ru-RU" sz="4000" dirty="0"/>
                    </a:p>
                  </a:txBody>
                  <a:tcPr/>
                </a:tc>
              </a:tr>
              <a:tr h="119495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was\were + V3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is,am,are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smtClean="0"/>
                        <a:t>+ V3</a:t>
                      </a:r>
                      <a:endParaRPr lang="ru-RU" sz="4000" dirty="0"/>
                    </a:p>
                  </a:txBody>
                  <a:tcPr/>
                </a:tc>
              </a:tr>
              <a:tr h="223404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V\Vs</a:t>
                      </a:r>
                    </a:p>
                    <a:p>
                      <a:r>
                        <a:rPr lang="en-US" sz="4000" dirty="0" smtClean="0"/>
                        <a:t>do\does +V1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was,were</a:t>
                      </a:r>
                      <a:r>
                        <a:rPr lang="en-US" sz="4000" dirty="0" smtClean="0"/>
                        <a:t> + </a:t>
                      </a:r>
                      <a:r>
                        <a:rPr lang="en-US" sz="4000" dirty="0" err="1" smtClean="0"/>
                        <a:t>Ving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Султанова</cp:lastModifiedBy>
  <cp:revision>2</cp:revision>
  <dcterms:modified xsi:type="dcterms:W3CDTF">2010-01-04T11:10:35Z</dcterms:modified>
</cp:coreProperties>
</file>