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M.U. Lermontov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28654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Yuri </a:t>
            </a:r>
            <a:r>
              <a:rPr lang="en-US" dirty="0" err="1" smtClean="0"/>
              <a:t>Dolgoruki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36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</a:t>
            </a:r>
            <a:r>
              <a:rPr lang="ru-RU" dirty="0" smtClean="0"/>
              <a:t> </a:t>
            </a:r>
            <a:r>
              <a:rPr lang="en-US" dirty="0" err="1" smtClean="0"/>
              <a:t>S.Popov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44291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</a:t>
            </a:r>
            <a:r>
              <a:rPr lang="ru-RU" dirty="0" smtClean="0"/>
              <a:t> </a:t>
            </a:r>
            <a:r>
              <a:rPr lang="en-US" dirty="0" smtClean="0"/>
              <a:t>G</a:t>
            </a:r>
            <a:r>
              <a:rPr lang="en-US" dirty="0" smtClean="0"/>
              <a:t>. Bell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5720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Victoria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Elisabeth II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2148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W. Shakespeare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4357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S. Pushkin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357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Kutuzov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6434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 Великий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5984" y="1214422"/>
            <a:ext cx="40719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M.U. Lermontov</vt:lpstr>
      <vt:lpstr>A. S.Popov</vt:lpstr>
      <vt:lpstr>A. G. Bell</vt:lpstr>
      <vt:lpstr>Queen Victoria</vt:lpstr>
      <vt:lpstr>Queen Elisabeth II</vt:lpstr>
      <vt:lpstr>W. Shakespeare</vt:lpstr>
      <vt:lpstr>A. S. Pushkin</vt:lpstr>
      <vt:lpstr>Michael Kutuzov</vt:lpstr>
      <vt:lpstr>Петр Великий</vt:lpstr>
      <vt:lpstr>Yuri Dolgoruki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M.U. Lermontov</dc:title>
  <cp:lastModifiedBy>XP GAME 2008</cp:lastModifiedBy>
  <cp:revision>6</cp:revision>
  <dcterms:modified xsi:type="dcterms:W3CDTF">2010-01-11T18:48:08Z</dcterms:modified>
</cp:coreProperties>
</file>