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458980"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1574</a:t>
                      </a:r>
                    </a:p>
                    <a:p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1147</a:t>
                      </a:r>
                    </a:p>
                    <a:p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1492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1066</a:t>
                      </a:r>
                      <a:endParaRPr lang="ru-RU" sz="6600" dirty="0"/>
                    </a:p>
                  </a:txBody>
                  <a:tcPr/>
                </a:tc>
              </a:tr>
              <a:tr h="2199510"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1918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1557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1666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1949</a:t>
                      </a:r>
                      <a:endParaRPr lang="ru-RU" sz="6600" dirty="0"/>
                    </a:p>
                  </a:txBody>
                  <a:tcPr/>
                </a:tc>
              </a:tr>
              <a:tr h="2199510"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1961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1703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1941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1381</a:t>
                      </a:r>
                      <a:endParaRPr lang="ru-RU" sz="6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Зиля</cp:lastModifiedBy>
  <cp:revision>1</cp:revision>
  <dcterms:modified xsi:type="dcterms:W3CDTF">2010-01-06T10:01:16Z</dcterms:modified>
</cp:coreProperties>
</file>