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0"/>
  </p:notesMasterIdLst>
  <p:sldIdLst>
    <p:sldId id="256" r:id="rId2"/>
    <p:sldId id="257" r:id="rId3"/>
    <p:sldId id="264" r:id="rId4"/>
    <p:sldId id="265" r:id="rId5"/>
    <p:sldId id="266" r:id="rId6"/>
    <p:sldId id="267" r:id="rId7"/>
    <p:sldId id="261" r:id="rId8"/>
    <p:sldId id="268" r:id="rId9"/>
    <p:sldId id="269" r:id="rId10"/>
    <p:sldId id="270" r:id="rId11"/>
    <p:sldId id="271" r:id="rId12"/>
    <p:sldId id="262" r:id="rId13"/>
    <p:sldId id="272" r:id="rId14"/>
    <p:sldId id="273" r:id="rId15"/>
    <p:sldId id="274" r:id="rId16"/>
    <p:sldId id="275" r:id="rId17"/>
    <p:sldId id="276" r:id="rId18"/>
    <p:sldId id="277" r:id="rId19"/>
    <p:sldId id="278" r:id="rId20"/>
    <p:sldId id="279" r:id="rId21"/>
    <p:sldId id="280" r:id="rId22"/>
    <p:sldId id="281" r:id="rId23"/>
    <p:sldId id="282" r:id="rId24"/>
    <p:sldId id="283" r:id="rId25"/>
    <p:sldId id="284" r:id="rId26"/>
    <p:sldId id="285" r:id="rId27"/>
    <p:sldId id="286" r:id="rId28"/>
    <p:sldId id="263" r:id="rId2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CC"/>
    <a:srgbClr val="00FFFF"/>
    <a:srgbClr val="A3E0FF"/>
    <a:srgbClr val="009900"/>
    <a:srgbClr val="0099FF"/>
    <a:srgbClr val="FFA7A7"/>
    <a:srgbClr val="FFB7B7"/>
    <a:srgbClr val="00FF99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306" autoAdjust="0"/>
    <p:restoredTop sz="94660"/>
  </p:normalViewPr>
  <p:slideViewPr>
    <p:cSldViewPr>
      <p:cViewPr varScale="1">
        <p:scale>
          <a:sx n="104" d="100"/>
          <a:sy n="104" d="100"/>
        </p:scale>
        <p:origin x="-186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02D4206-27D5-4017-A4C5-3D970C76E061}" type="datetimeFigureOut">
              <a:rPr lang="ru-RU" smtClean="0"/>
              <a:pPr/>
              <a:t>02.01.2003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D0A0198-D4BF-4444-BC48-4E61FC6EDFFB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0A0198-D4BF-4444-BC48-4E61FC6EDFFB}" type="slidenum">
              <a:rPr lang="ru-RU" smtClean="0"/>
              <a:pPr/>
              <a:t>11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B6C18E-4BA5-4FA0-8F7E-ED20A9E11F99}" type="datetimeFigureOut">
              <a:rPr lang="ru-RU" smtClean="0"/>
              <a:pPr/>
              <a:t>02.01.2003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1CDBBF-40EC-462A-BD10-C18A92F71CF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B6C18E-4BA5-4FA0-8F7E-ED20A9E11F99}" type="datetimeFigureOut">
              <a:rPr lang="ru-RU" smtClean="0"/>
              <a:pPr/>
              <a:t>02.01.2003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1CDBBF-40EC-462A-BD10-C18A92F71CF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B6C18E-4BA5-4FA0-8F7E-ED20A9E11F99}" type="datetimeFigureOut">
              <a:rPr lang="ru-RU" smtClean="0"/>
              <a:pPr/>
              <a:t>02.01.2003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1CDBBF-40EC-462A-BD10-C18A92F71CF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B6C18E-4BA5-4FA0-8F7E-ED20A9E11F99}" type="datetimeFigureOut">
              <a:rPr lang="ru-RU" smtClean="0"/>
              <a:pPr/>
              <a:t>02.01.2003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1CDBBF-40EC-462A-BD10-C18A92F71CF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B6C18E-4BA5-4FA0-8F7E-ED20A9E11F99}" type="datetimeFigureOut">
              <a:rPr lang="ru-RU" smtClean="0"/>
              <a:pPr/>
              <a:t>02.01.2003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1CDBBF-40EC-462A-BD10-C18A92F71CF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B6C18E-4BA5-4FA0-8F7E-ED20A9E11F99}" type="datetimeFigureOut">
              <a:rPr lang="ru-RU" smtClean="0"/>
              <a:pPr/>
              <a:t>02.01.2003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1CDBBF-40EC-462A-BD10-C18A92F71CF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B6C18E-4BA5-4FA0-8F7E-ED20A9E11F99}" type="datetimeFigureOut">
              <a:rPr lang="ru-RU" smtClean="0"/>
              <a:pPr/>
              <a:t>02.01.2003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1CDBBF-40EC-462A-BD10-C18A92F71CF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B6C18E-4BA5-4FA0-8F7E-ED20A9E11F99}" type="datetimeFigureOut">
              <a:rPr lang="ru-RU" smtClean="0"/>
              <a:pPr/>
              <a:t>02.01.2003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1CDBBF-40EC-462A-BD10-C18A92F71CF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B6C18E-4BA5-4FA0-8F7E-ED20A9E11F99}" type="datetimeFigureOut">
              <a:rPr lang="ru-RU" smtClean="0"/>
              <a:pPr/>
              <a:t>02.01.2003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1CDBBF-40EC-462A-BD10-C18A92F71CF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B6C18E-4BA5-4FA0-8F7E-ED20A9E11F99}" type="datetimeFigureOut">
              <a:rPr lang="ru-RU" smtClean="0"/>
              <a:pPr/>
              <a:t>02.01.2003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1CDBBF-40EC-462A-BD10-C18A92F71CF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B6C18E-4BA5-4FA0-8F7E-ED20A9E11F99}" type="datetimeFigureOut">
              <a:rPr lang="ru-RU" smtClean="0"/>
              <a:pPr/>
              <a:t>02.01.2003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1CDBBF-40EC-462A-BD10-C18A92F71CF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B7B7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B6C18E-4BA5-4FA0-8F7E-ED20A9E11F99}" type="datetimeFigureOut">
              <a:rPr lang="ru-RU" smtClean="0"/>
              <a:pPr/>
              <a:t>02.01.2003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1CDBBF-40EC-462A-BD10-C18A92F71CF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" Target="slide10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jpeg"/><Relationship Id="rId4" Type="http://schemas.openxmlformats.org/officeDocument/2006/relationships/slide" Target="slide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" Target="slide1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slide" Target="slide2.xml"/><Relationship Id="rId4" Type="http://schemas.openxmlformats.org/officeDocument/2006/relationships/image" Target="../media/image5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slide" Target="slide1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jpeg"/><Relationship Id="rId4" Type="http://schemas.openxmlformats.org/officeDocument/2006/relationships/slide" Target="slide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slide" Target="slide1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jpeg"/><Relationship Id="rId4" Type="http://schemas.openxmlformats.org/officeDocument/2006/relationships/slide" Target="slide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slide" Target="slide1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jpeg"/><Relationship Id="rId4" Type="http://schemas.openxmlformats.org/officeDocument/2006/relationships/slide" Target="slide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slide" Target="slide1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png"/><Relationship Id="rId4" Type="http://schemas.openxmlformats.org/officeDocument/2006/relationships/slide" Target="slide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slide" Target="slide1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jpeg"/><Relationship Id="rId4" Type="http://schemas.openxmlformats.org/officeDocument/2006/relationships/slide" Target="slide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slide" Target="slide17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slide" Target="slide1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slide" Target="slide19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jpeg"/><Relationship Id="rId4" Type="http://schemas.openxmlformats.org/officeDocument/2006/relationships/image" Target="../media/image15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7" Type="http://schemas.openxmlformats.org/officeDocument/2006/relationships/slide" Target="slide27.xml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Relationship Id="rId6" Type="http://schemas.openxmlformats.org/officeDocument/2006/relationships/slide" Target="slide6.xml"/><Relationship Id="rId5" Type="http://schemas.openxmlformats.org/officeDocument/2006/relationships/slide" Target="slide4.xml"/><Relationship Id="rId4" Type="http://schemas.openxmlformats.org/officeDocument/2006/relationships/slide" Target="slide5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slide" Target="slide20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jpeg"/><Relationship Id="rId4" Type="http://schemas.openxmlformats.org/officeDocument/2006/relationships/image" Target="../media/image15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slide" Target="slide2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slide" Target="slide2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jpeg"/><Relationship Id="rId4" Type="http://schemas.openxmlformats.org/officeDocument/2006/relationships/image" Target="../media/image4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slide" Target="slide2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slide" Target="slide2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jpeg"/><Relationship Id="rId4" Type="http://schemas.openxmlformats.org/officeDocument/2006/relationships/image" Target="../media/image4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slide" Target="slide2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1.jpeg"/><Relationship Id="rId4" Type="http://schemas.openxmlformats.org/officeDocument/2006/relationships/image" Target="../media/image4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slide" Target="slide2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2.jpeg"/><Relationship Id="rId4" Type="http://schemas.openxmlformats.org/officeDocument/2006/relationships/image" Target="../media/image4.jpe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jpeg"/><Relationship Id="rId3" Type="http://schemas.openxmlformats.org/officeDocument/2006/relationships/slide" Target="slide28.xml"/><Relationship Id="rId7" Type="http://schemas.openxmlformats.org/officeDocument/2006/relationships/image" Target="../media/image25.jpeg"/><Relationship Id="rId2" Type="http://schemas.openxmlformats.org/officeDocument/2006/relationships/slide" Target="slide2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audio" Target="../media/audio1.wav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image" Target="../media/image30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jpeg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slide" Target="slide10.xml"/><Relationship Id="rId3" Type="http://schemas.openxmlformats.org/officeDocument/2006/relationships/image" Target="../media/image1.jpeg"/><Relationship Id="rId7" Type="http://schemas.openxmlformats.org/officeDocument/2006/relationships/slide" Target="slide9.xml"/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Relationship Id="rId6" Type="http://schemas.openxmlformats.org/officeDocument/2006/relationships/slide" Target="slide8.xml"/><Relationship Id="rId5" Type="http://schemas.openxmlformats.org/officeDocument/2006/relationships/slide" Target="slide7.xml"/><Relationship Id="rId4" Type="http://schemas.openxmlformats.org/officeDocument/2006/relationships/slide" Target="slide2.xml"/><Relationship Id="rId9" Type="http://schemas.openxmlformats.org/officeDocument/2006/relationships/slide" Target="slide11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slide" Target="slide2.xml"/><Relationship Id="rId3" Type="http://schemas.openxmlformats.org/officeDocument/2006/relationships/slide" Target="slide12.xml"/><Relationship Id="rId7" Type="http://schemas.openxmlformats.org/officeDocument/2006/relationships/slide" Target="slide15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slide" Target="slide16.xml"/><Relationship Id="rId5" Type="http://schemas.openxmlformats.org/officeDocument/2006/relationships/slide" Target="slide14.xml"/><Relationship Id="rId4" Type="http://schemas.openxmlformats.org/officeDocument/2006/relationships/slide" Target="slide13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slide" Target="slide2.xml"/><Relationship Id="rId3" Type="http://schemas.openxmlformats.org/officeDocument/2006/relationships/slide" Target="slide17.xml"/><Relationship Id="rId7" Type="http://schemas.openxmlformats.org/officeDocument/2006/relationships/slide" Target="slide20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slide" Target="slide21.xml"/><Relationship Id="rId5" Type="http://schemas.openxmlformats.org/officeDocument/2006/relationships/slide" Target="slide19.xml"/><Relationship Id="rId4" Type="http://schemas.openxmlformats.org/officeDocument/2006/relationships/slide" Target="slide18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eg"/><Relationship Id="rId3" Type="http://schemas.openxmlformats.org/officeDocument/2006/relationships/slide" Target="slide23.xml"/><Relationship Id="rId7" Type="http://schemas.openxmlformats.org/officeDocument/2006/relationships/slide" Target="slide2.xml"/><Relationship Id="rId2" Type="http://schemas.openxmlformats.org/officeDocument/2006/relationships/slide" Target="slide22.xml"/><Relationship Id="rId1" Type="http://schemas.openxmlformats.org/officeDocument/2006/relationships/slideLayout" Target="../slideLayouts/slideLayout2.xml"/><Relationship Id="rId6" Type="http://schemas.openxmlformats.org/officeDocument/2006/relationships/slide" Target="slide25.xml"/><Relationship Id="rId5" Type="http://schemas.openxmlformats.org/officeDocument/2006/relationships/slide" Target="slide26.xml"/><Relationship Id="rId4" Type="http://schemas.openxmlformats.org/officeDocument/2006/relationships/slide" Target="slide2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" Target="slide7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jpeg"/><Relationship Id="rId4" Type="http://schemas.openxmlformats.org/officeDocument/2006/relationships/slide" Target="slide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" Target="slide8.xml"/><Relationship Id="rId1" Type="http://schemas.openxmlformats.org/officeDocument/2006/relationships/slideLayout" Target="../slideLayouts/slideLayout7.xml"/><Relationship Id="rId4" Type="http://schemas.openxmlformats.org/officeDocument/2006/relationships/slide" Target="slide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" Target="slide9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jpeg"/><Relationship Id="rId4" Type="http://schemas.openxmlformats.org/officeDocument/2006/relationships/slide" Target="slide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7343804" cy="1752600"/>
          </a:xfrm>
        </p:spPr>
        <p:txBody>
          <a:bodyPr/>
          <a:lstStyle/>
          <a:p>
            <a:pPr algn="l"/>
            <a:r>
              <a:rPr lang="ru-RU" b="1" dirty="0" smtClean="0">
                <a:solidFill>
                  <a:srgbClr val="0000CC"/>
                </a:solidFill>
              </a:rPr>
              <a:t>Авторы: </a:t>
            </a:r>
            <a:r>
              <a:rPr lang="ru-RU" dirty="0" smtClean="0">
                <a:solidFill>
                  <a:srgbClr val="0000CC"/>
                </a:solidFill>
              </a:rPr>
              <a:t>Гусева Надежда Николаевна,</a:t>
            </a:r>
          </a:p>
          <a:p>
            <a:pPr algn="l"/>
            <a:r>
              <a:rPr lang="ru-RU" dirty="0" smtClean="0">
                <a:solidFill>
                  <a:srgbClr val="0000CC"/>
                </a:solidFill>
              </a:rPr>
              <a:t> </a:t>
            </a:r>
            <a:r>
              <a:rPr lang="ru-RU" dirty="0" smtClean="0">
                <a:solidFill>
                  <a:srgbClr val="0000CC"/>
                </a:solidFill>
              </a:rPr>
              <a:t>                </a:t>
            </a:r>
            <a:r>
              <a:rPr lang="ru-RU" dirty="0" err="1" smtClean="0">
                <a:solidFill>
                  <a:srgbClr val="0000CC"/>
                </a:solidFill>
              </a:rPr>
              <a:t>Гардер</a:t>
            </a:r>
            <a:r>
              <a:rPr lang="ru-RU" dirty="0" smtClean="0">
                <a:solidFill>
                  <a:srgbClr val="0000CC"/>
                </a:solidFill>
              </a:rPr>
              <a:t> Ирина </a:t>
            </a:r>
            <a:r>
              <a:rPr lang="ru-RU" dirty="0" smtClean="0">
                <a:solidFill>
                  <a:srgbClr val="0000CC"/>
                </a:solidFill>
              </a:rPr>
              <a:t>Г</a:t>
            </a:r>
            <a:r>
              <a:rPr lang="ru-RU" dirty="0" smtClean="0">
                <a:solidFill>
                  <a:srgbClr val="0000CC"/>
                </a:solidFill>
              </a:rPr>
              <a:t>еннадьевна</a:t>
            </a:r>
            <a:endParaRPr lang="ru-RU" dirty="0">
              <a:solidFill>
                <a:srgbClr val="0000CC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714612" y="1571612"/>
            <a:ext cx="3682163" cy="92333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СВОЯ  ИГРА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2"/>
          <p:cNvSpPr>
            <a:spLocks noChangeArrowheads="1"/>
          </p:cNvSpPr>
          <p:nvPr/>
        </p:nvSpPr>
        <p:spPr bwMode="auto">
          <a:xfrm>
            <a:off x="0" y="0"/>
            <a:ext cx="9144000" cy="6857999"/>
          </a:xfrm>
          <a:prstGeom prst="rect">
            <a:avLst/>
          </a:prstGeom>
          <a:gradFill flip="none" rotWithShape="1">
            <a:gsLst>
              <a:gs pos="0">
                <a:srgbClr val="FFA7A7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 scaled="0"/>
            <a:tileRect/>
          </a:gradFill>
          <a:ln w="12700">
            <a:solidFill>
              <a:srgbClr val="FABF8F"/>
            </a:solidFill>
            <a:miter lim="800000"/>
            <a:headEnd/>
            <a:tailEnd/>
          </a:ln>
          <a:effectLst>
            <a:outerShdw dist="28398" dir="3806097" algn="ctr" rotWithShape="0">
              <a:srgbClr val="974706">
                <a:alpha val="50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26" name="Picture 2" descr="C:\Documents and Settings\Pavlik\Рабочий стол\своя игра\снегирь.jp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/>
          <a:srcRect l="2681" r="14511" b="27500"/>
          <a:stretch>
            <a:fillRect/>
          </a:stretch>
        </p:blipFill>
        <p:spPr bwMode="auto">
          <a:xfrm>
            <a:off x="142843" y="142852"/>
            <a:ext cx="2586561" cy="285752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Прямоугольник 2">
            <a:hlinkClick r:id="rId2" action="ppaction://hlinksldjump"/>
          </p:cNvPr>
          <p:cNvSpPr/>
          <p:nvPr/>
        </p:nvSpPr>
        <p:spPr>
          <a:xfrm>
            <a:off x="714348" y="2928934"/>
            <a:ext cx="1428760" cy="1015663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60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40</a:t>
            </a:r>
            <a:endParaRPr lang="ru-RU" sz="60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4" name="TextBox 3">
            <a:hlinkClick r:id="rId2" action="ppaction://hlinksldjump"/>
          </p:cNvPr>
          <p:cNvSpPr txBox="1"/>
          <p:nvPr/>
        </p:nvSpPr>
        <p:spPr>
          <a:xfrm>
            <a:off x="2714612" y="928670"/>
            <a:ext cx="6444393" cy="26776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i="1" dirty="0" smtClean="0">
                <a:solidFill>
                  <a:srgbClr val="0000CC"/>
                </a:solidFill>
              </a:rPr>
              <a:t> </a:t>
            </a:r>
            <a:r>
              <a:rPr lang="ru-RU" sz="2400" b="1" i="1" dirty="0" smtClean="0">
                <a:solidFill>
                  <a:srgbClr val="0000CC"/>
                </a:solidFill>
              </a:rPr>
              <a:t>«Посмотришь на эту небольшую, размером</a:t>
            </a:r>
          </a:p>
          <a:p>
            <a:r>
              <a:rPr lang="ru-RU" sz="2400" b="1" i="1" dirty="0" smtClean="0">
                <a:solidFill>
                  <a:srgbClr val="0000CC"/>
                </a:solidFill>
              </a:rPr>
              <a:t> с воробья птичку и подумаешь: ну что в ней </a:t>
            </a:r>
          </a:p>
          <a:p>
            <a:r>
              <a:rPr lang="ru-RU" sz="2400" b="1" i="1" dirty="0" smtClean="0">
                <a:solidFill>
                  <a:srgbClr val="0000CC"/>
                </a:solidFill>
              </a:rPr>
              <a:t> особенного? Невзрачная, серенькая, только </a:t>
            </a:r>
          </a:p>
          <a:p>
            <a:r>
              <a:rPr lang="ru-RU" sz="2400" b="1" i="1" dirty="0" smtClean="0">
                <a:solidFill>
                  <a:srgbClr val="0000CC"/>
                </a:solidFill>
              </a:rPr>
              <a:t> хвостик чуть рыжеват … А вечером или </a:t>
            </a:r>
          </a:p>
          <a:p>
            <a:r>
              <a:rPr lang="ru-RU" sz="2400" b="1" i="1" dirty="0" smtClean="0">
                <a:solidFill>
                  <a:srgbClr val="0000CC"/>
                </a:solidFill>
              </a:rPr>
              <a:t> ночью приди сюда – и остановишься </a:t>
            </a:r>
          </a:p>
          <a:p>
            <a:r>
              <a:rPr lang="ru-RU" sz="2400" b="1" i="1" dirty="0" smtClean="0">
                <a:solidFill>
                  <a:srgbClr val="0000CC"/>
                </a:solidFill>
              </a:rPr>
              <a:t>как вкопанный, услышав её песню».</a:t>
            </a:r>
          </a:p>
          <a:p>
            <a:endParaRPr lang="ru-RU" sz="2400" b="1" i="1" dirty="0">
              <a:solidFill>
                <a:schemeClr val="tx2"/>
              </a:solidFill>
            </a:endParaRPr>
          </a:p>
        </p:txBody>
      </p:sp>
      <p:sp>
        <p:nvSpPr>
          <p:cNvPr id="6" name="Стрелка вправо 5">
            <a:hlinkClick r:id="rId4" action="ppaction://hlinksldjump"/>
          </p:cNvPr>
          <p:cNvSpPr/>
          <p:nvPr/>
        </p:nvSpPr>
        <p:spPr>
          <a:xfrm rot="16200000">
            <a:off x="428596" y="5786454"/>
            <a:ext cx="978408" cy="78581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Блок-схема: подготовка 6"/>
          <p:cNvSpPr/>
          <p:nvPr/>
        </p:nvSpPr>
        <p:spPr>
          <a:xfrm>
            <a:off x="2786050" y="5715016"/>
            <a:ext cx="2643206" cy="612648"/>
          </a:xfrm>
          <a:prstGeom prst="flowChartPreparation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0000CC"/>
                </a:solidFill>
              </a:rPr>
              <a:t>Правильный</a:t>
            </a:r>
          </a:p>
          <a:p>
            <a:pPr algn="ctr"/>
            <a:r>
              <a:rPr lang="ru-RU" dirty="0" smtClean="0">
                <a:solidFill>
                  <a:srgbClr val="0000CC"/>
                </a:solidFill>
              </a:rPr>
              <a:t>ответ</a:t>
            </a:r>
            <a:endParaRPr lang="ru-RU" dirty="0">
              <a:solidFill>
                <a:srgbClr val="0000CC"/>
              </a:solidFill>
            </a:endParaRPr>
          </a:p>
        </p:txBody>
      </p:sp>
      <p:sp>
        <p:nvSpPr>
          <p:cNvPr id="8" name="Стрелка вправо 7">
            <a:hlinkClick r:id="" action="ppaction://hlinkshowjump?jump=nextslide"/>
          </p:cNvPr>
          <p:cNvSpPr/>
          <p:nvPr/>
        </p:nvSpPr>
        <p:spPr>
          <a:xfrm>
            <a:off x="7286644" y="5786454"/>
            <a:ext cx="978408" cy="78581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074" name="Picture 2" descr="D:\Мама\ФЕСТИВАЛЬ\своя игра\соловей.jpe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786050" y="214290"/>
            <a:ext cx="6215106" cy="4610111"/>
          </a:xfrm>
          <a:prstGeom prst="rect">
            <a:avLst/>
          </a:prstGeom>
          <a:noFill/>
        </p:spPr>
      </p:pic>
      <p:sp>
        <p:nvSpPr>
          <p:cNvPr id="10" name="Прямоугольник 9">
            <a:hlinkClick r:id="rId2" action="ppaction://hlinksldjump"/>
          </p:cNvPr>
          <p:cNvSpPr/>
          <p:nvPr/>
        </p:nvSpPr>
        <p:spPr>
          <a:xfrm>
            <a:off x="4143372" y="3857628"/>
            <a:ext cx="288027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Соловей </a:t>
            </a:r>
            <a:endParaRPr lang="ru-RU" sz="5400" b="1" cap="none" spc="0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63000"/>
                      <a:sat val="105000"/>
                    </a:schemeClr>
                  </a:gs>
                  <a:gs pos="90000">
                    <a:schemeClr val="accent1">
                      <a:shade val="50000"/>
                      <a:satMod val="100000"/>
                    </a:schemeClr>
                  </a:gs>
                </a:gsLst>
                <a:lin ang="5400000"/>
              </a:gra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2"/>
          <p:cNvSpPr>
            <a:spLocks noChangeArrowheads="1"/>
          </p:cNvSpPr>
          <p:nvPr/>
        </p:nvSpPr>
        <p:spPr bwMode="auto">
          <a:xfrm>
            <a:off x="0" y="0"/>
            <a:ext cx="9144000" cy="6857999"/>
          </a:xfrm>
          <a:prstGeom prst="rect">
            <a:avLst/>
          </a:prstGeom>
          <a:gradFill flip="none" rotWithShape="1">
            <a:gsLst>
              <a:gs pos="0">
                <a:srgbClr val="FFA7A7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 scaled="0"/>
            <a:tileRect/>
          </a:gradFill>
          <a:ln w="12700">
            <a:solidFill>
              <a:srgbClr val="FABF8F"/>
            </a:solidFill>
            <a:miter lim="800000"/>
            <a:headEnd/>
            <a:tailEnd/>
          </a:ln>
          <a:effectLst>
            <a:outerShdw dist="28398" dir="3806097" algn="ctr" rotWithShape="0">
              <a:srgbClr val="974706">
                <a:alpha val="50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pic>
        <p:nvPicPr>
          <p:cNvPr id="1026" name="Picture 2" descr="C:\Documents and Settings\Pavlik\Рабочий стол\своя игра\снегирь.jpg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/>
          <a:srcRect l="2681" r="14511" b="27500"/>
          <a:stretch>
            <a:fillRect/>
          </a:stretch>
        </p:blipFill>
        <p:spPr bwMode="auto">
          <a:xfrm>
            <a:off x="214282" y="0"/>
            <a:ext cx="2586561" cy="285752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Прямоугольник 2">
            <a:hlinkClick r:id="rId3" action="ppaction://hlinksldjump"/>
          </p:cNvPr>
          <p:cNvSpPr/>
          <p:nvPr/>
        </p:nvSpPr>
        <p:spPr>
          <a:xfrm>
            <a:off x="2714612" y="142852"/>
            <a:ext cx="2143140" cy="58477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2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Своя игра</a:t>
            </a:r>
            <a:endParaRPr lang="ru-RU" sz="32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571868" y="1214422"/>
            <a:ext cx="7665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           </a:t>
            </a:r>
            <a:endParaRPr lang="ru-RU" sz="2400" b="1" i="1" dirty="0">
              <a:solidFill>
                <a:schemeClr val="tx2"/>
              </a:solidFill>
            </a:endParaRPr>
          </a:p>
        </p:txBody>
      </p:sp>
      <p:sp>
        <p:nvSpPr>
          <p:cNvPr id="6" name="Стрелка вправо 5">
            <a:hlinkClick r:id="rId5" action="ppaction://hlinksldjump"/>
          </p:cNvPr>
          <p:cNvSpPr/>
          <p:nvPr/>
        </p:nvSpPr>
        <p:spPr>
          <a:xfrm rot="16200000">
            <a:off x="428596" y="5786454"/>
            <a:ext cx="978408" cy="78581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TextBox 11">
            <a:hlinkClick r:id="rId3" action="ppaction://hlinksldjump"/>
          </p:cNvPr>
          <p:cNvSpPr txBox="1"/>
          <p:nvPr/>
        </p:nvSpPr>
        <p:spPr>
          <a:xfrm>
            <a:off x="714348" y="2857496"/>
            <a:ext cx="3511859" cy="2784737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ru-RU" b="1" i="1" dirty="0" smtClean="0">
                <a:solidFill>
                  <a:srgbClr val="0000CC"/>
                </a:solidFill>
              </a:rPr>
              <a:t>Дятлу без носу,</a:t>
            </a:r>
          </a:p>
          <a:p>
            <a:pPr>
              <a:lnSpc>
                <a:spcPct val="200000"/>
              </a:lnSpc>
            </a:pPr>
            <a:r>
              <a:rPr lang="ru-RU" b="1" i="1" dirty="0" smtClean="0">
                <a:solidFill>
                  <a:srgbClr val="0000CC"/>
                </a:solidFill>
              </a:rPr>
              <a:t>Не для того птице хвост,</a:t>
            </a:r>
          </a:p>
          <a:p>
            <a:pPr>
              <a:lnSpc>
                <a:spcPct val="200000"/>
              </a:lnSpc>
            </a:pPr>
            <a:r>
              <a:rPr lang="ru-RU" b="1" i="1" dirty="0" smtClean="0">
                <a:solidFill>
                  <a:srgbClr val="0000CC"/>
                </a:solidFill>
              </a:rPr>
              <a:t>Раззадорился воробей,</a:t>
            </a:r>
          </a:p>
          <a:p>
            <a:pPr>
              <a:lnSpc>
                <a:spcPct val="200000"/>
              </a:lnSpc>
            </a:pPr>
            <a:r>
              <a:rPr lang="ru-RU" b="1" i="1" dirty="0" smtClean="0">
                <a:solidFill>
                  <a:srgbClr val="0000CC"/>
                </a:solidFill>
              </a:rPr>
              <a:t>Громче всех сойка кричит,</a:t>
            </a:r>
          </a:p>
          <a:p>
            <a:pPr>
              <a:lnSpc>
                <a:spcPct val="200000"/>
              </a:lnSpc>
            </a:pPr>
            <a:r>
              <a:rPr lang="ru-RU" b="1" i="1" dirty="0" smtClean="0">
                <a:solidFill>
                  <a:srgbClr val="0000CC"/>
                </a:solidFill>
              </a:rPr>
              <a:t>Лучше слушать одного соловья,</a:t>
            </a:r>
            <a:endParaRPr lang="ru-RU" b="1" i="1" dirty="0">
              <a:solidFill>
                <a:srgbClr val="0000CC"/>
              </a:solidFill>
            </a:endParaRPr>
          </a:p>
        </p:txBody>
      </p:sp>
      <p:sp>
        <p:nvSpPr>
          <p:cNvPr id="13" name="TextBox 12">
            <a:hlinkClick r:id="rId3" action="ppaction://hlinksldjump"/>
          </p:cNvPr>
          <p:cNvSpPr txBox="1"/>
          <p:nvPr/>
        </p:nvSpPr>
        <p:spPr>
          <a:xfrm>
            <a:off x="5143504" y="2857496"/>
            <a:ext cx="2667333" cy="286232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ru-RU" b="1" i="1" dirty="0" smtClean="0">
                <a:solidFill>
                  <a:schemeClr val="accent2">
                    <a:lumMod val="75000"/>
                  </a:schemeClr>
                </a:solidFill>
              </a:rPr>
              <a:t>чтоб мух отгонять.</a:t>
            </a:r>
          </a:p>
          <a:p>
            <a:pPr>
              <a:lnSpc>
                <a:spcPct val="200000"/>
              </a:lnSpc>
            </a:pPr>
            <a:r>
              <a:rPr lang="ru-RU" b="1" i="1" dirty="0" smtClean="0">
                <a:solidFill>
                  <a:schemeClr val="accent2">
                    <a:lumMod val="75000"/>
                  </a:schemeClr>
                </a:solidFill>
              </a:rPr>
              <a:t>да редко права бывает.</a:t>
            </a:r>
          </a:p>
          <a:p>
            <a:pPr>
              <a:lnSpc>
                <a:spcPct val="200000"/>
              </a:lnSpc>
            </a:pPr>
            <a:r>
              <a:rPr lang="ru-RU" b="1" i="1" dirty="0" smtClean="0">
                <a:solidFill>
                  <a:schemeClr val="accent2">
                    <a:lumMod val="75000"/>
                  </a:schemeClr>
                </a:solidFill>
              </a:rPr>
              <a:t>чем сотню воробьёв.</a:t>
            </a:r>
          </a:p>
          <a:p>
            <a:pPr>
              <a:lnSpc>
                <a:spcPct val="200000"/>
              </a:lnSpc>
            </a:pPr>
            <a:r>
              <a:rPr lang="ru-RU" b="1" i="1" dirty="0" smtClean="0">
                <a:solidFill>
                  <a:schemeClr val="accent2">
                    <a:lumMod val="75000"/>
                  </a:schemeClr>
                </a:solidFill>
              </a:rPr>
              <a:t>так и кота не боится.</a:t>
            </a:r>
          </a:p>
          <a:p>
            <a:pPr>
              <a:lnSpc>
                <a:spcPct val="200000"/>
              </a:lnSpc>
            </a:pPr>
            <a:r>
              <a:rPr lang="ru-RU" b="1" i="1" dirty="0" smtClean="0">
                <a:solidFill>
                  <a:schemeClr val="accent2">
                    <a:lumMod val="75000"/>
                  </a:schemeClr>
                </a:solidFill>
              </a:rPr>
              <a:t>как волку без ног.</a:t>
            </a:r>
            <a:endParaRPr lang="ru-RU" b="1" i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5" name="Прямоугольник 14">
            <a:hlinkClick r:id="rId3" action="ppaction://hlinksldjump"/>
          </p:cNvPr>
          <p:cNvSpPr/>
          <p:nvPr/>
        </p:nvSpPr>
        <p:spPr>
          <a:xfrm>
            <a:off x="2786050" y="1071546"/>
            <a:ext cx="575779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Собери пословицу</a:t>
            </a:r>
            <a:endParaRPr lang="ru-RU" sz="5400" b="1" cap="none" spc="0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B7B7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2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0" y="0"/>
            <a:ext cx="9144000" cy="6857999"/>
          </a:xfrm>
          <a:prstGeom prst="rect">
            <a:avLst/>
          </a:prstGeom>
          <a:gradFill flip="none" rotWithShape="1">
            <a:gsLst>
              <a:gs pos="0">
                <a:srgbClr val="FFA7A7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 scaled="0"/>
            <a:tileRect/>
          </a:gradFill>
          <a:ln w="12700">
            <a:solidFill>
              <a:srgbClr val="FABF8F"/>
            </a:solidFill>
            <a:miter lim="800000"/>
            <a:headEnd/>
            <a:tailEnd/>
          </a:ln>
          <a:effectLst>
            <a:outerShdw dist="28398" dir="3806097" algn="ctr" rotWithShape="0">
              <a:srgbClr val="974706">
                <a:alpha val="50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pic>
        <p:nvPicPr>
          <p:cNvPr id="3073" name="Picture 1" descr="C:\Documents and Settings\Pavlik\Рабочий стол\своя игра\index.jpe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/>
          <a:srcRect l="6310" t="7143" r="9951" b="7143"/>
          <a:stretch>
            <a:fillRect/>
          </a:stretch>
        </p:blipFill>
        <p:spPr bwMode="auto">
          <a:xfrm>
            <a:off x="142844" y="142852"/>
            <a:ext cx="1143008" cy="2385408"/>
          </a:xfrm>
          <a:prstGeom prst="rect">
            <a:avLst/>
          </a:prstGeom>
          <a:noFill/>
          <a:ln>
            <a:solidFill>
              <a:srgbClr val="0000CC"/>
            </a:solidFill>
          </a:ln>
        </p:spPr>
      </p:pic>
      <p:sp>
        <p:nvSpPr>
          <p:cNvPr id="4" name="Прямоугольник 3">
            <a:hlinkClick r:id="rId2" action="ppaction://hlinksldjump"/>
          </p:cNvPr>
          <p:cNvSpPr/>
          <p:nvPr/>
        </p:nvSpPr>
        <p:spPr>
          <a:xfrm>
            <a:off x="1428728" y="214290"/>
            <a:ext cx="1428760" cy="1015663"/>
          </a:xfrm>
          <a:prstGeom prst="rect">
            <a:avLst/>
          </a:prstGeom>
          <a:ln>
            <a:solidFill>
              <a:srgbClr val="0000CC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60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</a:rPr>
              <a:t>10</a:t>
            </a:r>
            <a:endParaRPr lang="ru-RU" sz="60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chemeClr val="accent2">
                  <a:lumMod val="75000"/>
                </a:schemeClr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5" name="Стрелка вправо 4">
            <a:hlinkClick r:id="rId4" action="ppaction://hlinksldjump"/>
          </p:cNvPr>
          <p:cNvSpPr/>
          <p:nvPr/>
        </p:nvSpPr>
        <p:spPr>
          <a:xfrm rot="16200000">
            <a:off x="428596" y="5786454"/>
            <a:ext cx="978408" cy="78581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Блок-схема: подготовка 5"/>
          <p:cNvSpPr/>
          <p:nvPr/>
        </p:nvSpPr>
        <p:spPr>
          <a:xfrm>
            <a:off x="2786050" y="5715016"/>
            <a:ext cx="2643206" cy="612648"/>
          </a:xfrm>
          <a:prstGeom prst="flowChartPreparation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0000CC"/>
                </a:solidFill>
              </a:rPr>
              <a:t>Правильный</a:t>
            </a:r>
          </a:p>
          <a:p>
            <a:pPr algn="ctr"/>
            <a:r>
              <a:rPr lang="ru-RU" dirty="0" smtClean="0">
                <a:solidFill>
                  <a:srgbClr val="0000CC"/>
                </a:solidFill>
              </a:rPr>
              <a:t>ответ</a:t>
            </a:r>
            <a:endParaRPr lang="ru-RU" dirty="0">
              <a:solidFill>
                <a:srgbClr val="0000CC"/>
              </a:solidFill>
            </a:endParaRPr>
          </a:p>
        </p:txBody>
      </p:sp>
      <p:sp>
        <p:nvSpPr>
          <p:cNvPr id="7" name="Стрелка вправо 6">
            <a:hlinkClick r:id="" action="ppaction://hlinkshowjump?jump=nextslide"/>
          </p:cNvPr>
          <p:cNvSpPr/>
          <p:nvPr/>
        </p:nvSpPr>
        <p:spPr>
          <a:xfrm>
            <a:off x="7286644" y="5786454"/>
            <a:ext cx="978408" cy="78581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TextBox 7">
            <a:hlinkClick r:id="rId2" action="ppaction://hlinksldjump"/>
          </p:cNvPr>
          <p:cNvSpPr txBox="1"/>
          <p:nvPr/>
        </p:nvSpPr>
        <p:spPr>
          <a:xfrm>
            <a:off x="2143108" y="1643050"/>
            <a:ext cx="2217338" cy="39703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ru-RU" b="1" dirty="0" smtClean="0">
                <a:solidFill>
                  <a:srgbClr val="0000CC"/>
                </a:solidFill>
              </a:rPr>
              <a:t>Жучок –  невеличка,</a:t>
            </a:r>
          </a:p>
          <a:p>
            <a:pPr>
              <a:lnSpc>
                <a:spcPct val="150000"/>
              </a:lnSpc>
            </a:pPr>
            <a:r>
              <a:rPr lang="ru-RU" b="1" dirty="0" smtClean="0">
                <a:solidFill>
                  <a:srgbClr val="0000CC"/>
                </a:solidFill>
              </a:rPr>
              <a:t>Поменьше ноготка.</a:t>
            </a:r>
          </a:p>
          <a:p>
            <a:pPr>
              <a:lnSpc>
                <a:spcPct val="150000"/>
              </a:lnSpc>
            </a:pPr>
            <a:r>
              <a:rPr lang="ru-RU" b="1" dirty="0" smtClean="0">
                <a:solidFill>
                  <a:srgbClr val="0000CC"/>
                </a:solidFill>
              </a:rPr>
              <a:t>Но любит народ</a:t>
            </a:r>
          </a:p>
          <a:p>
            <a:pPr>
              <a:lnSpc>
                <a:spcPct val="150000"/>
              </a:lnSpc>
            </a:pPr>
            <a:r>
              <a:rPr lang="ru-RU" b="1" dirty="0" smtClean="0">
                <a:solidFill>
                  <a:srgbClr val="0000CC"/>
                </a:solidFill>
              </a:rPr>
              <a:t>Красивого жучка!</a:t>
            </a:r>
          </a:p>
          <a:p>
            <a:pPr>
              <a:lnSpc>
                <a:spcPct val="150000"/>
              </a:lnSpc>
            </a:pPr>
            <a:r>
              <a:rPr lang="ru-RU" b="1" dirty="0" smtClean="0">
                <a:solidFill>
                  <a:srgbClr val="0000CC"/>
                </a:solidFill>
              </a:rPr>
              <a:t>Видно, давненько </a:t>
            </a:r>
          </a:p>
          <a:p>
            <a:pPr>
              <a:lnSpc>
                <a:spcPct val="150000"/>
              </a:lnSpc>
            </a:pPr>
            <a:r>
              <a:rPr lang="ru-RU" b="1" dirty="0" smtClean="0">
                <a:solidFill>
                  <a:srgbClr val="0000CC"/>
                </a:solidFill>
              </a:rPr>
              <a:t>Приметил народ – </a:t>
            </a:r>
          </a:p>
          <a:p>
            <a:pPr>
              <a:lnSpc>
                <a:spcPct val="150000"/>
              </a:lnSpc>
            </a:pPr>
            <a:r>
              <a:rPr lang="ru-RU" b="1" dirty="0" smtClean="0">
                <a:solidFill>
                  <a:srgbClr val="0000CC"/>
                </a:solidFill>
              </a:rPr>
              <a:t>Больше жучков –</a:t>
            </a:r>
          </a:p>
          <a:p>
            <a:pPr>
              <a:lnSpc>
                <a:spcPct val="150000"/>
              </a:lnSpc>
            </a:pPr>
            <a:r>
              <a:rPr lang="ru-RU" b="1" dirty="0" smtClean="0">
                <a:solidFill>
                  <a:srgbClr val="0000CC"/>
                </a:solidFill>
              </a:rPr>
              <a:t>Урожайней огород.</a:t>
            </a:r>
          </a:p>
          <a:p>
            <a:endParaRPr lang="ru-RU" dirty="0" smtClean="0"/>
          </a:p>
          <a:p>
            <a:endParaRPr lang="ru-RU" dirty="0"/>
          </a:p>
        </p:txBody>
      </p:sp>
      <p:sp>
        <p:nvSpPr>
          <p:cNvPr id="9" name="TextBox 8">
            <a:hlinkClick r:id="rId2" action="ppaction://hlinksldjump"/>
          </p:cNvPr>
          <p:cNvSpPr txBox="1"/>
          <p:nvPr/>
        </p:nvSpPr>
        <p:spPr>
          <a:xfrm>
            <a:off x="5214942" y="1785926"/>
            <a:ext cx="2441887" cy="39703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ru-RU" b="1" dirty="0" smtClean="0">
                <a:solidFill>
                  <a:srgbClr val="0000CC"/>
                </a:solidFill>
              </a:rPr>
              <a:t>Потому что он сам</a:t>
            </a:r>
          </a:p>
          <a:p>
            <a:pPr>
              <a:lnSpc>
                <a:spcPct val="150000"/>
              </a:lnSpc>
            </a:pPr>
            <a:r>
              <a:rPr lang="ru-RU" b="1" dirty="0" smtClean="0">
                <a:solidFill>
                  <a:srgbClr val="0000CC"/>
                </a:solidFill>
              </a:rPr>
              <a:t>И прожорливые детки</a:t>
            </a:r>
          </a:p>
          <a:p>
            <a:pPr>
              <a:lnSpc>
                <a:spcPct val="150000"/>
              </a:lnSpc>
            </a:pPr>
            <a:r>
              <a:rPr lang="ru-RU" b="1" dirty="0" smtClean="0">
                <a:solidFill>
                  <a:srgbClr val="0000CC"/>
                </a:solidFill>
              </a:rPr>
              <a:t>Поедают на обед</a:t>
            </a:r>
          </a:p>
          <a:p>
            <a:pPr>
              <a:lnSpc>
                <a:spcPct val="150000"/>
              </a:lnSpc>
            </a:pPr>
            <a:r>
              <a:rPr lang="ru-RU" b="1" dirty="0" smtClean="0">
                <a:solidFill>
                  <a:srgbClr val="0000CC"/>
                </a:solidFill>
              </a:rPr>
              <a:t>Совсем не конфетки.</a:t>
            </a:r>
          </a:p>
          <a:p>
            <a:pPr>
              <a:lnSpc>
                <a:spcPct val="150000"/>
              </a:lnSpc>
            </a:pPr>
            <a:r>
              <a:rPr lang="ru-RU" b="1" dirty="0" smtClean="0">
                <a:solidFill>
                  <a:srgbClr val="0000CC"/>
                </a:solidFill>
              </a:rPr>
              <a:t>А не сладкую,</a:t>
            </a:r>
          </a:p>
          <a:p>
            <a:pPr>
              <a:lnSpc>
                <a:spcPct val="150000"/>
              </a:lnSpc>
            </a:pPr>
            <a:r>
              <a:rPr lang="ru-RU" b="1" dirty="0" smtClean="0">
                <a:solidFill>
                  <a:srgbClr val="0000CC"/>
                </a:solidFill>
              </a:rPr>
              <a:t>Не  солёную,</a:t>
            </a:r>
          </a:p>
          <a:p>
            <a:pPr>
              <a:lnSpc>
                <a:spcPct val="150000"/>
              </a:lnSpc>
            </a:pPr>
            <a:r>
              <a:rPr lang="ru-RU" b="1" dirty="0" smtClean="0">
                <a:solidFill>
                  <a:srgbClr val="0000CC"/>
                </a:solidFill>
              </a:rPr>
              <a:t>Очень вредную</a:t>
            </a:r>
          </a:p>
          <a:p>
            <a:pPr>
              <a:lnSpc>
                <a:spcPct val="150000"/>
              </a:lnSpc>
            </a:pPr>
            <a:r>
              <a:rPr lang="ru-RU" b="1" dirty="0" smtClean="0">
                <a:solidFill>
                  <a:srgbClr val="0000CC"/>
                </a:solidFill>
              </a:rPr>
              <a:t>Тлю зелёную…</a:t>
            </a:r>
          </a:p>
          <a:p>
            <a:endParaRPr lang="ru-RU" dirty="0" smtClean="0"/>
          </a:p>
          <a:p>
            <a:endParaRPr lang="ru-RU" dirty="0"/>
          </a:p>
        </p:txBody>
      </p:sp>
      <p:sp>
        <p:nvSpPr>
          <p:cNvPr id="10" name="Прямоугольник 9">
            <a:hlinkClick r:id="rId2" action="ppaction://hlinksldjump"/>
          </p:cNvPr>
          <p:cNvSpPr/>
          <p:nvPr/>
        </p:nvSpPr>
        <p:spPr>
          <a:xfrm>
            <a:off x="3143240" y="571480"/>
            <a:ext cx="508543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Отгадай загадку</a:t>
            </a:r>
            <a:endParaRPr lang="ru-RU" sz="5400" b="1" cap="none" spc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pic>
        <p:nvPicPr>
          <p:cNvPr id="4098" name="Picture 2" descr="D:\Мама\ФЕСТИВАЛЬ\своя игра\божья к.jp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18729821">
            <a:off x="3162566" y="1484995"/>
            <a:ext cx="3520945" cy="411957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8" grpId="1"/>
      <p:bldP spid="9" grpId="0"/>
      <p:bldP spid="9" grpId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2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0" y="0"/>
            <a:ext cx="9144000" cy="6857999"/>
          </a:xfrm>
          <a:prstGeom prst="rect">
            <a:avLst/>
          </a:prstGeom>
          <a:gradFill flip="none" rotWithShape="1">
            <a:gsLst>
              <a:gs pos="0">
                <a:srgbClr val="FFA7A7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 scaled="0"/>
            <a:tileRect/>
          </a:gradFill>
          <a:ln w="12700">
            <a:solidFill>
              <a:srgbClr val="FABF8F"/>
            </a:solidFill>
            <a:miter lim="800000"/>
            <a:headEnd/>
            <a:tailEnd/>
          </a:ln>
          <a:effectLst>
            <a:outerShdw dist="28398" dir="3806097" algn="ctr" rotWithShape="0">
              <a:srgbClr val="974706">
                <a:alpha val="50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pic>
        <p:nvPicPr>
          <p:cNvPr id="3073" name="Picture 1" descr="C:\Documents and Settings\Pavlik\Рабочий стол\своя игра\index.jpe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/>
          <a:srcRect l="6310" t="7143" r="9951" b="7143"/>
          <a:stretch>
            <a:fillRect/>
          </a:stretch>
        </p:blipFill>
        <p:spPr bwMode="auto">
          <a:xfrm>
            <a:off x="142844" y="142852"/>
            <a:ext cx="1143008" cy="2385408"/>
          </a:xfrm>
          <a:prstGeom prst="rect">
            <a:avLst/>
          </a:prstGeom>
          <a:noFill/>
          <a:ln>
            <a:solidFill>
              <a:srgbClr val="0000CC"/>
            </a:solidFill>
          </a:ln>
        </p:spPr>
      </p:pic>
      <p:sp>
        <p:nvSpPr>
          <p:cNvPr id="4" name="Прямоугольник 3">
            <a:hlinkClick r:id="rId2" action="ppaction://hlinksldjump"/>
          </p:cNvPr>
          <p:cNvSpPr/>
          <p:nvPr/>
        </p:nvSpPr>
        <p:spPr>
          <a:xfrm>
            <a:off x="1428728" y="214290"/>
            <a:ext cx="1428760" cy="1015663"/>
          </a:xfrm>
          <a:prstGeom prst="rect">
            <a:avLst/>
          </a:prstGeom>
          <a:ln>
            <a:solidFill>
              <a:srgbClr val="0000CC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60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</a:rPr>
              <a:t>20</a:t>
            </a:r>
            <a:endParaRPr lang="ru-RU" sz="60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chemeClr val="accent2">
                  <a:lumMod val="75000"/>
                </a:schemeClr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5" name="Стрелка вправо 4">
            <a:hlinkClick r:id="rId4" action="ppaction://hlinksldjump"/>
          </p:cNvPr>
          <p:cNvSpPr/>
          <p:nvPr/>
        </p:nvSpPr>
        <p:spPr>
          <a:xfrm rot="16200000">
            <a:off x="428596" y="5786454"/>
            <a:ext cx="978408" cy="78581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Блок-схема: подготовка 5"/>
          <p:cNvSpPr/>
          <p:nvPr/>
        </p:nvSpPr>
        <p:spPr>
          <a:xfrm>
            <a:off x="2786050" y="5715016"/>
            <a:ext cx="2643206" cy="612648"/>
          </a:xfrm>
          <a:prstGeom prst="flowChartPreparation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0000CC"/>
                </a:solidFill>
              </a:rPr>
              <a:t>Правильный</a:t>
            </a:r>
          </a:p>
          <a:p>
            <a:pPr algn="ctr"/>
            <a:r>
              <a:rPr lang="ru-RU" dirty="0" smtClean="0">
                <a:solidFill>
                  <a:srgbClr val="0000CC"/>
                </a:solidFill>
              </a:rPr>
              <a:t>ответ</a:t>
            </a:r>
            <a:endParaRPr lang="ru-RU" dirty="0">
              <a:solidFill>
                <a:srgbClr val="0000CC"/>
              </a:solidFill>
            </a:endParaRPr>
          </a:p>
        </p:txBody>
      </p:sp>
      <p:sp>
        <p:nvSpPr>
          <p:cNvPr id="7" name="Стрелка вправо 6">
            <a:hlinkClick r:id="" action="ppaction://hlinkshowjump?jump=nextslide"/>
          </p:cNvPr>
          <p:cNvSpPr/>
          <p:nvPr/>
        </p:nvSpPr>
        <p:spPr>
          <a:xfrm>
            <a:off x="7286644" y="5786454"/>
            <a:ext cx="978408" cy="78581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TextBox 7">
            <a:hlinkClick r:id="rId2" action="ppaction://hlinksldjump"/>
          </p:cNvPr>
          <p:cNvSpPr txBox="1"/>
          <p:nvPr/>
        </p:nvSpPr>
        <p:spPr>
          <a:xfrm>
            <a:off x="3000364" y="3643314"/>
            <a:ext cx="3318216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ru-RU" sz="2800" b="1" dirty="0" smtClean="0">
                <a:solidFill>
                  <a:srgbClr val="0000CC"/>
                </a:solidFill>
              </a:rPr>
              <a:t>А) </a:t>
            </a:r>
            <a:r>
              <a:rPr lang="ru-RU" sz="2800" b="1" i="1" dirty="0" smtClean="0">
                <a:solidFill>
                  <a:srgbClr val="0000CC"/>
                </a:solidFill>
              </a:rPr>
              <a:t>В лесу</a:t>
            </a:r>
          </a:p>
          <a:p>
            <a:pPr>
              <a:lnSpc>
                <a:spcPct val="150000"/>
              </a:lnSpc>
            </a:pPr>
            <a:r>
              <a:rPr lang="ru-RU" sz="2800" b="1" dirty="0" smtClean="0">
                <a:solidFill>
                  <a:srgbClr val="0000CC"/>
                </a:solidFill>
              </a:rPr>
              <a:t>Б) </a:t>
            </a:r>
            <a:r>
              <a:rPr lang="ru-RU" sz="2800" b="1" i="1" dirty="0" smtClean="0">
                <a:solidFill>
                  <a:srgbClr val="0000CC"/>
                </a:solidFill>
              </a:rPr>
              <a:t>Вблизи водоёмов</a:t>
            </a:r>
          </a:p>
          <a:p>
            <a:pPr>
              <a:lnSpc>
                <a:spcPct val="150000"/>
              </a:lnSpc>
            </a:pPr>
            <a:r>
              <a:rPr lang="ru-RU" sz="2800" b="1" dirty="0" smtClean="0">
                <a:solidFill>
                  <a:srgbClr val="0000CC"/>
                </a:solidFill>
              </a:rPr>
              <a:t>В) </a:t>
            </a:r>
            <a:r>
              <a:rPr lang="ru-RU" sz="2800" b="1" i="1" dirty="0" smtClean="0">
                <a:solidFill>
                  <a:srgbClr val="0000CC"/>
                </a:solidFill>
              </a:rPr>
              <a:t>В поле</a:t>
            </a:r>
            <a:endParaRPr lang="ru-RU" sz="2800" b="1" dirty="0" smtClean="0">
              <a:solidFill>
                <a:srgbClr val="0000CC"/>
              </a:solidFill>
            </a:endParaRPr>
          </a:p>
          <a:p>
            <a:pPr>
              <a:buFont typeface="Arial" pitchFamily="34" charset="0"/>
              <a:buChar char="•"/>
            </a:pPr>
            <a:endParaRPr lang="ru-RU" dirty="0">
              <a:solidFill>
                <a:srgbClr val="0000CC"/>
              </a:solidFill>
            </a:endParaRPr>
          </a:p>
        </p:txBody>
      </p:sp>
      <p:pic>
        <p:nvPicPr>
          <p:cNvPr id="1026" name="Picture 2" descr="C:\Documents and Settings\Pavlik\Рабочий стол\своя игра\стрекоза.jp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1256738">
            <a:off x="3357554" y="142852"/>
            <a:ext cx="5667375" cy="35433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1" name="Прямоугольник 10">
            <a:hlinkClick r:id="rId2" action="ppaction://hlinksldjump"/>
          </p:cNvPr>
          <p:cNvSpPr/>
          <p:nvPr/>
        </p:nvSpPr>
        <p:spPr>
          <a:xfrm>
            <a:off x="785786" y="2786058"/>
            <a:ext cx="676319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Где обитает стрекоза?</a:t>
            </a:r>
            <a:endParaRPr lang="ru-RU" sz="5400" b="1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8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Clr clrSpc="rgb">
                                      <p:cBhvr override="childStyle">
                                        <p:cTn id="23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>
                                      <p:cBhvr>
                                        <p:cTn id="24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5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anim to="1.5" calcmode="lin" valueType="num">
                                      <p:cBhvr override="childStyle">
                                        <p:cTn id="26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style.fontSize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allAtOnce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2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0" y="0"/>
            <a:ext cx="9144000" cy="6857999"/>
          </a:xfrm>
          <a:prstGeom prst="rect">
            <a:avLst/>
          </a:prstGeom>
          <a:gradFill flip="none" rotWithShape="1">
            <a:gsLst>
              <a:gs pos="0">
                <a:srgbClr val="FFA7A7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 scaled="0"/>
            <a:tileRect/>
          </a:gradFill>
          <a:ln w="12700">
            <a:solidFill>
              <a:srgbClr val="FABF8F"/>
            </a:solidFill>
            <a:miter lim="800000"/>
            <a:headEnd/>
            <a:tailEnd/>
          </a:ln>
          <a:effectLst>
            <a:outerShdw dist="28398" dir="3806097" algn="ctr" rotWithShape="0">
              <a:srgbClr val="974706">
                <a:alpha val="50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pic>
        <p:nvPicPr>
          <p:cNvPr id="3073" name="Picture 1" descr="C:\Documents and Settings\Pavlik\Рабочий стол\своя игра\index.jpe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/>
          <a:srcRect l="6310" t="7143" r="9951" b="7143"/>
          <a:stretch>
            <a:fillRect/>
          </a:stretch>
        </p:blipFill>
        <p:spPr bwMode="auto">
          <a:xfrm>
            <a:off x="142844" y="142852"/>
            <a:ext cx="1143008" cy="2385408"/>
          </a:xfrm>
          <a:prstGeom prst="rect">
            <a:avLst/>
          </a:prstGeom>
          <a:noFill/>
          <a:ln>
            <a:solidFill>
              <a:srgbClr val="0000CC"/>
            </a:solidFill>
          </a:ln>
        </p:spPr>
      </p:pic>
      <p:sp>
        <p:nvSpPr>
          <p:cNvPr id="4" name="Прямоугольник 3">
            <a:hlinkClick r:id="rId2" action="ppaction://hlinksldjump"/>
          </p:cNvPr>
          <p:cNvSpPr/>
          <p:nvPr/>
        </p:nvSpPr>
        <p:spPr>
          <a:xfrm>
            <a:off x="1428728" y="214290"/>
            <a:ext cx="1428760" cy="1015663"/>
          </a:xfrm>
          <a:prstGeom prst="rect">
            <a:avLst/>
          </a:prstGeom>
          <a:ln>
            <a:solidFill>
              <a:srgbClr val="0000CC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60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</a:rPr>
              <a:t>30</a:t>
            </a:r>
            <a:endParaRPr lang="ru-RU" sz="60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chemeClr val="accent2">
                  <a:lumMod val="75000"/>
                </a:schemeClr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5" name="Стрелка вправо 4">
            <a:hlinkClick r:id="rId4" action="ppaction://hlinksldjump"/>
          </p:cNvPr>
          <p:cNvSpPr/>
          <p:nvPr/>
        </p:nvSpPr>
        <p:spPr>
          <a:xfrm rot="16200000">
            <a:off x="428596" y="5786454"/>
            <a:ext cx="978408" cy="78581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Блок-схема: подготовка 5"/>
          <p:cNvSpPr/>
          <p:nvPr/>
        </p:nvSpPr>
        <p:spPr>
          <a:xfrm>
            <a:off x="2786050" y="5715016"/>
            <a:ext cx="2643206" cy="612648"/>
          </a:xfrm>
          <a:prstGeom prst="flowChartPreparation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0000CC"/>
                </a:solidFill>
              </a:rPr>
              <a:t>Правильный</a:t>
            </a:r>
          </a:p>
          <a:p>
            <a:pPr algn="ctr"/>
            <a:r>
              <a:rPr lang="ru-RU" dirty="0" smtClean="0">
                <a:solidFill>
                  <a:srgbClr val="0000CC"/>
                </a:solidFill>
              </a:rPr>
              <a:t>ответ</a:t>
            </a:r>
            <a:endParaRPr lang="ru-RU" dirty="0">
              <a:solidFill>
                <a:srgbClr val="0000CC"/>
              </a:solidFill>
            </a:endParaRPr>
          </a:p>
        </p:txBody>
      </p:sp>
      <p:sp>
        <p:nvSpPr>
          <p:cNvPr id="7" name="Стрелка вправо 6">
            <a:hlinkClick r:id="" action="ppaction://hlinkshowjump?jump=nextslide"/>
          </p:cNvPr>
          <p:cNvSpPr/>
          <p:nvPr/>
        </p:nvSpPr>
        <p:spPr>
          <a:xfrm>
            <a:off x="7286644" y="5786454"/>
            <a:ext cx="978408" cy="78581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>
            <a:hlinkClick r:id="rId2" action="ppaction://hlinksldjump"/>
          </p:cNvPr>
          <p:cNvSpPr/>
          <p:nvPr/>
        </p:nvSpPr>
        <p:spPr>
          <a:xfrm>
            <a:off x="714348" y="2786058"/>
            <a:ext cx="7878825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Какое насекомое слышит ногами?</a:t>
            </a:r>
            <a:endParaRPr lang="ru-RU" sz="4000" b="1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pic>
        <p:nvPicPr>
          <p:cNvPr id="5122" name="Picture 2" descr="D:\Мама\ФЕСТИВАЛЬ\своя игра\кузнечик.jp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643042" y="714356"/>
            <a:ext cx="6705600" cy="52578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8" grpId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2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0" y="0"/>
            <a:ext cx="9144000" cy="6857999"/>
          </a:xfrm>
          <a:prstGeom prst="rect">
            <a:avLst/>
          </a:prstGeom>
          <a:gradFill flip="none" rotWithShape="1">
            <a:gsLst>
              <a:gs pos="0">
                <a:srgbClr val="FFA7A7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 scaled="0"/>
            <a:tileRect/>
          </a:gradFill>
          <a:ln w="12700">
            <a:solidFill>
              <a:srgbClr val="FABF8F"/>
            </a:solidFill>
            <a:miter lim="800000"/>
            <a:headEnd/>
            <a:tailEnd/>
          </a:ln>
          <a:effectLst>
            <a:outerShdw dist="28398" dir="3806097" algn="ctr" rotWithShape="0">
              <a:srgbClr val="974706">
                <a:alpha val="50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pic>
        <p:nvPicPr>
          <p:cNvPr id="3073" name="Picture 1" descr="C:\Documents and Settings\Pavlik\Рабочий стол\своя игра\index.jpe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/>
          <a:srcRect l="6310" t="7143" r="9951" b="7143"/>
          <a:stretch>
            <a:fillRect/>
          </a:stretch>
        </p:blipFill>
        <p:spPr bwMode="auto">
          <a:xfrm>
            <a:off x="142844" y="142852"/>
            <a:ext cx="1143008" cy="2385408"/>
          </a:xfrm>
          <a:prstGeom prst="rect">
            <a:avLst/>
          </a:prstGeom>
          <a:noFill/>
          <a:ln>
            <a:solidFill>
              <a:srgbClr val="0000CC"/>
            </a:solidFill>
          </a:ln>
        </p:spPr>
      </p:pic>
      <p:sp>
        <p:nvSpPr>
          <p:cNvPr id="4" name="Прямоугольник 3">
            <a:hlinkClick r:id="rId2" action="ppaction://hlinksldjump"/>
          </p:cNvPr>
          <p:cNvSpPr/>
          <p:nvPr/>
        </p:nvSpPr>
        <p:spPr>
          <a:xfrm>
            <a:off x="142844" y="2643182"/>
            <a:ext cx="1428760" cy="1015663"/>
          </a:xfrm>
          <a:prstGeom prst="rect">
            <a:avLst/>
          </a:prstGeom>
          <a:ln>
            <a:solidFill>
              <a:srgbClr val="0000CC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60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</a:rPr>
              <a:t>40</a:t>
            </a:r>
            <a:endParaRPr lang="ru-RU" sz="60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chemeClr val="accent2">
                  <a:lumMod val="75000"/>
                </a:schemeClr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5" name="Стрелка вправо 4">
            <a:hlinkClick r:id="rId4" action="ppaction://hlinksldjump"/>
          </p:cNvPr>
          <p:cNvSpPr/>
          <p:nvPr/>
        </p:nvSpPr>
        <p:spPr>
          <a:xfrm rot="16200000">
            <a:off x="428596" y="5786454"/>
            <a:ext cx="978408" cy="78581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Стрелка вправо 6">
            <a:hlinkClick r:id="" action="ppaction://hlinkshowjump?jump=nextslide"/>
          </p:cNvPr>
          <p:cNvSpPr/>
          <p:nvPr/>
        </p:nvSpPr>
        <p:spPr>
          <a:xfrm>
            <a:off x="7286644" y="5786454"/>
            <a:ext cx="978408" cy="78581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050" name="Picture 2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5">
            <a:duotone>
              <a:prstClr val="black"/>
              <a:schemeClr val="accent4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3571868" y="2428868"/>
            <a:ext cx="1785950" cy="3759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Прямоугольник 7">
            <a:hlinkClick r:id="rId2" action="ppaction://hlinksldjump"/>
          </p:cNvPr>
          <p:cNvSpPr/>
          <p:nvPr/>
        </p:nvSpPr>
        <p:spPr>
          <a:xfrm>
            <a:off x="2285984" y="642918"/>
            <a:ext cx="6180987" cy="92333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Музыкальная пауза</a:t>
            </a:r>
            <a:endParaRPr lang="ru-RU" sz="5400" b="1" cap="none" spc="0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2">
                      <a:tint val="10000"/>
                      <a:satMod val="155000"/>
                    </a:schemeClr>
                  </a:gs>
                  <a:gs pos="60000">
                    <a:schemeClr val="accent2">
                      <a:tint val="30000"/>
                      <a:satMod val="155000"/>
                    </a:schemeClr>
                  </a:gs>
                  <a:gs pos="100000">
                    <a:schemeClr val="accent2">
                      <a:tint val="73000"/>
                      <a:satMod val="155000"/>
                    </a:schemeClr>
                  </a:gs>
                </a:gsLst>
                <a:lin ang="5400000"/>
              </a:gra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2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0" y="0"/>
            <a:ext cx="9144000" cy="6857999"/>
          </a:xfrm>
          <a:prstGeom prst="rect">
            <a:avLst/>
          </a:prstGeom>
          <a:gradFill flip="none" rotWithShape="1">
            <a:gsLst>
              <a:gs pos="0">
                <a:srgbClr val="FFA7A7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 scaled="0"/>
            <a:tileRect/>
          </a:gradFill>
          <a:ln w="12700">
            <a:solidFill>
              <a:srgbClr val="FABF8F"/>
            </a:solidFill>
            <a:miter lim="800000"/>
            <a:headEnd/>
            <a:tailEnd/>
          </a:ln>
          <a:effectLst>
            <a:outerShdw dist="28398" dir="3806097" algn="ctr" rotWithShape="0">
              <a:srgbClr val="974706">
                <a:alpha val="50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pic>
        <p:nvPicPr>
          <p:cNvPr id="3073" name="Picture 1" descr="C:\Documents and Settings\Pavlik\Рабочий стол\своя игра\index.jpe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/>
          <a:srcRect l="6310" t="7143" r="9951" b="7143"/>
          <a:stretch>
            <a:fillRect/>
          </a:stretch>
        </p:blipFill>
        <p:spPr bwMode="auto">
          <a:xfrm>
            <a:off x="142844" y="142852"/>
            <a:ext cx="1143008" cy="2385408"/>
          </a:xfrm>
          <a:prstGeom prst="rect">
            <a:avLst/>
          </a:prstGeom>
          <a:noFill/>
          <a:ln>
            <a:solidFill>
              <a:srgbClr val="0000CC"/>
            </a:solidFill>
          </a:ln>
        </p:spPr>
      </p:pic>
      <p:sp>
        <p:nvSpPr>
          <p:cNvPr id="4" name="Прямоугольник 3">
            <a:hlinkClick r:id="rId2" action="ppaction://hlinksldjump"/>
          </p:cNvPr>
          <p:cNvSpPr/>
          <p:nvPr/>
        </p:nvSpPr>
        <p:spPr>
          <a:xfrm>
            <a:off x="142844" y="2643182"/>
            <a:ext cx="1428760" cy="1015663"/>
          </a:xfrm>
          <a:prstGeom prst="rect">
            <a:avLst/>
          </a:prstGeom>
          <a:ln>
            <a:solidFill>
              <a:srgbClr val="0000CC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60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</a:rPr>
              <a:t>50</a:t>
            </a:r>
            <a:endParaRPr lang="ru-RU" sz="60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chemeClr val="accent2">
                  <a:lumMod val="75000"/>
                </a:schemeClr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5" name="Стрелка вправо 4">
            <a:hlinkClick r:id="rId4" action="ppaction://hlinksldjump"/>
          </p:cNvPr>
          <p:cNvSpPr/>
          <p:nvPr/>
        </p:nvSpPr>
        <p:spPr>
          <a:xfrm rot="16200000">
            <a:off x="428596" y="5786454"/>
            <a:ext cx="978408" cy="78581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Блок-схема: подготовка 5"/>
          <p:cNvSpPr/>
          <p:nvPr/>
        </p:nvSpPr>
        <p:spPr>
          <a:xfrm>
            <a:off x="2786050" y="5715016"/>
            <a:ext cx="2643206" cy="612648"/>
          </a:xfrm>
          <a:prstGeom prst="flowChartPreparation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0000CC"/>
                </a:solidFill>
              </a:rPr>
              <a:t>Правильный</a:t>
            </a:r>
          </a:p>
          <a:p>
            <a:pPr algn="ctr"/>
            <a:r>
              <a:rPr lang="ru-RU" dirty="0" smtClean="0">
                <a:solidFill>
                  <a:srgbClr val="0000CC"/>
                </a:solidFill>
              </a:rPr>
              <a:t>ответ</a:t>
            </a:r>
            <a:endParaRPr lang="ru-RU" dirty="0">
              <a:solidFill>
                <a:srgbClr val="0000CC"/>
              </a:solidFill>
            </a:endParaRPr>
          </a:p>
        </p:txBody>
      </p:sp>
      <p:sp>
        <p:nvSpPr>
          <p:cNvPr id="7" name="Стрелка вправо 6">
            <a:hlinkClick r:id="" action="ppaction://hlinkshowjump?jump=nextslide"/>
          </p:cNvPr>
          <p:cNvSpPr/>
          <p:nvPr/>
        </p:nvSpPr>
        <p:spPr>
          <a:xfrm>
            <a:off x="7286644" y="5786454"/>
            <a:ext cx="978408" cy="78581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TextBox 8">
            <a:hlinkClick r:id="rId2" action="ppaction://hlinksldjump"/>
          </p:cNvPr>
          <p:cNvSpPr txBox="1"/>
          <p:nvPr/>
        </p:nvSpPr>
        <p:spPr>
          <a:xfrm>
            <a:off x="1714480" y="2000240"/>
            <a:ext cx="7185365" cy="31393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rgbClr val="0000CC"/>
                </a:solidFill>
              </a:rPr>
              <a:t>Зеленоватое крупное насекомое с выпуклыми золотистыми глазами,</a:t>
            </a:r>
          </a:p>
          <a:p>
            <a:r>
              <a:rPr lang="ru-RU" b="1" dirty="0" smtClean="0">
                <a:solidFill>
                  <a:srgbClr val="0000CC"/>
                </a:solidFill>
              </a:rPr>
              <a:t>длинными усиками и двумя парами голубоватых перепончатых</a:t>
            </a:r>
          </a:p>
          <a:p>
            <a:r>
              <a:rPr lang="ru-RU" b="1" dirty="0" smtClean="0">
                <a:solidFill>
                  <a:srgbClr val="0000CC"/>
                </a:solidFill>
              </a:rPr>
              <a:t>крыльев. Характерны яйца этого насекомого, качающиеся на тонких </a:t>
            </a:r>
          </a:p>
          <a:p>
            <a:r>
              <a:rPr lang="ru-RU" b="1" dirty="0" smtClean="0">
                <a:solidFill>
                  <a:srgbClr val="0000CC"/>
                </a:solidFill>
              </a:rPr>
              <a:t>длинных защитных нитях</a:t>
            </a:r>
            <a:r>
              <a:rPr lang="ru-RU" dirty="0" smtClean="0">
                <a:solidFill>
                  <a:srgbClr val="0000CC"/>
                </a:solidFill>
              </a:rPr>
              <a:t>. </a:t>
            </a:r>
            <a:r>
              <a:rPr lang="ru-RU" b="1" dirty="0" smtClean="0">
                <a:solidFill>
                  <a:srgbClr val="0000CC"/>
                </a:solidFill>
              </a:rPr>
              <a:t>Она откладывает их по отдельности или </a:t>
            </a:r>
          </a:p>
          <a:p>
            <a:r>
              <a:rPr lang="ru-RU" b="1" dirty="0" smtClean="0">
                <a:solidFill>
                  <a:srgbClr val="0000CC"/>
                </a:solidFill>
              </a:rPr>
              <a:t>группой на любой поверхности, часто вблизи колонии тлей. </a:t>
            </a:r>
          </a:p>
          <a:p>
            <a:r>
              <a:rPr lang="ru-RU" b="1" dirty="0" smtClean="0">
                <a:solidFill>
                  <a:srgbClr val="0000CC"/>
                </a:solidFill>
              </a:rPr>
              <a:t>Вылупившиеся личинки жёлто-коричневые, по бокам - коричневые </a:t>
            </a:r>
          </a:p>
          <a:p>
            <a:r>
              <a:rPr lang="ru-RU" b="1" dirty="0" smtClean="0">
                <a:solidFill>
                  <a:srgbClr val="0000CC"/>
                </a:solidFill>
              </a:rPr>
              <a:t>продольные полосы. Личинки имеют сильный </a:t>
            </a:r>
            <a:r>
              <a:rPr lang="ru-RU" b="1" dirty="0" err="1" smtClean="0">
                <a:solidFill>
                  <a:srgbClr val="0000CC"/>
                </a:solidFill>
              </a:rPr>
              <a:t>грызуще-сосущий</a:t>
            </a:r>
            <a:r>
              <a:rPr lang="ru-RU" b="1" dirty="0" smtClean="0">
                <a:solidFill>
                  <a:srgbClr val="0000CC"/>
                </a:solidFill>
              </a:rPr>
              <a:t> </a:t>
            </a:r>
          </a:p>
          <a:p>
            <a:r>
              <a:rPr lang="ru-RU" b="1" dirty="0" smtClean="0">
                <a:solidFill>
                  <a:srgbClr val="0000CC"/>
                </a:solidFill>
              </a:rPr>
              <a:t>ротовой аппарат и очень прожорливы, поедают множество тлей, </a:t>
            </a:r>
          </a:p>
          <a:p>
            <a:r>
              <a:rPr lang="ru-RU" b="1" dirty="0" smtClean="0">
                <a:solidFill>
                  <a:srgbClr val="0000CC"/>
                </a:solidFill>
              </a:rPr>
              <a:t>паутинных клещей. Зимуют насекомые в опавших листьях, </a:t>
            </a:r>
          </a:p>
          <a:p>
            <a:r>
              <a:rPr lang="ru-RU" b="1" dirty="0" smtClean="0">
                <a:solidFill>
                  <a:srgbClr val="0000CC"/>
                </a:solidFill>
              </a:rPr>
              <a:t>в защищённом от мороза и ветра месте в саду, на чердаке, </a:t>
            </a:r>
          </a:p>
          <a:p>
            <a:r>
              <a:rPr lang="ru-RU" b="1" dirty="0" smtClean="0">
                <a:solidFill>
                  <a:srgbClr val="0000CC"/>
                </a:solidFill>
              </a:rPr>
              <a:t>в щелях строений.</a:t>
            </a:r>
            <a:endParaRPr lang="ru-RU" b="1" dirty="0">
              <a:solidFill>
                <a:srgbClr val="0000CC"/>
              </a:solidFill>
            </a:endParaRPr>
          </a:p>
        </p:txBody>
      </p:sp>
      <p:sp>
        <p:nvSpPr>
          <p:cNvPr id="10" name="Прямоугольник 9">
            <a:hlinkClick r:id="rId2" action="ppaction://hlinksldjump"/>
          </p:cNvPr>
          <p:cNvSpPr/>
          <p:nvPr/>
        </p:nvSpPr>
        <p:spPr>
          <a:xfrm>
            <a:off x="3571868" y="428604"/>
            <a:ext cx="2609177" cy="92333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Кто это?</a:t>
            </a:r>
            <a:endParaRPr lang="ru-RU" sz="5400" b="1" cap="none" spc="0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2">
                      <a:tint val="10000"/>
                      <a:satMod val="155000"/>
                    </a:schemeClr>
                  </a:gs>
                  <a:gs pos="60000">
                    <a:schemeClr val="accent2">
                      <a:tint val="30000"/>
                      <a:satMod val="155000"/>
                    </a:schemeClr>
                  </a:gs>
                  <a:gs pos="100000">
                    <a:schemeClr val="accent2">
                      <a:tint val="73000"/>
                      <a:satMod val="155000"/>
                    </a:schemeClr>
                  </a:gs>
                </a:gsLst>
                <a:lin ang="5400000"/>
              </a:gra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</p:txBody>
      </p:sp>
      <p:pic>
        <p:nvPicPr>
          <p:cNvPr id="6146" name="Picture 2" descr="D:\Мама\ФЕСТИВАЛЬ\своя игра\златоглазка.jp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285984" y="1571612"/>
            <a:ext cx="4243417" cy="3536181"/>
          </a:xfrm>
          <a:prstGeom prst="rect">
            <a:avLst/>
          </a:prstGeom>
          <a:noFill/>
        </p:spPr>
      </p:pic>
      <p:sp>
        <p:nvSpPr>
          <p:cNvPr id="12" name="Прямоугольник 11">
            <a:hlinkClick r:id="rId2" action="ppaction://hlinksldjump"/>
          </p:cNvPr>
          <p:cNvSpPr/>
          <p:nvPr/>
        </p:nvSpPr>
        <p:spPr>
          <a:xfrm>
            <a:off x="2571736" y="4214818"/>
            <a:ext cx="390741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Златоглазка </a:t>
            </a:r>
            <a:endParaRPr lang="ru-RU" sz="5400" b="1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9" grpId="1"/>
      <p:bldP spid="1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2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0" y="0"/>
            <a:ext cx="9144000" cy="6857999"/>
          </a:xfrm>
          <a:prstGeom prst="rect">
            <a:avLst/>
          </a:prstGeom>
          <a:gradFill flip="none" rotWithShape="1">
            <a:gsLst>
              <a:gs pos="0">
                <a:srgbClr val="FFA7A7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8100000" scaled="1"/>
            <a:tileRect/>
          </a:gradFill>
          <a:ln w="12700">
            <a:solidFill>
              <a:srgbClr val="FABF8F"/>
            </a:solidFill>
            <a:miter lim="800000"/>
            <a:headEnd/>
            <a:tailEnd/>
          </a:ln>
          <a:effectLst>
            <a:outerShdw dist="28398" dir="3806097" algn="ctr" rotWithShape="0">
              <a:srgbClr val="974706">
                <a:alpha val="50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4" name="Прямоугольник 3">
            <a:hlinkClick r:id="rId2" action="ppaction://hlinksldjump"/>
          </p:cNvPr>
          <p:cNvSpPr/>
          <p:nvPr/>
        </p:nvSpPr>
        <p:spPr>
          <a:xfrm>
            <a:off x="2357422" y="214290"/>
            <a:ext cx="1428760" cy="1015663"/>
          </a:xfrm>
          <a:prstGeom prst="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60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10</a:t>
            </a:r>
            <a:endParaRPr lang="ru-RU" sz="60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00B050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5" name="Стрелка вправо 4">
            <a:hlinkClick r:id="rId3" action="ppaction://hlinksldjump"/>
          </p:cNvPr>
          <p:cNvSpPr/>
          <p:nvPr/>
        </p:nvSpPr>
        <p:spPr>
          <a:xfrm rot="16200000">
            <a:off x="428596" y="5786454"/>
            <a:ext cx="978408" cy="78581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Блок-схема: подготовка 5"/>
          <p:cNvSpPr/>
          <p:nvPr/>
        </p:nvSpPr>
        <p:spPr>
          <a:xfrm>
            <a:off x="2786050" y="5715016"/>
            <a:ext cx="2643206" cy="612648"/>
          </a:xfrm>
          <a:prstGeom prst="flowChartPreparation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0000CC"/>
                </a:solidFill>
              </a:rPr>
              <a:t>Правильный</a:t>
            </a:r>
          </a:p>
          <a:p>
            <a:pPr algn="ctr"/>
            <a:r>
              <a:rPr lang="ru-RU" dirty="0" smtClean="0">
                <a:solidFill>
                  <a:srgbClr val="0000CC"/>
                </a:solidFill>
              </a:rPr>
              <a:t>ответ</a:t>
            </a:r>
            <a:endParaRPr lang="ru-RU" dirty="0">
              <a:solidFill>
                <a:srgbClr val="0000CC"/>
              </a:solidFill>
            </a:endParaRPr>
          </a:p>
        </p:txBody>
      </p:sp>
      <p:sp>
        <p:nvSpPr>
          <p:cNvPr id="7" name="Стрелка вправо 6">
            <a:hlinkClick r:id="" action="ppaction://hlinkshowjump?jump=nextslide"/>
          </p:cNvPr>
          <p:cNvSpPr/>
          <p:nvPr/>
        </p:nvSpPr>
        <p:spPr>
          <a:xfrm>
            <a:off x="7286644" y="5786454"/>
            <a:ext cx="978408" cy="78581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" name="Picture 2" descr="C:\Documents and Settings\Pavlik\Рабочий стол\своя игра\d94cf6ae723d.jp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4">
            <a:lum bright="13000"/>
          </a:blip>
          <a:srcRect/>
          <a:stretch>
            <a:fillRect/>
          </a:stretch>
        </p:blipFill>
        <p:spPr bwMode="auto">
          <a:xfrm>
            <a:off x="214282" y="214290"/>
            <a:ext cx="2214578" cy="2979614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sp>
        <p:nvSpPr>
          <p:cNvPr id="9" name="Прямоугольник 8">
            <a:hlinkClick r:id="rId2" action="ppaction://hlinksldjump"/>
          </p:cNvPr>
          <p:cNvSpPr/>
          <p:nvPr/>
        </p:nvSpPr>
        <p:spPr>
          <a:xfrm>
            <a:off x="2714612" y="2000240"/>
            <a:ext cx="5072098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          </a:t>
            </a:r>
            <a:r>
              <a:rPr lang="ru-RU" sz="2400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Эти звери – знают все ребята -</a:t>
            </a:r>
          </a:p>
          <a:p>
            <a:r>
              <a:rPr lang="ru-RU" sz="2400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Ходят в шубах полосатых.</a:t>
            </a:r>
          </a:p>
          <a:p>
            <a:r>
              <a:rPr lang="ru-RU" sz="2400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Полосы огромные – </a:t>
            </a:r>
          </a:p>
          <a:p>
            <a:r>
              <a:rPr lang="ru-RU" sz="2400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Жёлтые и тёмные.</a:t>
            </a:r>
          </a:p>
          <a:p>
            <a:r>
              <a:rPr lang="ru-RU" sz="2400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От хвоста и до ушей </a:t>
            </a:r>
          </a:p>
          <a:p>
            <a:r>
              <a:rPr lang="ru-RU" sz="2400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Цвет песка и камышей. </a:t>
            </a:r>
            <a:endParaRPr lang="ru-RU" sz="2400" dirty="0">
              <a:solidFill>
                <a:schemeClr val="accent3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7170" name="Picture 2" descr="D:\Мама\ФЕСТИВАЛЬ\своя игра\тигр.jp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928926" y="1785926"/>
            <a:ext cx="4572000" cy="33655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2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0" y="0"/>
            <a:ext cx="9144000" cy="6857999"/>
          </a:xfrm>
          <a:prstGeom prst="rect">
            <a:avLst/>
          </a:prstGeom>
          <a:gradFill flip="none" rotWithShape="1">
            <a:gsLst>
              <a:gs pos="0">
                <a:srgbClr val="FFA7A7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8100000" scaled="1"/>
            <a:tileRect/>
          </a:gradFill>
          <a:ln w="12700">
            <a:solidFill>
              <a:srgbClr val="FABF8F"/>
            </a:solidFill>
            <a:miter lim="800000"/>
            <a:headEnd/>
            <a:tailEnd/>
          </a:ln>
          <a:effectLst>
            <a:outerShdw dist="28398" dir="3806097" algn="ctr" rotWithShape="0">
              <a:srgbClr val="974706">
                <a:alpha val="50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5" name="Стрелка вправо 4">
            <a:hlinkClick r:id="rId3" action="ppaction://hlinksldjump"/>
          </p:cNvPr>
          <p:cNvSpPr/>
          <p:nvPr/>
        </p:nvSpPr>
        <p:spPr>
          <a:xfrm rot="16200000">
            <a:off x="428596" y="5786454"/>
            <a:ext cx="978408" cy="78581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Блок-схема: подготовка 5"/>
          <p:cNvSpPr/>
          <p:nvPr/>
        </p:nvSpPr>
        <p:spPr>
          <a:xfrm>
            <a:off x="2786050" y="5715016"/>
            <a:ext cx="2643206" cy="612648"/>
          </a:xfrm>
          <a:prstGeom prst="flowChartPreparation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0000CC"/>
                </a:solidFill>
              </a:rPr>
              <a:t>Правильный</a:t>
            </a:r>
          </a:p>
          <a:p>
            <a:pPr algn="ctr"/>
            <a:r>
              <a:rPr lang="ru-RU" dirty="0" smtClean="0">
                <a:solidFill>
                  <a:srgbClr val="0000CC"/>
                </a:solidFill>
              </a:rPr>
              <a:t>ответ</a:t>
            </a:r>
            <a:endParaRPr lang="ru-RU" dirty="0">
              <a:solidFill>
                <a:srgbClr val="0000CC"/>
              </a:solidFill>
            </a:endParaRPr>
          </a:p>
        </p:txBody>
      </p:sp>
      <p:sp>
        <p:nvSpPr>
          <p:cNvPr id="7" name="Стрелка вправо 6">
            <a:hlinkClick r:id="" action="ppaction://hlinkshowjump?jump=nextslide"/>
          </p:cNvPr>
          <p:cNvSpPr/>
          <p:nvPr/>
        </p:nvSpPr>
        <p:spPr>
          <a:xfrm>
            <a:off x="7286644" y="5786454"/>
            <a:ext cx="978408" cy="78581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" name="Picture 2" descr="C:\Documents and Settings\Pavlik\Рабочий стол\своя игра\d94cf6ae723d.jp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4">
            <a:lum bright="13000"/>
          </a:blip>
          <a:srcRect/>
          <a:stretch>
            <a:fillRect/>
          </a:stretch>
        </p:blipFill>
        <p:spPr bwMode="auto">
          <a:xfrm>
            <a:off x="214282" y="214290"/>
            <a:ext cx="2214578" cy="2979614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sp>
        <p:nvSpPr>
          <p:cNvPr id="9" name="Прямоугольник 8">
            <a:hlinkClick r:id="rId2" action="ppaction://hlinksldjump"/>
          </p:cNvPr>
          <p:cNvSpPr/>
          <p:nvPr/>
        </p:nvSpPr>
        <p:spPr>
          <a:xfrm>
            <a:off x="2714612" y="642918"/>
            <a:ext cx="5968942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Что делает волк со </a:t>
            </a:r>
          </a:p>
          <a:p>
            <a:pPr algn="ctr"/>
            <a:r>
              <a:rPr lang="ru-RU" sz="54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своей добычей?</a:t>
            </a:r>
            <a:endParaRPr lang="ru-RU" sz="5400" b="1" cap="none" spc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sp>
        <p:nvSpPr>
          <p:cNvPr id="10" name="TextBox 9">
            <a:hlinkClick r:id="rId2" action="ppaction://hlinksldjump"/>
          </p:cNvPr>
          <p:cNvSpPr txBox="1"/>
          <p:nvPr/>
        </p:nvSpPr>
        <p:spPr>
          <a:xfrm>
            <a:off x="1785918" y="2928934"/>
            <a:ext cx="7005123" cy="25569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ru-RU" sz="2800" b="1" dirty="0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А) Ест вначале сам.</a:t>
            </a:r>
          </a:p>
          <a:p>
            <a:pPr>
              <a:lnSpc>
                <a:spcPct val="200000"/>
              </a:lnSpc>
            </a:pPr>
            <a:r>
              <a:rPr lang="ru-RU" sz="2800" b="1" dirty="0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Б) Кормит волчицу.</a:t>
            </a:r>
          </a:p>
          <a:p>
            <a:pPr>
              <a:lnSpc>
                <a:spcPct val="200000"/>
              </a:lnSpc>
            </a:pPr>
            <a:r>
              <a:rPr lang="ru-RU" sz="2800" b="1" dirty="0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В) Отдаёт пищу новорожденным волчатам.</a:t>
            </a:r>
            <a:endParaRPr lang="ru-RU" sz="2800" b="1" dirty="0">
              <a:solidFill>
                <a:schemeClr val="accent5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" name="Прямоугольник 13">
            <a:hlinkClick r:id="rId2" action="ppaction://hlinksldjump"/>
          </p:cNvPr>
          <p:cNvSpPr/>
          <p:nvPr/>
        </p:nvSpPr>
        <p:spPr>
          <a:xfrm>
            <a:off x="285720" y="3214686"/>
            <a:ext cx="1428760" cy="1015663"/>
          </a:xfrm>
          <a:prstGeom prst="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60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20</a:t>
            </a:r>
            <a:endParaRPr lang="ru-RU" sz="60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00B050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to="1.5" calcmode="lin" valueType="num">
                                      <p:cBhvr override="childStyle">
                                        <p:cTn id="23" dur="20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style.fontSize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4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25" dur="20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uild="allAtOnce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2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0" y="0"/>
            <a:ext cx="9144000" cy="6857999"/>
          </a:xfrm>
          <a:prstGeom prst="rect">
            <a:avLst/>
          </a:prstGeom>
          <a:gradFill flip="none" rotWithShape="1">
            <a:gsLst>
              <a:gs pos="0">
                <a:srgbClr val="FFA7A7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8100000" scaled="1"/>
            <a:tileRect/>
          </a:gradFill>
          <a:ln w="12700">
            <a:solidFill>
              <a:srgbClr val="FABF8F"/>
            </a:solidFill>
            <a:miter lim="800000"/>
            <a:headEnd/>
            <a:tailEnd/>
          </a:ln>
          <a:effectLst>
            <a:outerShdw dist="28398" dir="3806097" algn="ctr" rotWithShape="0">
              <a:srgbClr val="974706">
                <a:alpha val="50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5" name="Стрелка вправо 4">
            <a:hlinkClick r:id="rId3" action="ppaction://hlinksldjump"/>
          </p:cNvPr>
          <p:cNvSpPr/>
          <p:nvPr/>
        </p:nvSpPr>
        <p:spPr>
          <a:xfrm rot="16200000">
            <a:off x="428596" y="5786454"/>
            <a:ext cx="978408" cy="78581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Блок-схема: подготовка 5"/>
          <p:cNvSpPr/>
          <p:nvPr/>
        </p:nvSpPr>
        <p:spPr>
          <a:xfrm>
            <a:off x="2786050" y="5715016"/>
            <a:ext cx="2643206" cy="612648"/>
          </a:xfrm>
          <a:prstGeom prst="flowChartPreparation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0000CC"/>
                </a:solidFill>
              </a:rPr>
              <a:t>Правильный</a:t>
            </a:r>
          </a:p>
          <a:p>
            <a:pPr algn="ctr"/>
            <a:r>
              <a:rPr lang="ru-RU" dirty="0" smtClean="0">
                <a:solidFill>
                  <a:srgbClr val="0000CC"/>
                </a:solidFill>
              </a:rPr>
              <a:t>ответ</a:t>
            </a:r>
            <a:endParaRPr lang="ru-RU" dirty="0">
              <a:solidFill>
                <a:srgbClr val="0000CC"/>
              </a:solidFill>
            </a:endParaRPr>
          </a:p>
        </p:txBody>
      </p:sp>
      <p:sp>
        <p:nvSpPr>
          <p:cNvPr id="7" name="Стрелка вправо 6">
            <a:hlinkClick r:id="" action="ppaction://hlinkshowjump?jump=nextslide"/>
          </p:cNvPr>
          <p:cNvSpPr/>
          <p:nvPr/>
        </p:nvSpPr>
        <p:spPr>
          <a:xfrm>
            <a:off x="7286644" y="5786454"/>
            <a:ext cx="978408" cy="78581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" name="Picture 2" descr="C:\Documents and Settings\Pavlik\Рабочий стол\своя игра\d94cf6ae723d.jp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4">
            <a:lum bright="13000"/>
          </a:blip>
          <a:srcRect/>
          <a:stretch>
            <a:fillRect/>
          </a:stretch>
        </p:blipFill>
        <p:spPr bwMode="auto">
          <a:xfrm>
            <a:off x="214282" y="214290"/>
            <a:ext cx="2214578" cy="2979614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sp>
        <p:nvSpPr>
          <p:cNvPr id="9" name="Прямоугольник 8">
            <a:hlinkClick r:id="rId2" action="ppaction://hlinksldjump"/>
          </p:cNvPr>
          <p:cNvSpPr/>
          <p:nvPr/>
        </p:nvSpPr>
        <p:spPr>
          <a:xfrm>
            <a:off x="3214678" y="857232"/>
            <a:ext cx="4357718" cy="1015663"/>
          </a:xfrm>
          <a:prstGeom prst="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60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Своя игра</a:t>
            </a:r>
            <a:endParaRPr lang="ru-RU" sz="60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00B050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10" name="Прямоугольник 9">
            <a:hlinkClick r:id="rId2" action="ppaction://hlinksldjump"/>
          </p:cNvPr>
          <p:cNvSpPr/>
          <p:nvPr/>
        </p:nvSpPr>
        <p:spPr>
          <a:xfrm>
            <a:off x="1571604" y="3286124"/>
            <a:ext cx="7031092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Назови самое быстрое</a:t>
            </a:r>
          </a:p>
          <a:p>
            <a:pPr algn="ctr"/>
            <a:r>
              <a:rPr lang="ru-RU" sz="54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сухопутное животное.</a:t>
            </a:r>
            <a:endParaRPr lang="ru-RU" sz="5400" b="1" cap="none" spc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pic>
        <p:nvPicPr>
          <p:cNvPr id="8194" name="Picture 2" descr="D:\Мама\ФЕСТИВАЛЬ\своя игра\гепард.jp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571736" y="785794"/>
            <a:ext cx="5643602" cy="4232702"/>
          </a:xfrm>
          <a:prstGeom prst="rect">
            <a:avLst/>
          </a:prstGeom>
          <a:noFill/>
        </p:spPr>
      </p:pic>
      <p:sp>
        <p:nvSpPr>
          <p:cNvPr id="12" name="Прямоугольник 11">
            <a:hlinkClick r:id="rId2" action="ppaction://hlinksldjump"/>
          </p:cNvPr>
          <p:cNvSpPr/>
          <p:nvPr/>
        </p:nvSpPr>
        <p:spPr>
          <a:xfrm>
            <a:off x="2643174" y="4000504"/>
            <a:ext cx="240258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Гепард </a:t>
            </a:r>
            <a:endParaRPr lang="ru-RU" sz="5400" b="1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0" grpId="1"/>
      <p:bldP spid="1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0" y="0"/>
            <a:ext cx="9144000" cy="6857999"/>
          </a:xfrm>
          <a:prstGeom prst="rect">
            <a:avLst/>
          </a:prstGeom>
          <a:gradFill flip="none" rotWithShape="1">
            <a:gsLst>
              <a:gs pos="0">
                <a:srgbClr val="FFA7A7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 scaled="0"/>
            <a:tileRect/>
          </a:gradFill>
          <a:ln w="12700">
            <a:solidFill>
              <a:srgbClr val="FABF8F"/>
            </a:solidFill>
            <a:miter lim="800000"/>
            <a:headEnd/>
            <a:tailEnd/>
          </a:ln>
          <a:effectLst>
            <a:outerShdw dist="28398" dir="3806097" algn="ctr" rotWithShape="0">
              <a:srgbClr val="974706">
                <a:alpha val="50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2000232" y="357166"/>
            <a:ext cx="4835893" cy="923330"/>
          </a:xfrm>
          <a:prstGeom prst="rect">
            <a:avLst/>
          </a:prstGeom>
        </p:spPr>
        <p:style>
          <a:lnRef idx="0">
            <a:schemeClr val="accent4"/>
          </a:lnRef>
          <a:fillRef idx="1003">
            <a:schemeClr val="dk2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Выбери тему</a:t>
            </a:r>
            <a:endParaRPr lang="ru-RU" sz="5400" b="1" cap="none" spc="0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2">
                      <a:tint val="10000"/>
                      <a:satMod val="155000"/>
                    </a:schemeClr>
                  </a:gs>
                  <a:gs pos="60000">
                    <a:schemeClr val="accent2">
                      <a:tint val="30000"/>
                      <a:satMod val="155000"/>
                    </a:schemeClr>
                  </a:gs>
                  <a:gs pos="100000">
                    <a:schemeClr val="accent2">
                      <a:tint val="73000"/>
                      <a:satMod val="155000"/>
                    </a:schemeClr>
                  </a:gs>
                </a:gsLst>
                <a:lin ang="5400000"/>
              </a:gra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</p:txBody>
      </p:sp>
      <p:sp>
        <p:nvSpPr>
          <p:cNvPr id="5" name="Скругленный прямоугольник 4">
            <a:hlinkClick r:id="rId3" action="ppaction://hlinksldjump"/>
          </p:cNvPr>
          <p:cNvSpPr/>
          <p:nvPr/>
        </p:nvSpPr>
        <p:spPr>
          <a:xfrm>
            <a:off x="1000100" y="1643050"/>
            <a:ext cx="2857520" cy="1643074"/>
          </a:xfrm>
          <a:prstGeom prst="roundRect">
            <a:avLst/>
          </a:prstGeom>
          <a:solidFill>
            <a:srgbClr val="A3E0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solidFill>
                  <a:srgbClr val="C00000"/>
                </a:solidFill>
              </a:rPr>
              <a:t>Птицы – наши друзья</a:t>
            </a:r>
            <a:endParaRPr lang="ru-RU" sz="3200" dirty="0">
              <a:solidFill>
                <a:srgbClr val="C00000"/>
              </a:solidFill>
            </a:endParaRPr>
          </a:p>
        </p:txBody>
      </p:sp>
      <p:sp>
        <p:nvSpPr>
          <p:cNvPr id="9" name="Скругленный прямоугольник 8">
            <a:hlinkClick r:id="rId4" action="ppaction://hlinksldjump"/>
          </p:cNvPr>
          <p:cNvSpPr/>
          <p:nvPr/>
        </p:nvSpPr>
        <p:spPr>
          <a:xfrm>
            <a:off x="4857752" y="1643050"/>
            <a:ext cx="2857520" cy="1643074"/>
          </a:xfrm>
          <a:prstGeom prst="roundRect">
            <a:avLst/>
          </a:prstGeom>
          <a:solidFill>
            <a:srgbClr val="A3E0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solidFill>
                  <a:srgbClr val="C00000"/>
                </a:solidFill>
              </a:rPr>
              <a:t>Эти забавные животные</a:t>
            </a:r>
            <a:endParaRPr lang="ru-RU" sz="3200" dirty="0">
              <a:solidFill>
                <a:srgbClr val="C00000"/>
              </a:solidFill>
            </a:endParaRPr>
          </a:p>
        </p:txBody>
      </p:sp>
      <p:sp>
        <p:nvSpPr>
          <p:cNvPr id="10" name="Скругленный прямоугольник 9">
            <a:hlinkClick r:id="rId5" action="ppaction://hlinksldjump"/>
          </p:cNvPr>
          <p:cNvSpPr/>
          <p:nvPr/>
        </p:nvSpPr>
        <p:spPr>
          <a:xfrm>
            <a:off x="857224" y="3714752"/>
            <a:ext cx="3071834" cy="1643074"/>
          </a:xfrm>
          <a:prstGeom prst="roundRect">
            <a:avLst/>
          </a:prstGeom>
          <a:solidFill>
            <a:srgbClr val="A3E0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solidFill>
                  <a:srgbClr val="C00000"/>
                </a:solidFill>
              </a:rPr>
              <a:t>Насекомые нашей планеты</a:t>
            </a:r>
            <a:endParaRPr lang="ru-RU" sz="3200" dirty="0">
              <a:solidFill>
                <a:srgbClr val="C00000"/>
              </a:solidFill>
            </a:endParaRPr>
          </a:p>
        </p:txBody>
      </p:sp>
      <p:sp>
        <p:nvSpPr>
          <p:cNvPr id="11" name="Скругленный прямоугольник 10">
            <a:hlinkClick r:id="rId6" action="ppaction://hlinksldjump"/>
          </p:cNvPr>
          <p:cNvSpPr/>
          <p:nvPr/>
        </p:nvSpPr>
        <p:spPr>
          <a:xfrm>
            <a:off x="4714876" y="3786190"/>
            <a:ext cx="3071834" cy="1643074"/>
          </a:xfrm>
          <a:prstGeom prst="roundRect">
            <a:avLst/>
          </a:prstGeom>
          <a:solidFill>
            <a:srgbClr val="A3E0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solidFill>
                  <a:srgbClr val="C00000"/>
                </a:solidFill>
              </a:rPr>
              <a:t>Всем обо всём</a:t>
            </a:r>
            <a:endParaRPr lang="ru-RU" sz="3200" dirty="0">
              <a:solidFill>
                <a:srgbClr val="C00000"/>
              </a:solidFill>
            </a:endParaRPr>
          </a:p>
        </p:txBody>
      </p:sp>
      <p:sp>
        <p:nvSpPr>
          <p:cNvPr id="14" name="Прямоугольник 13">
            <a:hlinkClick r:id="rId7" action="ppaction://hlinksldjump"/>
          </p:cNvPr>
          <p:cNvSpPr/>
          <p:nvPr/>
        </p:nvSpPr>
        <p:spPr>
          <a:xfrm>
            <a:off x="3143240" y="5715016"/>
            <a:ext cx="2350323" cy="707886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b="1" cap="none" spc="0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Своя игра</a:t>
            </a:r>
            <a:endParaRPr lang="ru-RU" sz="4000" b="1" cap="none" spc="0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2">
                      <a:tint val="10000"/>
                      <a:satMod val="155000"/>
                    </a:schemeClr>
                  </a:gs>
                  <a:gs pos="60000">
                    <a:schemeClr val="accent2">
                      <a:tint val="30000"/>
                      <a:satMod val="155000"/>
                    </a:schemeClr>
                  </a:gs>
                  <a:gs pos="100000">
                    <a:schemeClr val="accent2">
                      <a:tint val="73000"/>
                      <a:satMod val="155000"/>
                    </a:schemeClr>
                  </a:gs>
                </a:gsLst>
                <a:lin ang="5400000"/>
              </a:gra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2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0" y="0"/>
            <a:ext cx="9144000" cy="6857999"/>
          </a:xfrm>
          <a:prstGeom prst="rect">
            <a:avLst/>
          </a:prstGeom>
          <a:gradFill flip="none" rotWithShape="1">
            <a:gsLst>
              <a:gs pos="0">
                <a:srgbClr val="FFA7A7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8100000" scaled="1"/>
            <a:tileRect/>
          </a:gradFill>
          <a:ln w="12700">
            <a:solidFill>
              <a:srgbClr val="FABF8F"/>
            </a:solidFill>
            <a:miter lim="800000"/>
            <a:headEnd/>
            <a:tailEnd/>
          </a:ln>
          <a:effectLst>
            <a:outerShdw dist="28398" dir="3806097" algn="ctr" rotWithShape="0">
              <a:srgbClr val="974706">
                <a:alpha val="50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4" name="Прямоугольник 3">
            <a:hlinkClick r:id="rId2" action="ppaction://hlinksldjump"/>
          </p:cNvPr>
          <p:cNvSpPr/>
          <p:nvPr/>
        </p:nvSpPr>
        <p:spPr>
          <a:xfrm>
            <a:off x="357158" y="4000504"/>
            <a:ext cx="1428760" cy="1015663"/>
          </a:xfrm>
          <a:prstGeom prst="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60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40</a:t>
            </a:r>
            <a:endParaRPr lang="ru-RU" sz="60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00B050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5" name="Стрелка вправо 4">
            <a:hlinkClick r:id="rId3" action="ppaction://hlinksldjump"/>
          </p:cNvPr>
          <p:cNvSpPr/>
          <p:nvPr/>
        </p:nvSpPr>
        <p:spPr>
          <a:xfrm rot="16200000">
            <a:off x="428596" y="5786454"/>
            <a:ext cx="978408" cy="78581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Блок-схема: подготовка 5"/>
          <p:cNvSpPr/>
          <p:nvPr/>
        </p:nvSpPr>
        <p:spPr>
          <a:xfrm>
            <a:off x="2786050" y="5715016"/>
            <a:ext cx="2643206" cy="612648"/>
          </a:xfrm>
          <a:prstGeom prst="flowChartPreparation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0000CC"/>
                </a:solidFill>
              </a:rPr>
              <a:t>Правильный</a:t>
            </a:r>
          </a:p>
          <a:p>
            <a:pPr algn="ctr"/>
            <a:r>
              <a:rPr lang="ru-RU" dirty="0" smtClean="0">
                <a:solidFill>
                  <a:srgbClr val="0000CC"/>
                </a:solidFill>
              </a:rPr>
              <a:t>ответ</a:t>
            </a:r>
            <a:endParaRPr lang="ru-RU" dirty="0">
              <a:solidFill>
                <a:srgbClr val="0000CC"/>
              </a:solidFill>
            </a:endParaRPr>
          </a:p>
        </p:txBody>
      </p:sp>
      <p:sp>
        <p:nvSpPr>
          <p:cNvPr id="7" name="Стрелка вправо 6">
            <a:hlinkClick r:id="" action="ppaction://hlinkshowjump?jump=nextslide"/>
          </p:cNvPr>
          <p:cNvSpPr/>
          <p:nvPr/>
        </p:nvSpPr>
        <p:spPr>
          <a:xfrm>
            <a:off x="7286644" y="5786454"/>
            <a:ext cx="978408" cy="78581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" name="Picture 2" descr="C:\Documents and Settings\Pavlik\Рабочий стол\своя игра\d94cf6ae723d.jp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4">
            <a:lum bright="13000"/>
          </a:blip>
          <a:srcRect/>
          <a:stretch>
            <a:fillRect/>
          </a:stretch>
        </p:blipFill>
        <p:spPr bwMode="auto">
          <a:xfrm>
            <a:off x="214282" y="214290"/>
            <a:ext cx="1928826" cy="3000396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sp>
        <p:nvSpPr>
          <p:cNvPr id="10" name="TextBox 9">
            <a:hlinkClick r:id="rId2" action="ppaction://hlinksldjump"/>
          </p:cNvPr>
          <p:cNvSpPr txBox="1"/>
          <p:nvPr/>
        </p:nvSpPr>
        <p:spPr>
          <a:xfrm>
            <a:off x="2003327" y="2071678"/>
            <a:ext cx="7140673" cy="30008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ru-RU" dirty="0" smtClean="0"/>
              <a:t>          </a:t>
            </a: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</a:rPr>
              <a:t>Это самое симпатичное и любимое животное в Австралии: </a:t>
            </a:r>
          </a:p>
          <a:p>
            <a:pPr>
              <a:lnSpc>
                <a:spcPct val="150000"/>
              </a:lnSpc>
            </a:pP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</a:rPr>
              <a:t>пушистая шкурка, глаза- бусинки, лохматые ушки, смешной нос. </a:t>
            </a:r>
          </a:p>
          <a:p>
            <a:pPr>
              <a:lnSpc>
                <a:spcPct val="150000"/>
              </a:lnSpc>
            </a:pP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</a:rPr>
              <a:t>Детёныш рождается величиной с вишню и 7-8 месяцев </a:t>
            </a:r>
          </a:p>
          <a:p>
            <a:pPr>
              <a:lnSpc>
                <a:spcPct val="150000"/>
              </a:lnSpc>
            </a:pP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</a:rPr>
              <a:t>живёт в сумке на животе у матери. Затем перебирается </a:t>
            </a:r>
          </a:p>
          <a:p>
            <a:pPr>
              <a:lnSpc>
                <a:spcPct val="150000"/>
              </a:lnSpc>
            </a:pP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</a:rPr>
              <a:t>на спину и ездит на ней верхом ещё целый год. Обычно с мамой </a:t>
            </a:r>
          </a:p>
          <a:p>
            <a:pPr>
              <a:lnSpc>
                <a:spcPct val="150000"/>
              </a:lnSpc>
            </a:pP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</a:rPr>
              <a:t>живут 2-3 детёныша разного возраста. Они  дружно играют, </a:t>
            </a:r>
          </a:p>
          <a:p>
            <a:pPr>
              <a:lnSpc>
                <a:spcPct val="150000"/>
              </a:lnSpc>
            </a:pP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</a:rPr>
              <a:t>лазают по деревьям, учатся выбирать съедобные листья эвкалиптов.</a:t>
            </a:r>
            <a:r>
              <a:rPr lang="ru-RU" dirty="0" smtClean="0"/>
              <a:t>   </a:t>
            </a:r>
            <a:endParaRPr lang="ru-RU" dirty="0"/>
          </a:p>
        </p:txBody>
      </p:sp>
      <p:sp>
        <p:nvSpPr>
          <p:cNvPr id="15" name="Прямоугольник 14">
            <a:hlinkClick r:id="rId2" action="ppaction://hlinksldjump"/>
          </p:cNvPr>
          <p:cNvSpPr/>
          <p:nvPr/>
        </p:nvSpPr>
        <p:spPr>
          <a:xfrm>
            <a:off x="3714744" y="714356"/>
            <a:ext cx="2609177" cy="92333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Кто это?</a:t>
            </a:r>
            <a:endParaRPr lang="ru-RU" sz="5400" b="1" cap="none" spc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pic>
        <p:nvPicPr>
          <p:cNvPr id="9218" name="Picture 2" descr="D:\Мама\ФЕСТИВАЛЬ\своя игра\коала.jp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571736" y="571480"/>
            <a:ext cx="6096000" cy="4676775"/>
          </a:xfrm>
          <a:prstGeom prst="rect">
            <a:avLst/>
          </a:prstGeom>
          <a:noFill/>
        </p:spPr>
      </p:pic>
      <p:sp>
        <p:nvSpPr>
          <p:cNvPr id="11" name="Прямоугольник 10">
            <a:hlinkClick r:id="rId2" action="ppaction://hlinksldjump"/>
          </p:cNvPr>
          <p:cNvSpPr/>
          <p:nvPr/>
        </p:nvSpPr>
        <p:spPr>
          <a:xfrm>
            <a:off x="2643174" y="4214818"/>
            <a:ext cx="1983043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Коала</a:t>
            </a:r>
          </a:p>
          <a:p>
            <a:pPr algn="ctr"/>
            <a:endParaRPr lang="ru-RU" sz="5400" b="1" cap="none" spc="0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63000"/>
                      <a:sat val="105000"/>
                    </a:schemeClr>
                  </a:gs>
                  <a:gs pos="90000">
                    <a:schemeClr val="accent1">
                      <a:shade val="50000"/>
                      <a:satMod val="100000"/>
                    </a:schemeClr>
                  </a:gs>
                </a:gsLst>
                <a:lin ang="5400000"/>
              </a:gra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0" grpId="1"/>
      <p:bldP spid="11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2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0" y="0"/>
            <a:ext cx="9144000" cy="6857999"/>
          </a:xfrm>
          <a:prstGeom prst="rect">
            <a:avLst/>
          </a:prstGeom>
          <a:gradFill flip="none" rotWithShape="1">
            <a:gsLst>
              <a:gs pos="0">
                <a:srgbClr val="FFA7A7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8100000" scaled="1"/>
            <a:tileRect/>
          </a:gradFill>
          <a:ln w="12700">
            <a:solidFill>
              <a:srgbClr val="FABF8F"/>
            </a:solidFill>
            <a:miter lim="800000"/>
            <a:headEnd/>
            <a:tailEnd/>
          </a:ln>
          <a:effectLst>
            <a:outerShdw dist="28398" dir="3806097" algn="ctr" rotWithShape="0">
              <a:srgbClr val="974706">
                <a:alpha val="50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4" name="Прямоугольник 3">
            <a:hlinkClick r:id="rId2" action="ppaction://hlinksldjump"/>
          </p:cNvPr>
          <p:cNvSpPr/>
          <p:nvPr/>
        </p:nvSpPr>
        <p:spPr>
          <a:xfrm>
            <a:off x="571472" y="4143380"/>
            <a:ext cx="1428760" cy="1015663"/>
          </a:xfrm>
          <a:prstGeom prst="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60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50</a:t>
            </a:r>
            <a:endParaRPr lang="ru-RU" sz="60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00B050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5" name="Стрелка вправо 4">
            <a:hlinkClick r:id="rId3" action="ppaction://hlinksldjump"/>
          </p:cNvPr>
          <p:cNvSpPr/>
          <p:nvPr/>
        </p:nvSpPr>
        <p:spPr>
          <a:xfrm rot="16200000">
            <a:off x="428596" y="5786454"/>
            <a:ext cx="978408" cy="78581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Стрелка вправо 6">
            <a:hlinkClick r:id="" action="ppaction://hlinkshowjump?jump=nextslide"/>
          </p:cNvPr>
          <p:cNvSpPr/>
          <p:nvPr/>
        </p:nvSpPr>
        <p:spPr>
          <a:xfrm>
            <a:off x="7286644" y="5786454"/>
            <a:ext cx="978408" cy="78581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" name="Picture 2" descr="C:\Documents and Settings\Pavlik\Рабочий стол\своя игра\d94cf6ae723d.jp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4">
            <a:lum bright="13000"/>
          </a:blip>
          <a:srcRect/>
          <a:stretch>
            <a:fillRect/>
          </a:stretch>
        </p:blipFill>
        <p:spPr bwMode="auto">
          <a:xfrm>
            <a:off x="214282" y="214290"/>
            <a:ext cx="2214578" cy="2979614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sp>
        <p:nvSpPr>
          <p:cNvPr id="9" name="Прямоугольник 8">
            <a:hlinkClick r:id="rId2" action="ppaction://hlinksldjump"/>
          </p:cNvPr>
          <p:cNvSpPr/>
          <p:nvPr/>
        </p:nvSpPr>
        <p:spPr>
          <a:xfrm>
            <a:off x="2286000" y="1997839"/>
            <a:ext cx="4572000" cy="286232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</a:rPr>
              <a:t>         </a:t>
            </a:r>
            <a:r>
              <a:rPr lang="ru-RU" b="1" dirty="0" smtClean="0">
                <a:solidFill>
                  <a:srgbClr val="C00000"/>
                </a:solidFill>
              </a:rPr>
              <a:t>голубь – воркует;</a:t>
            </a:r>
          </a:p>
          <a:p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</a:rPr>
              <a:t>      - глухарь - …</a:t>
            </a:r>
          </a:p>
          <a:p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</a:rPr>
              <a:t>      - лиса - …</a:t>
            </a:r>
          </a:p>
          <a:p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</a:rPr>
              <a:t>      - медведь - …</a:t>
            </a:r>
          </a:p>
          <a:p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</a:rPr>
              <a:t>      - утка - …</a:t>
            </a:r>
          </a:p>
          <a:p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</a:rPr>
              <a:t>      - филин - …</a:t>
            </a:r>
          </a:p>
          <a:p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</a:rPr>
              <a:t>      - коза - …</a:t>
            </a:r>
          </a:p>
          <a:p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</a:rPr>
              <a:t>      - гусь - …</a:t>
            </a:r>
          </a:p>
          <a:p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</a:rPr>
              <a:t>      - конь - …</a:t>
            </a:r>
          </a:p>
          <a:p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</a:rPr>
              <a:t>      - свинья - …</a:t>
            </a:r>
            <a:endParaRPr lang="ru-RU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2" name="Прямоугольник 11">
            <a:hlinkClick r:id="rId2" action="ppaction://hlinksldjump"/>
          </p:cNvPr>
          <p:cNvSpPr/>
          <p:nvPr/>
        </p:nvSpPr>
        <p:spPr>
          <a:xfrm>
            <a:off x="2428860" y="357166"/>
            <a:ext cx="6436827" cy="92333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Выполни по образцу</a:t>
            </a:r>
            <a:endParaRPr lang="ru-RU" sz="5400" b="1" cap="none" spc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2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0" y="0"/>
            <a:ext cx="9144000" cy="6857999"/>
          </a:xfrm>
          <a:prstGeom prst="rect">
            <a:avLst/>
          </a:prstGeom>
          <a:gradFill flip="none" rotWithShape="1">
            <a:gsLst>
              <a:gs pos="0">
                <a:srgbClr val="FFA7A7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2700000" scaled="1"/>
            <a:tileRect/>
          </a:gradFill>
          <a:ln w="12700">
            <a:solidFill>
              <a:srgbClr val="FABF8F"/>
            </a:solidFill>
            <a:miter lim="800000"/>
            <a:headEnd/>
            <a:tailEnd/>
          </a:ln>
          <a:effectLst>
            <a:outerShdw dist="28398" dir="3806097" algn="ctr" rotWithShape="0">
              <a:srgbClr val="974706">
                <a:alpha val="50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4" name="Прямоугольник 3">
            <a:hlinkClick r:id="rId2" action="ppaction://hlinksldjump"/>
          </p:cNvPr>
          <p:cNvSpPr/>
          <p:nvPr/>
        </p:nvSpPr>
        <p:spPr>
          <a:xfrm>
            <a:off x="1857356" y="214290"/>
            <a:ext cx="1428760" cy="1015663"/>
          </a:xfrm>
          <a:prstGeom prst="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60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10</a:t>
            </a:r>
            <a:endParaRPr lang="ru-RU" sz="60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7030A0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5" name="Стрелка вправо 4">
            <a:hlinkClick r:id="rId3" action="ppaction://hlinksldjump"/>
          </p:cNvPr>
          <p:cNvSpPr/>
          <p:nvPr/>
        </p:nvSpPr>
        <p:spPr>
          <a:xfrm rot="16200000">
            <a:off x="428596" y="5786454"/>
            <a:ext cx="978408" cy="78581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Блок-схема: подготовка 5"/>
          <p:cNvSpPr/>
          <p:nvPr/>
        </p:nvSpPr>
        <p:spPr>
          <a:xfrm>
            <a:off x="2786050" y="5715016"/>
            <a:ext cx="2643206" cy="612648"/>
          </a:xfrm>
          <a:prstGeom prst="flowChartPreparation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0000CC"/>
                </a:solidFill>
              </a:rPr>
              <a:t>Правильный</a:t>
            </a:r>
          </a:p>
          <a:p>
            <a:pPr algn="ctr"/>
            <a:r>
              <a:rPr lang="ru-RU" dirty="0" smtClean="0">
                <a:solidFill>
                  <a:srgbClr val="0000CC"/>
                </a:solidFill>
              </a:rPr>
              <a:t>ответ</a:t>
            </a:r>
            <a:endParaRPr lang="ru-RU" dirty="0">
              <a:solidFill>
                <a:srgbClr val="0000CC"/>
              </a:solidFill>
            </a:endParaRPr>
          </a:p>
        </p:txBody>
      </p:sp>
      <p:sp>
        <p:nvSpPr>
          <p:cNvPr id="7" name="Стрелка вправо 6">
            <a:hlinkClick r:id="" action="ppaction://hlinkshowjump?jump=nextslide"/>
          </p:cNvPr>
          <p:cNvSpPr/>
          <p:nvPr/>
        </p:nvSpPr>
        <p:spPr>
          <a:xfrm>
            <a:off x="7286644" y="5786454"/>
            <a:ext cx="978408" cy="78581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6626" name="Picture 2" descr="C:\Documents and Settings\Pavlik\Рабочий стол\своя игра\img_11566736_3311_8.jp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19747808">
            <a:off x="43751" y="433511"/>
            <a:ext cx="2129942" cy="159412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Прямоугольник 7">
            <a:hlinkClick r:id="rId2" action="ppaction://hlinksldjump"/>
          </p:cNvPr>
          <p:cNvSpPr/>
          <p:nvPr/>
        </p:nvSpPr>
        <p:spPr>
          <a:xfrm>
            <a:off x="2428860" y="1714488"/>
            <a:ext cx="5072082" cy="33590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ru-RU" dirty="0" smtClean="0"/>
              <a:t>       </a:t>
            </a:r>
            <a:r>
              <a:rPr lang="ru-RU" sz="2400" b="1" dirty="0" smtClean="0">
                <a:solidFill>
                  <a:srgbClr val="7030A0"/>
                </a:solidFill>
              </a:rPr>
              <a:t>Это кто там лентой черной</a:t>
            </a:r>
            <a:br>
              <a:rPr lang="ru-RU" sz="2400" b="1" dirty="0" smtClean="0">
                <a:solidFill>
                  <a:srgbClr val="7030A0"/>
                </a:solidFill>
              </a:rPr>
            </a:br>
            <a:r>
              <a:rPr lang="ru-RU" sz="2400" b="1" dirty="0" smtClean="0">
                <a:solidFill>
                  <a:srgbClr val="7030A0"/>
                </a:solidFill>
              </a:rPr>
              <a:t>       К ручейку скользнул проворно?</a:t>
            </a:r>
            <a:br>
              <a:rPr lang="ru-RU" sz="2400" b="1" dirty="0" smtClean="0">
                <a:solidFill>
                  <a:srgbClr val="7030A0"/>
                </a:solidFill>
              </a:rPr>
            </a:br>
            <a:r>
              <a:rPr lang="ru-RU" sz="2400" b="1" dirty="0" smtClean="0">
                <a:solidFill>
                  <a:srgbClr val="7030A0"/>
                </a:solidFill>
              </a:rPr>
              <a:t>       Сквозь кусты пробрался ловко,</a:t>
            </a:r>
            <a:br>
              <a:rPr lang="ru-RU" sz="2400" b="1" dirty="0" smtClean="0">
                <a:solidFill>
                  <a:srgbClr val="7030A0"/>
                </a:solidFill>
              </a:rPr>
            </a:br>
            <a:r>
              <a:rPr lang="ru-RU" sz="2400" b="1" dirty="0" smtClean="0">
                <a:solidFill>
                  <a:srgbClr val="7030A0"/>
                </a:solidFill>
              </a:rPr>
              <a:t>       А на маленькой головке</a:t>
            </a:r>
            <a:br>
              <a:rPr lang="ru-RU" sz="2400" b="1" dirty="0" smtClean="0">
                <a:solidFill>
                  <a:srgbClr val="7030A0"/>
                </a:solidFill>
              </a:rPr>
            </a:br>
            <a:r>
              <a:rPr lang="ru-RU" sz="2400" b="1" dirty="0" smtClean="0">
                <a:solidFill>
                  <a:srgbClr val="7030A0"/>
                </a:solidFill>
              </a:rPr>
              <a:t>       (Все об этом знать должны)</a:t>
            </a:r>
            <a:br>
              <a:rPr lang="ru-RU" sz="2400" b="1" dirty="0" smtClean="0">
                <a:solidFill>
                  <a:srgbClr val="7030A0"/>
                </a:solidFill>
              </a:rPr>
            </a:br>
            <a:r>
              <a:rPr lang="ru-RU" sz="2400" b="1" dirty="0" smtClean="0">
                <a:solidFill>
                  <a:srgbClr val="7030A0"/>
                </a:solidFill>
              </a:rPr>
              <a:t>       Пятна желтые видны. </a:t>
            </a:r>
            <a:endParaRPr lang="ru-RU" sz="2400" b="1" dirty="0">
              <a:solidFill>
                <a:srgbClr val="7030A0"/>
              </a:solidFill>
            </a:endParaRPr>
          </a:p>
        </p:txBody>
      </p:sp>
      <p:pic>
        <p:nvPicPr>
          <p:cNvPr id="10242" name="Picture 2" descr="D:\Мама\ФЕСТИВАЛЬ\своя игра\уж.jp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714500" y="1285875"/>
            <a:ext cx="5715000" cy="4286250"/>
          </a:xfrm>
          <a:prstGeom prst="rect">
            <a:avLst/>
          </a:prstGeom>
          <a:noFill/>
        </p:spPr>
      </p:pic>
      <p:sp>
        <p:nvSpPr>
          <p:cNvPr id="10" name="Прямоугольник 9">
            <a:hlinkClick r:id="rId2" action="ppaction://hlinksldjump"/>
          </p:cNvPr>
          <p:cNvSpPr/>
          <p:nvPr/>
        </p:nvSpPr>
        <p:spPr>
          <a:xfrm>
            <a:off x="5857884" y="1571612"/>
            <a:ext cx="120680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Уж </a:t>
            </a:r>
            <a:endParaRPr lang="ru-RU" sz="5400" b="1" cap="none" spc="0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63000"/>
                      <a:sat val="105000"/>
                    </a:schemeClr>
                  </a:gs>
                  <a:gs pos="90000">
                    <a:schemeClr val="accent1">
                      <a:shade val="50000"/>
                      <a:satMod val="100000"/>
                    </a:schemeClr>
                  </a:gs>
                </a:gsLst>
                <a:lin ang="5400000"/>
              </a:gra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2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0" y="0"/>
            <a:ext cx="9144000" cy="6857999"/>
          </a:xfrm>
          <a:prstGeom prst="rect">
            <a:avLst/>
          </a:prstGeom>
          <a:gradFill flip="none" rotWithShape="1">
            <a:gsLst>
              <a:gs pos="0">
                <a:srgbClr val="FFA7A7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2700000" scaled="1"/>
            <a:tileRect/>
          </a:gradFill>
          <a:ln w="12700">
            <a:solidFill>
              <a:srgbClr val="FABF8F"/>
            </a:solidFill>
            <a:miter lim="800000"/>
            <a:headEnd/>
            <a:tailEnd/>
          </a:ln>
          <a:effectLst>
            <a:outerShdw dist="28398" dir="3806097" algn="ctr" rotWithShape="0">
              <a:srgbClr val="974706">
                <a:alpha val="50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4" name="Прямоугольник 3">
            <a:hlinkClick r:id="rId2" action="ppaction://hlinksldjump"/>
          </p:cNvPr>
          <p:cNvSpPr/>
          <p:nvPr/>
        </p:nvSpPr>
        <p:spPr>
          <a:xfrm>
            <a:off x="285720" y="3214686"/>
            <a:ext cx="1428760" cy="1015663"/>
          </a:xfrm>
          <a:prstGeom prst="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60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20</a:t>
            </a:r>
            <a:endParaRPr lang="ru-RU" sz="60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7030A0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5" name="Стрелка вправо 4">
            <a:hlinkClick r:id="rId3" action="ppaction://hlinksldjump"/>
          </p:cNvPr>
          <p:cNvSpPr/>
          <p:nvPr/>
        </p:nvSpPr>
        <p:spPr>
          <a:xfrm rot="16200000">
            <a:off x="428596" y="5786454"/>
            <a:ext cx="978408" cy="78581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Блок-схема: подготовка 5"/>
          <p:cNvSpPr/>
          <p:nvPr/>
        </p:nvSpPr>
        <p:spPr>
          <a:xfrm>
            <a:off x="2786050" y="5715016"/>
            <a:ext cx="2643206" cy="612648"/>
          </a:xfrm>
          <a:prstGeom prst="flowChartPreparation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0000CC"/>
                </a:solidFill>
              </a:rPr>
              <a:t>Правильный</a:t>
            </a:r>
          </a:p>
          <a:p>
            <a:pPr algn="ctr"/>
            <a:r>
              <a:rPr lang="ru-RU" dirty="0" smtClean="0">
                <a:solidFill>
                  <a:srgbClr val="0000CC"/>
                </a:solidFill>
              </a:rPr>
              <a:t>ответ</a:t>
            </a:r>
            <a:endParaRPr lang="ru-RU" dirty="0">
              <a:solidFill>
                <a:srgbClr val="0000CC"/>
              </a:solidFill>
            </a:endParaRPr>
          </a:p>
        </p:txBody>
      </p:sp>
      <p:sp>
        <p:nvSpPr>
          <p:cNvPr id="7" name="Стрелка вправо 6">
            <a:hlinkClick r:id="" action="ppaction://hlinkshowjump?jump=nextslide"/>
          </p:cNvPr>
          <p:cNvSpPr/>
          <p:nvPr/>
        </p:nvSpPr>
        <p:spPr>
          <a:xfrm>
            <a:off x="7286644" y="5786454"/>
            <a:ext cx="978408" cy="78581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6626" name="Picture 2" descr="C:\Documents and Settings\Pavlik\Рабочий стол\своя игра\img_11566736_3311_8.jp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19747808">
            <a:off x="76075" y="367813"/>
            <a:ext cx="1807156" cy="135254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3" name="Прямоугольник 12">
            <a:hlinkClick r:id="rId2" action="ppaction://hlinksldjump"/>
          </p:cNvPr>
          <p:cNvSpPr/>
          <p:nvPr/>
        </p:nvSpPr>
        <p:spPr>
          <a:xfrm>
            <a:off x="928662" y="1500174"/>
            <a:ext cx="7639207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b="1" cap="none" spc="0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Кто теряет свой хвост,</a:t>
            </a:r>
          </a:p>
          <a:p>
            <a:pPr algn="ctr"/>
            <a:r>
              <a:rPr lang="ru-RU" sz="4000" b="1" cap="none" spc="0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 а на его месте вырастает новый?</a:t>
            </a:r>
            <a:endParaRPr lang="ru-RU" sz="4000" b="1" cap="none" spc="0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4" name="TextBox 13">
            <a:hlinkClick r:id="rId2" action="ppaction://hlinksldjump"/>
          </p:cNvPr>
          <p:cNvSpPr txBox="1"/>
          <p:nvPr/>
        </p:nvSpPr>
        <p:spPr>
          <a:xfrm>
            <a:off x="3071802" y="3214686"/>
            <a:ext cx="2373214" cy="22320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ru-RU" sz="3200" b="1" dirty="0" smtClean="0">
                <a:solidFill>
                  <a:srgbClr val="7030A0"/>
                </a:solidFill>
              </a:rPr>
              <a:t>А) змея</a:t>
            </a:r>
          </a:p>
          <a:p>
            <a:pPr>
              <a:lnSpc>
                <a:spcPct val="150000"/>
              </a:lnSpc>
            </a:pPr>
            <a:r>
              <a:rPr lang="ru-RU" sz="3200" b="1" dirty="0" smtClean="0">
                <a:solidFill>
                  <a:srgbClr val="7030A0"/>
                </a:solidFill>
              </a:rPr>
              <a:t>Б) ящерица</a:t>
            </a:r>
          </a:p>
          <a:p>
            <a:pPr>
              <a:lnSpc>
                <a:spcPct val="150000"/>
              </a:lnSpc>
            </a:pPr>
            <a:r>
              <a:rPr lang="ru-RU" sz="3200" b="1" dirty="0" smtClean="0">
                <a:solidFill>
                  <a:srgbClr val="7030A0"/>
                </a:solidFill>
              </a:rPr>
              <a:t>В) крокодил</a:t>
            </a:r>
            <a:endParaRPr lang="ru-RU" sz="3200" b="1" dirty="0">
              <a:solidFill>
                <a:srgbClr val="7030A0"/>
              </a:solidFill>
            </a:endParaRPr>
          </a:p>
        </p:txBody>
      </p:sp>
      <p:sp>
        <p:nvSpPr>
          <p:cNvPr id="15" name="Прямоугольник 14">
            <a:hlinkClick r:id="rId2" action="ppaction://hlinksldjump"/>
          </p:cNvPr>
          <p:cNvSpPr/>
          <p:nvPr/>
        </p:nvSpPr>
        <p:spPr>
          <a:xfrm>
            <a:off x="3000364" y="357166"/>
            <a:ext cx="2911374" cy="92333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Сюрприз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to="1.5" calcmode="lin" valueType="num">
                                      <p:cBhvr override="childStyle">
                                        <p:cTn id="29" dur="2000" fill="hold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style.fontSize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30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31" dur="2000" fill="hold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 build="allAtOnce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2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0" y="0"/>
            <a:ext cx="9144000" cy="6857999"/>
          </a:xfrm>
          <a:prstGeom prst="rect">
            <a:avLst/>
          </a:prstGeom>
          <a:gradFill flip="none" rotWithShape="1">
            <a:gsLst>
              <a:gs pos="0">
                <a:srgbClr val="FFA7A7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2700000" scaled="1"/>
            <a:tileRect/>
          </a:gradFill>
          <a:ln w="12700">
            <a:solidFill>
              <a:srgbClr val="FABF8F"/>
            </a:solidFill>
            <a:miter lim="800000"/>
            <a:headEnd/>
            <a:tailEnd/>
          </a:ln>
          <a:effectLst>
            <a:outerShdw dist="28398" dir="3806097" algn="ctr" rotWithShape="0">
              <a:srgbClr val="974706">
                <a:alpha val="50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4" name="Прямоугольник 3">
            <a:hlinkClick r:id="rId2" action="ppaction://hlinksldjump"/>
          </p:cNvPr>
          <p:cNvSpPr/>
          <p:nvPr/>
        </p:nvSpPr>
        <p:spPr>
          <a:xfrm>
            <a:off x="1857356" y="214290"/>
            <a:ext cx="1428760" cy="1015663"/>
          </a:xfrm>
          <a:prstGeom prst="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60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30</a:t>
            </a:r>
            <a:endParaRPr lang="ru-RU" sz="60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7030A0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5" name="Стрелка вправо 4">
            <a:hlinkClick r:id="rId3" action="ppaction://hlinksldjump"/>
          </p:cNvPr>
          <p:cNvSpPr/>
          <p:nvPr/>
        </p:nvSpPr>
        <p:spPr>
          <a:xfrm rot="16200000">
            <a:off x="428596" y="5786454"/>
            <a:ext cx="978408" cy="78581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Блок-схема: подготовка 5"/>
          <p:cNvSpPr/>
          <p:nvPr/>
        </p:nvSpPr>
        <p:spPr>
          <a:xfrm>
            <a:off x="2786050" y="5715016"/>
            <a:ext cx="2643206" cy="612648"/>
          </a:xfrm>
          <a:prstGeom prst="flowChartPreparation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0000CC"/>
                </a:solidFill>
              </a:rPr>
              <a:t>Правильный</a:t>
            </a:r>
          </a:p>
          <a:p>
            <a:pPr algn="ctr"/>
            <a:r>
              <a:rPr lang="ru-RU" dirty="0" smtClean="0">
                <a:solidFill>
                  <a:srgbClr val="0000CC"/>
                </a:solidFill>
              </a:rPr>
              <a:t>ответ</a:t>
            </a:r>
            <a:endParaRPr lang="ru-RU" dirty="0">
              <a:solidFill>
                <a:srgbClr val="0000CC"/>
              </a:solidFill>
            </a:endParaRPr>
          </a:p>
        </p:txBody>
      </p:sp>
      <p:sp>
        <p:nvSpPr>
          <p:cNvPr id="7" name="Стрелка вправо 6">
            <a:hlinkClick r:id="" action="ppaction://hlinkshowjump?jump=nextslide"/>
          </p:cNvPr>
          <p:cNvSpPr/>
          <p:nvPr/>
        </p:nvSpPr>
        <p:spPr>
          <a:xfrm>
            <a:off x="7286644" y="5786454"/>
            <a:ext cx="978408" cy="78581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6626" name="Picture 2" descr="C:\Documents and Settings\Pavlik\Рабочий стол\своя игра\img_11566736_3311_8.jp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19747808">
            <a:off x="76075" y="367813"/>
            <a:ext cx="1807156" cy="135254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Прямоугольник 7">
            <a:hlinkClick r:id="rId2" action="ppaction://hlinksldjump"/>
          </p:cNvPr>
          <p:cNvSpPr/>
          <p:nvPr/>
        </p:nvSpPr>
        <p:spPr>
          <a:xfrm>
            <a:off x="714348" y="2143116"/>
            <a:ext cx="8051115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400" b="1" cap="none" spc="0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Кто из рептилий пьёт</a:t>
            </a:r>
          </a:p>
          <a:p>
            <a:pPr algn="ctr"/>
            <a:r>
              <a:rPr lang="ru-RU" sz="4400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воду всей поверхностью кожи ?</a:t>
            </a:r>
            <a:endParaRPr lang="ru-RU" sz="4400" b="1" cap="none" spc="0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2">
                      <a:tint val="10000"/>
                      <a:satMod val="155000"/>
                    </a:schemeClr>
                  </a:gs>
                  <a:gs pos="60000">
                    <a:schemeClr val="accent2">
                      <a:tint val="30000"/>
                      <a:satMod val="155000"/>
                    </a:schemeClr>
                  </a:gs>
                  <a:gs pos="100000">
                    <a:schemeClr val="accent2">
                      <a:tint val="73000"/>
                      <a:satMod val="155000"/>
                    </a:schemeClr>
                  </a:gs>
                </a:gsLst>
                <a:lin ang="5400000"/>
              </a:gra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</p:txBody>
      </p:sp>
      <p:pic>
        <p:nvPicPr>
          <p:cNvPr id="11266" name="Picture 2" descr="D:\Мама\ФЕСТИВАЛЬ\своя игра\лягушка.jp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928794" y="357166"/>
            <a:ext cx="6096000" cy="528637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8" grpId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2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0" y="0"/>
            <a:ext cx="9144000" cy="6857999"/>
          </a:xfrm>
          <a:prstGeom prst="rect">
            <a:avLst/>
          </a:prstGeom>
          <a:gradFill flip="none" rotWithShape="1">
            <a:gsLst>
              <a:gs pos="0">
                <a:srgbClr val="FFA7A7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2700000" scaled="1"/>
            <a:tileRect/>
          </a:gradFill>
          <a:ln w="12700">
            <a:solidFill>
              <a:srgbClr val="FABF8F"/>
            </a:solidFill>
            <a:miter lim="800000"/>
            <a:headEnd/>
            <a:tailEnd/>
          </a:ln>
          <a:effectLst>
            <a:outerShdw dist="28398" dir="3806097" algn="ctr" rotWithShape="0">
              <a:srgbClr val="974706">
                <a:alpha val="50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4" name="Прямоугольник 3">
            <a:hlinkClick r:id="rId2" action="ppaction://hlinksldjump"/>
          </p:cNvPr>
          <p:cNvSpPr/>
          <p:nvPr/>
        </p:nvSpPr>
        <p:spPr>
          <a:xfrm>
            <a:off x="3000364" y="285728"/>
            <a:ext cx="3286148" cy="1015663"/>
          </a:xfrm>
          <a:prstGeom prst="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своя игра</a:t>
            </a:r>
            <a:r>
              <a:rPr lang="ru-RU" sz="60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endParaRPr lang="ru-RU" sz="60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7030A0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5" name="Стрелка вправо 4">
            <a:hlinkClick r:id="rId3" action="ppaction://hlinksldjump"/>
          </p:cNvPr>
          <p:cNvSpPr/>
          <p:nvPr/>
        </p:nvSpPr>
        <p:spPr>
          <a:xfrm rot="16200000">
            <a:off x="428596" y="5786454"/>
            <a:ext cx="978408" cy="78581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Блок-схема: подготовка 5"/>
          <p:cNvSpPr/>
          <p:nvPr/>
        </p:nvSpPr>
        <p:spPr>
          <a:xfrm>
            <a:off x="2786050" y="5715016"/>
            <a:ext cx="2643206" cy="612648"/>
          </a:xfrm>
          <a:prstGeom prst="flowChartPreparation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0000CC"/>
                </a:solidFill>
              </a:rPr>
              <a:t>Правильный</a:t>
            </a:r>
          </a:p>
          <a:p>
            <a:pPr algn="ctr"/>
            <a:r>
              <a:rPr lang="ru-RU" dirty="0" smtClean="0">
                <a:solidFill>
                  <a:srgbClr val="0000CC"/>
                </a:solidFill>
              </a:rPr>
              <a:t>ответ</a:t>
            </a:r>
            <a:endParaRPr lang="ru-RU" dirty="0">
              <a:solidFill>
                <a:srgbClr val="0000CC"/>
              </a:solidFill>
            </a:endParaRPr>
          </a:p>
        </p:txBody>
      </p:sp>
      <p:sp>
        <p:nvSpPr>
          <p:cNvPr id="7" name="Стрелка вправо 6">
            <a:hlinkClick r:id="" action="ppaction://hlinkshowjump?jump=nextslide"/>
          </p:cNvPr>
          <p:cNvSpPr/>
          <p:nvPr/>
        </p:nvSpPr>
        <p:spPr>
          <a:xfrm>
            <a:off x="7286644" y="5786454"/>
            <a:ext cx="978408" cy="78581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6626" name="Picture 2" descr="C:\Documents and Settings\Pavlik\Рабочий стол\своя игра\img_11566736_3311_8.jp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19747808">
            <a:off x="76075" y="367813"/>
            <a:ext cx="1807156" cy="135254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TextBox 7">
            <a:hlinkClick r:id="rId2" action="ppaction://hlinksldjump"/>
          </p:cNvPr>
          <p:cNvSpPr txBox="1"/>
          <p:nvPr/>
        </p:nvSpPr>
        <p:spPr>
          <a:xfrm>
            <a:off x="500034" y="2428868"/>
            <a:ext cx="8412433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ru-RU" sz="2000" dirty="0" smtClean="0"/>
              <a:t>              </a:t>
            </a:r>
            <a:r>
              <a:rPr lang="ru-RU" sz="2000" b="1" dirty="0" smtClean="0">
                <a:solidFill>
                  <a:srgbClr val="7030A0"/>
                </a:solidFill>
              </a:rPr>
              <a:t>Эта  хвостатая  амфибия  с  блестящей  кожей  всегда  держится</a:t>
            </a:r>
          </a:p>
          <a:p>
            <a:pPr algn="just">
              <a:lnSpc>
                <a:spcPct val="150000"/>
              </a:lnSpc>
            </a:pPr>
            <a:r>
              <a:rPr lang="ru-RU" sz="2000" b="1" dirty="0" smtClean="0">
                <a:solidFill>
                  <a:srgbClr val="7030A0"/>
                </a:solidFill>
              </a:rPr>
              <a:t> возле  водоёмов,  по  сырым  местам.  Для  человека  она  не  ядовита, </a:t>
            </a:r>
          </a:p>
          <a:p>
            <a:pPr algn="just">
              <a:lnSpc>
                <a:spcPct val="150000"/>
              </a:lnSpc>
            </a:pPr>
            <a:r>
              <a:rPr lang="ru-RU" sz="2000" b="1" dirty="0" smtClean="0">
                <a:solidFill>
                  <a:srgbClr val="7030A0"/>
                </a:solidFill>
              </a:rPr>
              <a:t>но  хищники  её  избегают  из-за  ядовитых  выделений  кожных  желёз. </a:t>
            </a:r>
          </a:p>
          <a:p>
            <a:pPr algn="just">
              <a:lnSpc>
                <a:spcPct val="150000"/>
              </a:lnSpc>
            </a:pPr>
            <a:r>
              <a:rPr lang="ru-RU" sz="2000" b="1" dirty="0" smtClean="0">
                <a:solidFill>
                  <a:srgbClr val="7030A0"/>
                </a:solidFill>
              </a:rPr>
              <a:t>Питается  она  червями,  слизнями,  улитками  и  пауками.</a:t>
            </a:r>
          </a:p>
          <a:p>
            <a:endParaRPr lang="ru-RU" sz="2000" dirty="0"/>
          </a:p>
        </p:txBody>
      </p:sp>
      <p:sp>
        <p:nvSpPr>
          <p:cNvPr id="9" name="Прямоугольник 8">
            <a:hlinkClick r:id="rId2" action="ppaction://hlinksldjump"/>
          </p:cNvPr>
          <p:cNvSpPr/>
          <p:nvPr/>
        </p:nvSpPr>
        <p:spPr>
          <a:xfrm>
            <a:off x="3357554" y="1500174"/>
            <a:ext cx="2609177" cy="92333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Кто это?</a:t>
            </a:r>
            <a:endParaRPr lang="ru-RU" sz="54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12290" name="Picture 2" descr="D:\Мама\ФЕСТИВАЛЬ\своя игра\саламандра.jp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214546" y="1500174"/>
            <a:ext cx="4681537" cy="3511550"/>
          </a:xfrm>
          <a:prstGeom prst="rect">
            <a:avLst/>
          </a:prstGeom>
          <a:noFill/>
        </p:spPr>
      </p:pic>
      <p:sp>
        <p:nvSpPr>
          <p:cNvPr id="11" name="Прямоугольник 10">
            <a:hlinkClick r:id="rId2" action="ppaction://hlinksldjump"/>
          </p:cNvPr>
          <p:cNvSpPr/>
          <p:nvPr/>
        </p:nvSpPr>
        <p:spPr>
          <a:xfrm>
            <a:off x="2571736" y="4286256"/>
            <a:ext cx="392767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С</a:t>
            </a:r>
            <a:r>
              <a:rPr lang="ru-RU" sz="5400" b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аламандра</a:t>
            </a:r>
            <a:endParaRPr lang="ru-RU" sz="5400" b="1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8" grpId="1"/>
      <p:bldP spid="9" grpId="0" animBg="1"/>
      <p:bldP spid="11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2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0" y="0"/>
            <a:ext cx="9144000" cy="6857999"/>
          </a:xfrm>
          <a:prstGeom prst="rect">
            <a:avLst/>
          </a:prstGeom>
          <a:gradFill flip="none" rotWithShape="1">
            <a:gsLst>
              <a:gs pos="0">
                <a:srgbClr val="FFA7A7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2700000" scaled="1"/>
            <a:tileRect/>
          </a:gradFill>
          <a:ln w="12700">
            <a:solidFill>
              <a:srgbClr val="FABF8F"/>
            </a:solidFill>
            <a:miter lim="800000"/>
            <a:headEnd/>
            <a:tailEnd/>
          </a:ln>
          <a:effectLst>
            <a:outerShdw dist="28398" dir="3806097" algn="ctr" rotWithShape="0">
              <a:srgbClr val="974706">
                <a:alpha val="50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4" name="Прямоугольник 3">
            <a:hlinkClick r:id="rId2" action="ppaction://hlinksldjump"/>
          </p:cNvPr>
          <p:cNvSpPr/>
          <p:nvPr/>
        </p:nvSpPr>
        <p:spPr>
          <a:xfrm>
            <a:off x="1785918" y="214290"/>
            <a:ext cx="1428760" cy="1015663"/>
          </a:xfrm>
          <a:prstGeom prst="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60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50</a:t>
            </a:r>
            <a:endParaRPr lang="ru-RU" sz="60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7030A0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5" name="Стрелка вправо 4">
            <a:hlinkClick r:id="rId3" action="ppaction://hlinksldjump"/>
          </p:cNvPr>
          <p:cNvSpPr/>
          <p:nvPr/>
        </p:nvSpPr>
        <p:spPr>
          <a:xfrm rot="16200000">
            <a:off x="428596" y="5786454"/>
            <a:ext cx="978408" cy="78581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Блок-схема: подготовка 5"/>
          <p:cNvSpPr/>
          <p:nvPr/>
        </p:nvSpPr>
        <p:spPr>
          <a:xfrm>
            <a:off x="2786050" y="5715016"/>
            <a:ext cx="2643206" cy="612648"/>
          </a:xfrm>
          <a:prstGeom prst="flowChartPreparation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0000CC"/>
                </a:solidFill>
              </a:rPr>
              <a:t>Правильный</a:t>
            </a:r>
          </a:p>
          <a:p>
            <a:pPr algn="ctr"/>
            <a:r>
              <a:rPr lang="ru-RU" dirty="0" smtClean="0">
                <a:solidFill>
                  <a:srgbClr val="0000CC"/>
                </a:solidFill>
              </a:rPr>
              <a:t>ответ</a:t>
            </a:r>
            <a:endParaRPr lang="ru-RU" dirty="0">
              <a:solidFill>
                <a:srgbClr val="0000CC"/>
              </a:solidFill>
            </a:endParaRPr>
          </a:p>
        </p:txBody>
      </p:sp>
      <p:sp>
        <p:nvSpPr>
          <p:cNvPr id="7" name="Стрелка вправо 6">
            <a:hlinkClick r:id="" action="ppaction://hlinkshowjump?jump=nextslide"/>
          </p:cNvPr>
          <p:cNvSpPr/>
          <p:nvPr/>
        </p:nvSpPr>
        <p:spPr>
          <a:xfrm>
            <a:off x="7286644" y="5786454"/>
            <a:ext cx="978408" cy="78581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6626" name="Picture 2" descr="C:\Documents and Settings\Pavlik\Рабочий стол\своя игра\img_11566736_3311_8.jp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19747808">
            <a:off x="76075" y="367813"/>
            <a:ext cx="1807156" cy="135254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Прямоугольник 7">
            <a:hlinkClick r:id="rId2" action="ppaction://hlinksldjump"/>
          </p:cNvPr>
          <p:cNvSpPr/>
          <p:nvPr/>
        </p:nvSpPr>
        <p:spPr>
          <a:xfrm>
            <a:off x="4357686" y="214290"/>
            <a:ext cx="2609177" cy="92333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Кто это?</a:t>
            </a:r>
            <a:endParaRPr lang="ru-RU" sz="54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9" name="TextBox 8">
            <a:hlinkClick r:id="rId2" action="ppaction://hlinksldjump"/>
          </p:cNvPr>
          <p:cNvSpPr txBox="1"/>
          <p:nvPr/>
        </p:nvSpPr>
        <p:spPr>
          <a:xfrm>
            <a:off x="571472" y="1785926"/>
            <a:ext cx="8279190" cy="32762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ru-RU" sz="2000" dirty="0" smtClean="0"/>
              <a:t>       </a:t>
            </a:r>
            <a:r>
              <a:rPr lang="ru-RU" sz="2000" b="1" dirty="0" smtClean="0">
                <a:solidFill>
                  <a:srgbClr val="7030A0"/>
                </a:solidFill>
              </a:rPr>
              <a:t>Эти рептилии чувствуют себя одинаково хорошо и в воде, и на суше.</a:t>
            </a:r>
          </a:p>
          <a:p>
            <a:pPr algn="just">
              <a:lnSpc>
                <a:spcPct val="150000"/>
              </a:lnSpc>
            </a:pPr>
            <a:r>
              <a:rPr lang="ru-RU" sz="2000" b="1" dirty="0" smtClean="0">
                <a:solidFill>
                  <a:srgbClr val="7030A0"/>
                </a:solidFill>
              </a:rPr>
              <a:t>Они являются самыми опасными хищниками тропических рек и болот.</a:t>
            </a:r>
          </a:p>
          <a:p>
            <a:pPr algn="just">
              <a:lnSpc>
                <a:spcPct val="150000"/>
              </a:lnSpc>
            </a:pPr>
            <a:r>
              <a:rPr lang="ru-RU" sz="2000" b="1" dirty="0" smtClean="0">
                <a:solidFill>
                  <a:srgbClr val="7030A0"/>
                </a:solidFill>
              </a:rPr>
              <a:t>Нападают на своих жертв в  воде или на берегу: схватив добычу одним </a:t>
            </a:r>
          </a:p>
          <a:p>
            <a:pPr algn="just">
              <a:lnSpc>
                <a:spcPct val="150000"/>
              </a:lnSpc>
            </a:pPr>
            <a:r>
              <a:rPr lang="ru-RU" sz="2000" b="1" dirty="0" smtClean="0">
                <a:solidFill>
                  <a:srgbClr val="7030A0"/>
                </a:solidFill>
              </a:rPr>
              <a:t>стремительным движением, они утаскивают  её под воду и топят, </a:t>
            </a:r>
          </a:p>
          <a:p>
            <a:pPr algn="just">
              <a:lnSpc>
                <a:spcPct val="150000"/>
              </a:lnSpc>
            </a:pPr>
            <a:r>
              <a:rPr lang="ru-RU" sz="2000" b="1" dirty="0" smtClean="0">
                <a:solidFill>
                  <a:srgbClr val="7030A0"/>
                </a:solidFill>
              </a:rPr>
              <a:t>прежде, чем сожрать. На земле они более неповоротливы, чем в  воде, </a:t>
            </a:r>
          </a:p>
          <a:p>
            <a:pPr algn="just">
              <a:lnSpc>
                <a:spcPct val="150000"/>
              </a:lnSpc>
            </a:pPr>
            <a:r>
              <a:rPr lang="ru-RU" sz="2000" b="1" dirty="0" smtClean="0">
                <a:solidFill>
                  <a:srgbClr val="7030A0"/>
                </a:solidFill>
              </a:rPr>
              <a:t>но всё же способны бегать с большой скоростью. Средний размер</a:t>
            </a:r>
          </a:p>
          <a:p>
            <a:pPr algn="just">
              <a:lnSpc>
                <a:spcPct val="150000"/>
              </a:lnSpc>
            </a:pPr>
            <a:r>
              <a:rPr lang="ru-RU" sz="2000" b="1" dirty="0" smtClean="0">
                <a:solidFill>
                  <a:srgbClr val="7030A0"/>
                </a:solidFill>
              </a:rPr>
              <a:t> рептилий – 5 м,   но встречаются и десятиметровые особи. </a:t>
            </a:r>
            <a:endParaRPr lang="ru-RU" sz="2000" b="1" dirty="0">
              <a:solidFill>
                <a:srgbClr val="7030A0"/>
              </a:solidFill>
            </a:endParaRPr>
          </a:p>
        </p:txBody>
      </p:sp>
      <p:pic>
        <p:nvPicPr>
          <p:cNvPr id="1026" name="Picture 2" descr="D:\Мама\ФЕСТИВАЛЬ\своя игра\крокодил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919288" y="1695450"/>
            <a:ext cx="5303837" cy="346551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" name="Прямоугольник 9">
            <a:hlinkClick r:id="rId2" action="ppaction://hlinksldjump"/>
          </p:cNvPr>
          <p:cNvSpPr/>
          <p:nvPr/>
        </p:nvSpPr>
        <p:spPr>
          <a:xfrm>
            <a:off x="2857488" y="4786322"/>
            <a:ext cx="331186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Крокодил </a:t>
            </a:r>
            <a:endParaRPr lang="ru-RU" sz="5400" b="1" cap="none" spc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9" grpId="1"/>
      <p:bldP spid="10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0" y="0"/>
            <a:ext cx="9144000" cy="6857999"/>
          </a:xfrm>
          <a:prstGeom prst="rect">
            <a:avLst/>
          </a:prstGeom>
          <a:gradFill flip="none" rotWithShape="1">
            <a:gsLst>
              <a:gs pos="0">
                <a:srgbClr val="FFA7A7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2700000" scaled="1"/>
            <a:tileRect/>
          </a:gradFill>
          <a:ln w="12700">
            <a:solidFill>
              <a:srgbClr val="FABF8F"/>
            </a:solidFill>
            <a:miter lim="800000"/>
            <a:headEnd/>
            <a:tailEnd/>
          </a:ln>
          <a:effectLst>
            <a:outerShdw dist="28398" dir="3806097" algn="ctr" rotWithShape="0">
              <a:srgbClr val="974706">
                <a:alpha val="50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4" name="Прямоугольник 3">
            <a:hlinkClick r:id="rId2" action="ppaction://hlinksldjump"/>
          </p:cNvPr>
          <p:cNvSpPr/>
          <p:nvPr/>
        </p:nvSpPr>
        <p:spPr>
          <a:xfrm>
            <a:off x="4214810" y="428604"/>
            <a:ext cx="3460947" cy="92333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Своя игра</a:t>
            </a:r>
            <a:endParaRPr lang="ru-RU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5" name="TextBox 4">
            <a:hlinkClick r:id="rId2" action="ppaction://hlinksldjump"/>
          </p:cNvPr>
          <p:cNvSpPr txBox="1"/>
          <p:nvPr/>
        </p:nvSpPr>
        <p:spPr>
          <a:xfrm>
            <a:off x="1142976" y="2571744"/>
            <a:ext cx="7378430" cy="286232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ru-RU" b="1" dirty="0" smtClean="0">
                <a:solidFill>
                  <a:schemeClr val="accent4">
                    <a:lumMod val="75000"/>
                  </a:schemeClr>
                </a:solidFill>
              </a:rPr>
              <a:t>Есть такая рыба – хамелеон. </a:t>
            </a:r>
          </a:p>
          <a:p>
            <a:pPr algn="just">
              <a:lnSpc>
                <a:spcPct val="150000"/>
              </a:lnSpc>
            </a:pPr>
            <a:r>
              <a:rPr lang="ru-RU" b="1" dirty="0" smtClean="0">
                <a:solidFill>
                  <a:schemeClr val="accent4">
                    <a:lumMod val="75000"/>
                  </a:schemeClr>
                </a:solidFill>
              </a:rPr>
              <a:t>Она может быстро  «вписаться в любой  интерьер», поменять окраску. </a:t>
            </a:r>
          </a:p>
          <a:p>
            <a:pPr algn="just">
              <a:lnSpc>
                <a:spcPct val="150000"/>
              </a:lnSpc>
            </a:pPr>
            <a:r>
              <a:rPr lang="ru-RU" b="1" dirty="0" smtClean="0">
                <a:solidFill>
                  <a:schemeClr val="accent4">
                    <a:lumMod val="75000"/>
                  </a:schemeClr>
                </a:solidFill>
              </a:rPr>
              <a:t>Учёные провели эксперимент: к аквариуму с рыбой приставили </a:t>
            </a:r>
          </a:p>
          <a:p>
            <a:pPr algn="just">
              <a:lnSpc>
                <a:spcPct val="150000"/>
              </a:lnSpc>
            </a:pPr>
            <a:r>
              <a:rPr lang="ru-RU" b="1" dirty="0" smtClean="0">
                <a:solidFill>
                  <a:schemeClr val="accent4">
                    <a:lumMod val="75000"/>
                  </a:schemeClr>
                </a:solidFill>
              </a:rPr>
              <a:t>шахматную  доску. И что вы думаете? Через некоторое время рыба </a:t>
            </a:r>
          </a:p>
          <a:p>
            <a:pPr algn="just">
              <a:lnSpc>
                <a:spcPct val="150000"/>
              </a:lnSpc>
            </a:pPr>
            <a:r>
              <a:rPr lang="ru-RU" b="1" dirty="0" smtClean="0">
                <a:solidFill>
                  <a:schemeClr val="accent4">
                    <a:lumMod val="75000"/>
                  </a:schemeClr>
                </a:solidFill>
              </a:rPr>
              <a:t>тоже стала «в шашечку»! </a:t>
            </a:r>
          </a:p>
          <a:p>
            <a:pPr algn="just">
              <a:lnSpc>
                <a:spcPct val="150000"/>
              </a:lnSpc>
            </a:pPr>
            <a:r>
              <a:rPr lang="ru-RU" b="1" dirty="0" smtClean="0">
                <a:solidFill>
                  <a:schemeClr val="accent4">
                    <a:lumMod val="75000"/>
                  </a:schemeClr>
                </a:solidFill>
              </a:rPr>
              <a:t>Как  называют эту рыбу?  </a:t>
            </a:r>
          </a:p>
          <a:p>
            <a:endParaRPr lang="ru-RU" dirty="0"/>
          </a:p>
        </p:txBody>
      </p:sp>
      <p:sp>
        <p:nvSpPr>
          <p:cNvPr id="7" name="Блок-схема: подготовка 6"/>
          <p:cNvSpPr/>
          <p:nvPr/>
        </p:nvSpPr>
        <p:spPr>
          <a:xfrm>
            <a:off x="2786050" y="5715016"/>
            <a:ext cx="2643206" cy="612648"/>
          </a:xfrm>
          <a:prstGeom prst="flowChartPreparation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0000CC"/>
                </a:solidFill>
              </a:rPr>
              <a:t>Правильный</a:t>
            </a:r>
          </a:p>
          <a:p>
            <a:pPr algn="ctr"/>
            <a:r>
              <a:rPr lang="ru-RU" dirty="0" smtClean="0">
                <a:solidFill>
                  <a:srgbClr val="0000CC"/>
                </a:solidFill>
              </a:rPr>
              <a:t>ответ</a:t>
            </a:r>
            <a:endParaRPr lang="ru-RU" dirty="0">
              <a:solidFill>
                <a:srgbClr val="0000CC"/>
              </a:solidFill>
            </a:endParaRPr>
          </a:p>
        </p:txBody>
      </p:sp>
      <p:sp>
        <p:nvSpPr>
          <p:cNvPr id="8" name="Управляющая кнопка: в конец 7">
            <a:hlinkClick r:id="rId3" action="ppaction://hlinksldjump" highlightClick="1">
              <a:snd r:embed="rId4" name="applause.wav" builtIn="1"/>
            </a:hlinkClick>
          </p:cNvPr>
          <p:cNvSpPr/>
          <p:nvPr/>
        </p:nvSpPr>
        <p:spPr>
          <a:xfrm>
            <a:off x="7929586" y="6072206"/>
            <a:ext cx="1042416" cy="613788"/>
          </a:xfrm>
          <a:prstGeom prst="actionButtonEnd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7" name="Picture 3" descr="D:\Мама\ФЕСТИВАЛЬ\своя игра\море.jp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20724892">
            <a:off x="142844" y="285728"/>
            <a:ext cx="3048001" cy="218598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1028" name="Picture 4" descr="D:\Мама\ФЕСТИВАЛЬ\своя игра\камбала2.jp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143504" y="1714488"/>
            <a:ext cx="3810000" cy="28575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029" name="Picture 5" descr="D:\Мама\ФЕСТИВАЛЬ\своя игра\камбала.jp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14282" y="214290"/>
            <a:ext cx="3762380" cy="282178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030" name="Picture 6" descr="D:\Мама\ФЕСТИВАЛЬ\своя игра\камб.jp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714348" y="3214686"/>
            <a:ext cx="4225559" cy="316071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3" name="Прямоугольник 12">
            <a:hlinkClick r:id="rId2" action="ppaction://hlinksldjump"/>
          </p:cNvPr>
          <p:cNvSpPr/>
          <p:nvPr/>
        </p:nvSpPr>
        <p:spPr>
          <a:xfrm>
            <a:off x="5072066" y="4929198"/>
            <a:ext cx="2868029" cy="923330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/>
                <a:solidFill>
                  <a:srgbClr val="00FF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Камбала</a:t>
            </a:r>
            <a:endParaRPr lang="ru-RU" sz="5400" b="1" cap="none" spc="50" dirty="0">
              <a:ln w="11430"/>
              <a:solidFill>
                <a:srgbClr val="00FFFF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3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олилиния 1"/>
          <p:cNvSpPr/>
          <p:nvPr/>
        </p:nvSpPr>
        <p:spPr>
          <a:xfrm>
            <a:off x="1142976" y="642918"/>
            <a:ext cx="6929486" cy="1107996"/>
          </a:xfrm>
          <a:custGeom>
            <a:avLst/>
            <a:gdLst>
              <a:gd name="connsiteX0" fmla="*/ 0 w 3500462"/>
              <a:gd name="connsiteY0" fmla="*/ 0 h 1754326"/>
              <a:gd name="connsiteX1" fmla="*/ 3500462 w 3500462"/>
              <a:gd name="connsiteY1" fmla="*/ 0 h 1754326"/>
              <a:gd name="connsiteX2" fmla="*/ 3500462 w 3500462"/>
              <a:gd name="connsiteY2" fmla="*/ 1754326 h 1754326"/>
              <a:gd name="connsiteX3" fmla="*/ 0 w 3500462"/>
              <a:gd name="connsiteY3" fmla="*/ 1754326 h 1754326"/>
              <a:gd name="connsiteX4" fmla="*/ 0 w 3500462"/>
              <a:gd name="connsiteY4" fmla="*/ 0 h 17543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00462" h="1754326">
                <a:moveTo>
                  <a:pt x="0" y="0"/>
                </a:moveTo>
                <a:lnTo>
                  <a:pt x="3500462" y="0"/>
                </a:lnTo>
                <a:lnTo>
                  <a:pt x="3500462" y="1754326"/>
                </a:lnTo>
                <a:lnTo>
                  <a:pt x="0" y="1754326"/>
                </a:lnTo>
                <a:lnTo>
                  <a:pt x="0" y="0"/>
                </a:lnTo>
                <a:close/>
              </a:path>
            </a:pathLst>
          </a:cu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66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Спасибо </a:t>
            </a:r>
            <a:r>
              <a:rPr lang="ru-RU" sz="6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за игру!</a:t>
            </a:r>
            <a:endParaRPr lang="ru-RU" sz="66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1026" name="Picture 2" descr="D:\Мама\ФЕСТИВАЛЬ\своя игра\funny_animals_10_1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86446" y="2928934"/>
            <a:ext cx="3143247" cy="310971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7" name="Picture 3" descr="D:\Мама\ФЕСТИВАЛЬ\своя игра\снегирь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86116" y="1857364"/>
            <a:ext cx="2132473" cy="269081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8" name="Picture 4" descr="D:\Мама\ФЕСТИВАЛЬ\своя игра\божья коровка.jpe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85786" y="2071678"/>
            <a:ext cx="1371600" cy="96043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9" name="Picture 5" descr="D:\Мама\ФЕСТИВАЛЬ\своя игра\насек.jpe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715008" y="1857364"/>
            <a:ext cx="971550" cy="14097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30" name="Picture 6" descr="D:\Мама\ФЕСТИВАЛЬ\своя игра\img_11566736_3311_8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 rot="20356146">
            <a:off x="142844" y="3857628"/>
            <a:ext cx="3620698" cy="270986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0" name="Picture 2" descr="D:\Мама\ФЕСТИВАЛЬ\своя игра\Рисунок33_show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643306" y="4857760"/>
            <a:ext cx="2351325" cy="156367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900CC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D:\Мама\конкурсные работы\конкурс\18.JP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>
            <a:lum bright="13000" contrast="26000"/>
          </a:blip>
          <a:srcRect/>
          <a:stretch>
            <a:fillRect/>
          </a:stretch>
        </p:blipFill>
        <p:spPr bwMode="auto">
          <a:xfrm>
            <a:off x="-1210" y="0"/>
            <a:ext cx="9145210" cy="6858283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1357290" y="357166"/>
            <a:ext cx="6572296" cy="707886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000" b="1" cap="none" spc="0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Птицы – наши друзья</a:t>
            </a:r>
            <a:endParaRPr lang="ru-RU" sz="4000" b="1" cap="none" spc="0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2">
                      <a:tint val="10000"/>
                      <a:satMod val="155000"/>
                    </a:schemeClr>
                  </a:gs>
                  <a:gs pos="60000">
                    <a:schemeClr val="accent2">
                      <a:tint val="30000"/>
                      <a:satMod val="155000"/>
                    </a:schemeClr>
                  </a:gs>
                  <a:gs pos="100000">
                    <a:schemeClr val="accent2">
                      <a:tint val="73000"/>
                      <a:satMod val="155000"/>
                    </a:schemeClr>
                  </a:gs>
                </a:gsLst>
                <a:lin ang="5400000"/>
              </a:gra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</p:txBody>
      </p:sp>
      <p:sp>
        <p:nvSpPr>
          <p:cNvPr id="27" name="Стрелка вправо 26">
            <a:hlinkClick r:id="rId4" action="ppaction://hlinksldjump"/>
          </p:cNvPr>
          <p:cNvSpPr/>
          <p:nvPr/>
        </p:nvSpPr>
        <p:spPr>
          <a:xfrm rot="16200000">
            <a:off x="428596" y="5786454"/>
            <a:ext cx="978408" cy="78581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30" name="Группа 29"/>
          <p:cNvGrpSpPr/>
          <p:nvPr/>
        </p:nvGrpSpPr>
        <p:grpSpPr>
          <a:xfrm>
            <a:off x="2143108" y="2071678"/>
            <a:ext cx="1214446" cy="1214446"/>
            <a:chOff x="2143108" y="2071678"/>
            <a:chExt cx="1214446" cy="1214446"/>
          </a:xfrm>
        </p:grpSpPr>
        <p:sp>
          <p:nvSpPr>
            <p:cNvPr id="28" name="Прямоугольник 27"/>
            <p:cNvSpPr/>
            <p:nvPr/>
          </p:nvSpPr>
          <p:spPr>
            <a:xfrm>
              <a:off x="2143108" y="2071678"/>
              <a:ext cx="1214446" cy="1214446"/>
            </a:xfrm>
            <a:prstGeom prst="rect">
              <a:avLst/>
            </a:prstGeom>
            <a:solidFill>
              <a:srgbClr val="A3E0FF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9" name="Прямоугольник 28"/>
            <p:cNvSpPr/>
            <p:nvPr/>
          </p:nvSpPr>
          <p:spPr>
            <a:xfrm>
              <a:off x="2357422" y="2214554"/>
              <a:ext cx="886781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5400" b="1" cap="none" spc="0" dirty="0" smtClean="0">
                  <a:ln w="10541" cmpd="sng">
                    <a:solidFill>
                      <a:schemeClr val="accent1">
                        <a:shade val="88000"/>
                        <a:satMod val="110000"/>
                      </a:schemeClr>
                    </a:solidFill>
                    <a:prstDash val="solid"/>
                  </a:ln>
                  <a:gradFill>
                    <a:gsLst>
                      <a:gs pos="0">
                        <a:schemeClr val="accent1">
                          <a:tint val="40000"/>
                          <a:satMod val="250000"/>
                        </a:schemeClr>
                      </a:gs>
                      <a:gs pos="9000">
                        <a:schemeClr val="accent1">
                          <a:tint val="52000"/>
                          <a:satMod val="300000"/>
                        </a:schemeClr>
                      </a:gs>
                      <a:gs pos="50000">
                        <a:schemeClr val="accent1">
                          <a:shade val="20000"/>
                          <a:satMod val="300000"/>
                        </a:schemeClr>
                      </a:gs>
                      <a:gs pos="79000">
                        <a:schemeClr val="accent1">
                          <a:tint val="52000"/>
                          <a:satMod val="300000"/>
                        </a:schemeClr>
                      </a:gs>
                      <a:gs pos="100000">
                        <a:schemeClr val="accent1">
                          <a:tint val="40000"/>
                          <a:satMod val="250000"/>
                        </a:schemeClr>
                      </a:gs>
                    </a:gsLst>
                    <a:lin ang="5400000"/>
                  </a:gradFill>
                  <a:effectLst/>
                  <a:hlinkClick r:id="rId5" action="ppaction://hlinksldjump"/>
                </a:rPr>
                <a:t>10</a:t>
              </a:r>
              <a:endParaRPr lang="ru-RU" sz="5400" b="1" cap="none" spc="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endParaRPr>
            </a:p>
          </p:txBody>
        </p:sp>
      </p:grpSp>
      <p:grpSp>
        <p:nvGrpSpPr>
          <p:cNvPr id="31" name="Группа 30"/>
          <p:cNvGrpSpPr/>
          <p:nvPr/>
        </p:nvGrpSpPr>
        <p:grpSpPr>
          <a:xfrm>
            <a:off x="4857752" y="2071678"/>
            <a:ext cx="1214446" cy="1214446"/>
            <a:chOff x="2143108" y="2071678"/>
            <a:chExt cx="1214446" cy="1214446"/>
          </a:xfrm>
        </p:grpSpPr>
        <p:sp>
          <p:nvSpPr>
            <p:cNvPr id="32" name="Прямоугольник 31"/>
            <p:cNvSpPr/>
            <p:nvPr/>
          </p:nvSpPr>
          <p:spPr>
            <a:xfrm>
              <a:off x="2143108" y="2071678"/>
              <a:ext cx="1214446" cy="1214446"/>
            </a:xfrm>
            <a:prstGeom prst="rect">
              <a:avLst/>
            </a:prstGeom>
            <a:solidFill>
              <a:srgbClr val="A3E0FF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3" name="Прямоугольник 32"/>
            <p:cNvSpPr/>
            <p:nvPr/>
          </p:nvSpPr>
          <p:spPr>
            <a:xfrm>
              <a:off x="2357422" y="2214554"/>
              <a:ext cx="886781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5400" b="1" dirty="0" smtClean="0">
                  <a:ln w="10541" cmpd="sng">
                    <a:solidFill>
                      <a:schemeClr val="accent1">
                        <a:shade val="88000"/>
                        <a:satMod val="110000"/>
                      </a:schemeClr>
                    </a:solidFill>
                    <a:prstDash val="solid"/>
                  </a:ln>
                  <a:gradFill>
                    <a:gsLst>
                      <a:gs pos="0">
                        <a:schemeClr val="accent1">
                          <a:tint val="40000"/>
                          <a:satMod val="250000"/>
                        </a:schemeClr>
                      </a:gs>
                      <a:gs pos="9000">
                        <a:schemeClr val="accent1">
                          <a:tint val="52000"/>
                          <a:satMod val="300000"/>
                        </a:schemeClr>
                      </a:gs>
                      <a:gs pos="50000">
                        <a:schemeClr val="accent1">
                          <a:shade val="20000"/>
                          <a:satMod val="300000"/>
                        </a:schemeClr>
                      </a:gs>
                      <a:gs pos="79000">
                        <a:schemeClr val="accent1">
                          <a:tint val="52000"/>
                          <a:satMod val="300000"/>
                        </a:schemeClr>
                      </a:gs>
                      <a:gs pos="100000">
                        <a:schemeClr val="accent1">
                          <a:tint val="40000"/>
                          <a:satMod val="250000"/>
                        </a:schemeClr>
                      </a:gs>
                    </a:gsLst>
                    <a:lin ang="5400000"/>
                  </a:gradFill>
                  <a:hlinkClick r:id="rId6" action="ppaction://hlinksldjump"/>
                </a:rPr>
                <a:t>2</a:t>
              </a:r>
              <a:r>
                <a:rPr lang="ru-RU" sz="5400" b="1" cap="none" spc="0" dirty="0" smtClean="0">
                  <a:ln w="10541" cmpd="sng">
                    <a:solidFill>
                      <a:schemeClr val="accent1">
                        <a:shade val="88000"/>
                        <a:satMod val="110000"/>
                      </a:schemeClr>
                    </a:solidFill>
                    <a:prstDash val="solid"/>
                  </a:ln>
                  <a:gradFill>
                    <a:gsLst>
                      <a:gs pos="0">
                        <a:schemeClr val="accent1">
                          <a:tint val="40000"/>
                          <a:satMod val="250000"/>
                        </a:schemeClr>
                      </a:gs>
                      <a:gs pos="9000">
                        <a:schemeClr val="accent1">
                          <a:tint val="52000"/>
                          <a:satMod val="300000"/>
                        </a:schemeClr>
                      </a:gs>
                      <a:gs pos="50000">
                        <a:schemeClr val="accent1">
                          <a:shade val="20000"/>
                          <a:satMod val="300000"/>
                        </a:schemeClr>
                      </a:gs>
                      <a:gs pos="79000">
                        <a:schemeClr val="accent1">
                          <a:tint val="52000"/>
                          <a:satMod val="300000"/>
                        </a:schemeClr>
                      </a:gs>
                      <a:gs pos="100000">
                        <a:schemeClr val="accent1">
                          <a:tint val="40000"/>
                          <a:satMod val="250000"/>
                        </a:schemeClr>
                      </a:gs>
                    </a:gsLst>
                    <a:lin ang="5400000"/>
                  </a:gradFill>
                  <a:effectLst/>
                  <a:hlinkClick r:id="rId6" action="ppaction://hlinksldjump"/>
                </a:rPr>
                <a:t>0</a:t>
              </a:r>
              <a:endParaRPr lang="ru-RU" sz="5400" b="1" cap="none" spc="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endParaRPr>
            </a:p>
          </p:txBody>
        </p:sp>
      </p:grpSp>
      <p:grpSp>
        <p:nvGrpSpPr>
          <p:cNvPr id="34" name="Группа 33"/>
          <p:cNvGrpSpPr/>
          <p:nvPr/>
        </p:nvGrpSpPr>
        <p:grpSpPr>
          <a:xfrm>
            <a:off x="1857356" y="4643446"/>
            <a:ext cx="1214446" cy="1214446"/>
            <a:chOff x="2143108" y="2071678"/>
            <a:chExt cx="1214446" cy="1214446"/>
          </a:xfrm>
        </p:grpSpPr>
        <p:sp>
          <p:nvSpPr>
            <p:cNvPr id="35" name="Прямоугольник 34"/>
            <p:cNvSpPr/>
            <p:nvPr/>
          </p:nvSpPr>
          <p:spPr>
            <a:xfrm>
              <a:off x="2143108" y="2071678"/>
              <a:ext cx="1214446" cy="1214446"/>
            </a:xfrm>
            <a:prstGeom prst="rect">
              <a:avLst/>
            </a:prstGeom>
            <a:solidFill>
              <a:srgbClr val="A3E0FF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6" name="Прямоугольник 35"/>
            <p:cNvSpPr/>
            <p:nvPr/>
          </p:nvSpPr>
          <p:spPr>
            <a:xfrm>
              <a:off x="2357422" y="2214554"/>
              <a:ext cx="886781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5400" b="1" dirty="0" smtClean="0">
                  <a:ln w="10541" cmpd="sng">
                    <a:solidFill>
                      <a:schemeClr val="accent1">
                        <a:shade val="88000"/>
                        <a:satMod val="110000"/>
                      </a:schemeClr>
                    </a:solidFill>
                    <a:prstDash val="solid"/>
                  </a:ln>
                  <a:gradFill>
                    <a:gsLst>
                      <a:gs pos="0">
                        <a:schemeClr val="accent1">
                          <a:tint val="40000"/>
                          <a:satMod val="250000"/>
                        </a:schemeClr>
                      </a:gs>
                      <a:gs pos="9000">
                        <a:schemeClr val="accent1">
                          <a:tint val="52000"/>
                          <a:satMod val="300000"/>
                        </a:schemeClr>
                      </a:gs>
                      <a:gs pos="50000">
                        <a:schemeClr val="accent1">
                          <a:shade val="20000"/>
                          <a:satMod val="300000"/>
                        </a:schemeClr>
                      </a:gs>
                      <a:gs pos="79000">
                        <a:schemeClr val="accent1">
                          <a:tint val="52000"/>
                          <a:satMod val="300000"/>
                        </a:schemeClr>
                      </a:gs>
                      <a:gs pos="100000">
                        <a:schemeClr val="accent1">
                          <a:tint val="40000"/>
                          <a:satMod val="250000"/>
                        </a:schemeClr>
                      </a:gs>
                    </a:gsLst>
                    <a:lin ang="5400000"/>
                  </a:gradFill>
                  <a:hlinkClick r:id="rId7" action="ppaction://hlinksldjump"/>
                </a:rPr>
                <a:t>3</a:t>
              </a:r>
              <a:r>
                <a:rPr lang="ru-RU" sz="5400" b="1" cap="none" spc="0" dirty="0" smtClean="0">
                  <a:ln w="10541" cmpd="sng">
                    <a:solidFill>
                      <a:schemeClr val="accent1">
                        <a:shade val="88000"/>
                        <a:satMod val="110000"/>
                      </a:schemeClr>
                    </a:solidFill>
                    <a:prstDash val="solid"/>
                  </a:ln>
                  <a:gradFill>
                    <a:gsLst>
                      <a:gs pos="0">
                        <a:schemeClr val="accent1">
                          <a:tint val="40000"/>
                          <a:satMod val="250000"/>
                        </a:schemeClr>
                      </a:gs>
                      <a:gs pos="9000">
                        <a:schemeClr val="accent1">
                          <a:tint val="52000"/>
                          <a:satMod val="300000"/>
                        </a:schemeClr>
                      </a:gs>
                      <a:gs pos="50000">
                        <a:schemeClr val="accent1">
                          <a:shade val="20000"/>
                          <a:satMod val="300000"/>
                        </a:schemeClr>
                      </a:gs>
                      <a:gs pos="79000">
                        <a:schemeClr val="accent1">
                          <a:tint val="52000"/>
                          <a:satMod val="300000"/>
                        </a:schemeClr>
                      </a:gs>
                      <a:gs pos="100000">
                        <a:schemeClr val="accent1">
                          <a:tint val="40000"/>
                          <a:satMod val="250000"/>
                        </a:schemeClr>
                      </a:gs>
                    </a:gsLst>
                    <a:lin ang="5400000"/>
                  </a:gradFill>
                  <a:effectLst/>
                  <a:hlinkClick r:id="rId7" action="ppaction://hlinksldjump"/>
                </a:rPr>
                <a:t>0</a:t>
              </a:r>
              <a:endParaRPr lang="ru-RU" sz="5400" b="1" cap="none" spc="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endParaRPr>
            </a:p>
          </p:txBody>
        </p:sp>
      </p:grpSp>
      <p:grpSp>
        <p:nvGrpSpPr>
          <p:cNvPr id="37" name="Группа 36"/>
          <p:cNvGrpSpPr/>
          <p:nvPr/>
        </p:nvGrpSpPr>
        <p:grpSpPr>
          <a:xfrm>
            <a:off x="4071934" y="4643446"/>
            <a:ext cx="1214446" cy="1214446"/>
            <a:chOff x="2143108" y="2071678"/>
            <a:chExt cx="1214446" cy="1214446"/>
          </a:xfrm>
        </p:grpSpPr>
        <p:sp>
          <p:nvSpPr>
            <p:cNvPr id="38" name="Прямоугольник 37"/>
            <p:cNvSpPr/>
            <p:nvPr/>
          </p:nvSpPr>
          <p:spPr>
            <a:xfrm>
              <a:off x="2143108" y="2071678"/>
              <a:ext cx="1214446" cy="1214446"/>
            </a:xfrm>
            <a:prstGeom prst="rect">
              <a:avLst/>
            </a:prstGeom>
            <a:solidFill>
              <a:srgbClr val="A3E0FF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9" name="Прямоугольник 38"/>
            <p:cNvSpPr/>
            <p:nvPr/>
          </p:nvSpPr>
          <p:spPr>
            <a:xfrm>
              <a:off x="2357422" y="2214554"/>
              <a:ext cx="886781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5400" b="1" dirty="0" smtClean="0">
                  <a:ln w="10541" cmpd="sng">
                    <a:solidFill>
                      <a:schemeClr val="accent1">
                        <a:shade val="88000"/>
                        <a:satMod val="110000"/>
                      </a:schemeClr>
                    </a:solidFill>
                    <a:prstDash val="solid"/>
                  </a:ln>
                  <a:gradFill>
                    <a:gsLst>
                      <a:gs pos="0">
                        <a:schemeClr val="accent1">
                          <a:tint val="40000"/>
                          <a:satMod val="250000"/>
                        </a:schemeClr>
                      </a:gs>
                      <a:gs pos="9000">
                        <a:schemeClr val="accent1">
                          <a:tint val="52000"/>
                          <a:satMod val="300000"/>
                        </a:schemeClr>
                      </a:gs>
                      <a:gs pos="50000">
                        <a:schemeClr val="accent1">
                          <a:shade val="20000"/>
                          <a:satMod val="300000"/>
                        </a:schemeClr>
                      </a:gs>
                      <a:gs pos="79000">
                        <a:schemeClr val="accent1">
                          <a:tint val="52000"/>
                          <a:satMod val="300000"/>
                        </a:schemeClr>
                      </a:gs>
                      <a:gs pos="100000">
                        <a:schemeClr val="accent1">
                          <a:tint val="40000"/>
                          <a:satMod val="250000"/>
                        </a:schemeClr>
                      </a:gs>
                    </a:gsLst>
                    <a:lin ang="5400000"/>
                  </a:gradFill>
                  <a:hlinkClick r:id="rId8" action="ppaction://hlinksldjump"/>
                </a:rPr>
                <a:t>4</a:t>
              </a:r>
              <a:r>
                <a:rPr lang="ru-RU" sz="5400" b="1" cap="none" spc="0" dirty="0" smtClean="0">
                  <a:ln w="10541" cmpd="sng">
                    <a:solidFill>
                      <a:schemeClr val="accent1">
                        <a:shade val="88000"/>
                        <a:satMod val="110000"/>
                      </a:schemeClr>
                    </a:solidFill>
                    <a:prstDash val="solid"/>
                  </a:ln>
                  <a:gradFill>
                    <a:gsLst>
                      <a:gs pos="0">
                        <a:schemeClr val="accent1">
                          <a:tint val="40000"/>
                          <a:satMod val="250000"/>
                        </a:schemeClr>
                      </a:gs>
                      <a:gs pos="9000">
                        <a:schemeClr val="accent1">
                          <a:tint val="52000"/>
                          <a:satMod val="300000"/>
                        </a:schemeClr>
                      </a:gs>
                      <a:gs pos="50000">
                        <a:schemeClr val="accent1">
                          <a:shade val="20000"/>
                          <a:satMod val="300000"/>
                        </a:schemeClr>
                      </a:gs>
                      <a:gs pos="79000">
                        <a:schemeClr val="accent1">
                          <a:tint val="52000"/>
                          <a:satMod val="300000"/>
                        </a:schemeClr>
                      </a:gs>
                      <a:gs pos="100000">
                        <a:schemeClr val="accent1">
                          <a:tint val="40000"/>
                          <a:satMod val="250000"/>
                        </a:schemeClr>
                      </a:gs>
                    </a:gsLst>
                    <a:lin ang="5400000"/>
                  </a:gradFill>
                  <a:effectLst/>
                  <a:hlinkClick r:id="rId8" action="ppaction://hlinksldjump"/>
                </a:rPr>
                <a:t>0</a:t>
              </a:r>
              <a:endParaRPr lang="ru-RU" sz="5400" b="1" cap="none" spc="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endParaRPr>
            </a:p>
          </p:txBody>
        </p:sp>
      </p:grpSp>
      <p:grpSp>
        <p:nvGrpSpPr>
          <p:cNvPr id="40" name="Группа 39"/>
          <p:cNvGrpSpPr/>
          <p:nvPr/>
        </p:nvGrpSpPr>
        <p:grpSpPr>
          <a:xfrm>
            <a:off x="6572264" y="4643446"/>
            <a:ext cx="1214446" cy="1214446"/>
            <a:chOff x="2143108" y="2071678"/>
            <a:chExt cx="1214446" cy="1214446"/>
          </a:xfrm>
        </p:grpSpPr>
        <p:sp>
          <p:nvSpPr>
            <p:cNvPr id="41" name="Прямоугольник 40"/>
            <p:cNvSpPr/>
            <p:nvPr/>
          </p:nvSpPr>
          <p:spPr>
            <a:xfrm>
              <a:off x="2143108" y="2071678"/>
              <a:ext cx="1214446" cy="1214446"/>
            </a:xfrm>
            <a:prstGeom prst="rect">
              <a:avLst/>
            </a:prstGeom>
            <a:solidFill>
              <a:srgbClr val="A3E0FF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2" name="Прямоугольник 41"/>
            <p:cNvSpPr/>
            <p:nvPr/>
          </p:nvSpPr>
          <p:spPr>
            <a:xfrm>
              <a:off x="2357422" y="2214554"/>
              <a:ext cx="886781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5400" b="1" dirty="0" smtClean="0">
                  <a:ln w="10541" cmpd="sng">
                    <a:solidFill>
                      <a:schemeClr val="accent1">
                        <a:shade val="88000"/>
                        <a:satMod val="110000"/>
                      </a:schemeClr>
                    </a:solidFill>
                    <a:prstDash val="solid"/>
                  </a:ln>
                  <a:gradFill>
                    <a:gsLst>
                      <a:gs pos="0">
                        <a:schemeClr val="accent1">
                          <a:tint val="40000"/>
                          <a:satMod val="250000"/>
                        </a:schemeClr>
                      </a:gs>
                      <a:gs pos="9000">
                        <a:schemeClr val="accent1">
                          <a:tint val="52000"/>
                          <a:satMod val="300000"/>
                        </a:schemeClr>
                      </a:gs>
                      <a:gs pos="50000">
                        <a:schemeClr val="accent1">
                          <a:shade val="20000"/>
                          <a:satMod val="300000"/>
                        </a:schemeClr>
                      </a:gs>
                      <a:gs pos="79000">
                        <a:schemeClr val="accent1">
                          <a:tint val="52000"/>
                          <a:satMod val="300000"/>
                        </a:schemeClr>
                      </a:gs>
                      <a:gs pos="100000">
                        <a:schemeClr val="accent1">
                          <a:tint val="40000"/>
                          <a:satMod val="250000"/>
                        </a:schemeClr>
                      </a:gs>
                    </a:gsLst>
                    <a:lin ang="5400000"/>
                  </a:gradFill>
                  <a:hlinkClick r:id="rId9" action="ppaction://hlinksldjump"/>
                </a:rPr>
                <a:t>5</a:t>
              </a:r>
              <a:r>
                <a:rPr lang="ru-RU" sz="5400" b="1" cap="none" spc="0" dirty="0" smtClean="0">
                  <a:ln w="10541" cmpd="sng">
                    <a:solidFill>
                      <a:schemeClr val="accent1">
                        <a:shade val="88000"/>
                        <a:satMod val="110000"/>
                      </a:schemeClr>
                    </a:solidFill>
                    <a:prstDash val="solid"/>
                  </a:ln>
                  <a:gradFill>
                    <a:gsLst>
                      <a:gs pos="0">
                        <a:schemeClr val="accent1">
                          <a:tint val="40000"/>
                          <a:satMod val="250000"/>
                        </a:schemeClr>
                      </a:gs>
                      <a:gs pos="9000">
                        <a:schemeClr val="accent1">
                          <a:tint val="52000"/>
                          <a:satMod val="300000"/>
                        </a:schemeClr>
                      </a:gs>
                      <a:gs pos="50000">
                        <a:schemeClr val="accent1">
                          <a:shade val="20000"/>
                          <a:satMod val="300000"/>
                        </a:schemeClr>
                      </a:gs>
                      <a:gs pos="79000">
                        <a:schemeClr val="accent1">
                          <a:tint val="52000"/>
                          <a:satMod val="300000"/>
                        </a:schemeClr>
                      </a:gs>
                      <a:gs pos="100000">
                        <a:schemeClr val="accent1">
                          <a:tint val="40000"/>
                          <a:satMod val="250000"/>
                        </a:schemeClr>
                      </a:gs>
                    </a:gsLst>
                    <a:lin ang="5400000"/>
                  </a:gradFill>
                  <a:effectLst/>
                  <a:hlinkClick r:id="rId9" action="ppaction://hlinksldjump"/>
                </a:rPr>
                <a:t>0</a:t>
              </a:r>
              <a:endParaRPr lang="ru-RU" sz="5400" b="1" cap="none" spc="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C:\Documents and Settings\Pavlik\Рабочий стол\своя игра\бабочка.jpeg"/>
          <p:cNvPicPr>
            <a:picLocks noChangeAspect="1" noChangeArrowheads="1"/>
          </p:cNvPicPr>
          <p:nvPr/>
        </p:nvPicPr>
        <p:blipFill>
          <a:blip r:embed="rId2">
            <a:lum bright="6000" contrast="57000"/>
          </a:blip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1357290" y="357166"/>
            <a:ext cx="6572296" cy="707886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000" b="1" cap="none" spc="0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Насекомые нашей планеты</a:t>
            </a:r>
            <a:endParaRPr lang="ru-RU" sz="4000" b="1" cap="none" spc="0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2">
                      <a:tint val="10000"/>
                      <a:satMod val="155000"/>
                    </a:schemeClr>
                  </a:gs>
                  <a:gs pos="60000">
                    <a:schemeClr val="accent2">
                      <a:tint val="30000"/>
                      <a:satMod val="155000"/>
                    </a:schemeClr>
                  </a:gs>
                  <a:gs pos="100000">
                    <a:schemeClr val="accent2">
                      <a:tint val="73000"/>
                      <a:satMod val="155000"/>
                    </a:schemeClr>
                  </a:gs>
                </a:gsLst>
                <a:lin ang="5400000"/>
              </a:gra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</p:txBody>
      </p:sp>
      <p:grpSp>
        <p:nvGrpSpPr>
          <p:cNvPr id="24" name="Группа 23"/>
          <p:cNvGrpSpPr/>
          <p:nvPr/>
        </p:nvGrpSpPr>
        <p:grpSpPr>
          <a:xfrm>
            <a:off x="1285852" y="1428736"/>
            <a:ext cx="1785950" cy="1714512"/>
            <a:chOff x="714348" y="1571612"/>
            <a:chExt cx="1785950" cy="1714512"/>
          </a:xfrm>
        </p:grpSpPr>
        <p:sp>
          <p:nvSpPr>
            <p:cNvPr id="8" name="Прямоугольник 7"/>
            <p:cNvSpPr/>
            <p:nvPr/>
          </p:nvSpPr>
          <p:spPr>
            <a:xfrm>
              <a:off x="714348" y="1571612"/>
              <a:ext cx="1785950" cy="1714512"/>
            </a:xfrm>
            <a:prstGeom prst="rect">
              <a:avLst/>
            </a:prstGeom>
            <a:solidFill>
              <a:srgbClr val="A3E0FF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rgbClr val="C00000"/>
                </a:solidFill>
              </a:endParaRPr>
            </a:p>
          </p:txBody>
        </p:sp>
        <p:sp>
          <p:nvSpPr>
            <p:cNvPr id="12" name="Прямоугольник 11"/>
            <p:cNvSpPr/>
            <p:nvPr/>
          </p:nvSpPr>
          <p:spPr>
            <a:xfrm>
              <a:off x="1000100" y="1785926"/>
              <a:ext cx="1285884" cy="1107996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ru-RU" sz="6600" b="1" cap="none" spc="0" dirty="0" smtClean="0">
                  <a:ln w="10541" cmpd="sng">
                    <a:solidFill>
                      <a:schemeClr val="accent1">
                        <a:shade val="88000"/>
                        <a:satMod val="110000"/>
                      </a:schemeClr>
                    </a:solidFill>
                    <a:prstDash val="solid"/>
                  </a:ln>
                  <a:gradFill>
                    <a:gsLst>
                      <a:gs pos="0">
                        <a:schemeClr val="accent1">
                          <a:tint val="40000"/>
                          <a:satMod val="250000"/>
                        </a:schemeClr>
                      </a:gs>
                      <a:gs pos="9000">
                        <a:schemeClr val="accent1">
                          <a:tint val="52000"/>
                          <a:satMod val="300000"/>
                        </a:schemeClr>
                      </a:gs>
                      <a:gs pos="50000">
                        <a:schemeClr val="accent1">
                          <a:shade val="20000"/>
                          <a:satMod val="300000"/>
                        </a:schemeClr>
                      </a:gs>
                      <a:gs pos="79000">
                        <a:schemeClr val="accent1">
                          <a:tint val="52000"/>
                          <a:satMod val="300000"/>
                        </a:schemeClr>
                      </a:gs>
                      <a:gs pos="100000">
                        <a:schemeClr val="accent1">
                          <a:tint val="40000"/>
                          <a:satMod val="250000"/>
                        </a:schemeClr>
                      </a:gs>
                    </a:gsLst>
                    <a:lin ang="5400000"/>
                  </a:gradFill>
                  <a:effectLst/>
                  <a:hlinkClick r:id="rId3" action="ppaction://hlinksldjump"/>
                </a:rPr>
                <a:t>10</a:t>
              </a:r>
              <a:endParaRPr lang="ru-RU" sz="6600" b="1" cap="none" spc="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endParaRPr>
            </a:p>
          </p:txBody>
        </p:sp>
      </p:grpSp>
      <p:grpSp>
        <p:nvGrpSpPr>
          <p:cNvPr id="25" name="Группа 24"/>
          <p:cNvGrpSpPr/>
          <p:nvPr/>
        </p:nvGrpSpPr>
        <p:grpSpPr>
          <a:xfrm>
            <a:off x="6858016" y="1214422"/>
            <a:ext cx="1785950" cy="1714512"/>
            <a:chOff x="3428992" y="1571612"/>
            <a:chExt cx="1785950" cy="1714512"/>
          </a:xfrm>
        </p:grpSpPr>
        <p:sp>
          <p:nvSpPr>
            <p:cNvPr id="14" name="Прямоугольник 13"/>
            <p:cNvSpPr/>
            <p:nvPr/>
          </p:nvSpPr>
          <p:spPr>
            <a:xfrm>
              <a:off x="3428992" y="1571612"/>
              <a:ext cx="1785950" cy="1714512"/>
            </a:xfrm>
            <a:prstGeom prst="rect">
              <a:avLst/>
            </a:prstGeom>
            <a:solidFill>
              <a:srgbClr val="A3E0FF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rgbClr val="C00000"/>
                </a:solidFill>
              </a:endParaRPr>
            </a:p>
          </p:txBody>
        </p:sp>
        <p:sp>
          <p:nvSpPr>
            <p:cNvPr id="18" name="Прямоугольник 17"/>
            <p:cNvSpPr/>
            <p:nvPr/>
          </p:nvSpPr>
          <p:spPr>
            <a:xfrm>
              <a:off x="3714744" y="1857364"/>
              <a:ext cx="1285884" cy="1107996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ru-RU" sz="6600" b="1" cap="none" spc="0" dirty="0" smtClean="0">
                  <a:ln w="10541" cmpd="sng">
                    <a:solidFill>
                      <a:schemeClr val="accent1">
                        <a:shade val="88000"/>
                        <a:satMod val="110000"/>
                      </a:schemeClr>
                    </a:solidFill>
                    <a:prstDash val="solid"/>
                  </a:ln>
                  <a:gradFill>
                    <a:gsLst>
                      <a:gs pos="0">
                        <a:schemeClr val="accent1">
                          <a:tint val="40000"/>
                          <a:satMod val="250000"/>
                        </a:schemeClr>
                      </a:gs>
                      <a:gs pos="9000">
                        <a:schemeClr val="accent1">
                          <a:tint val="52000"/>
                          <a:satMod val="300000"/>
                        </a:schemeClr>
                      </a:gs>
                      <a:gs pos="50000">
                        <a:schemeClr val="accent1">
                          <a:shade val="20000"/>
                          <a:satMod val="300000"/>
                        </a:schemeClr>
                      </a:gs>
                      <a:gs pos="79000">
                        <a:schemeClr val="accent1">
                          <a:tint val="52000"/>
                          <a:satMod val="300000"/>
                        </a:schemeClr>
                      </a:gs>
                      <a:gs pos="100000">
                        <a:schemeClr val="accent1">
                          <a:tint val="40000"/>
                          <a:satMod val="250000"/>
                        </a:schemeClr>
                      </a:gs>
                    </a:gsLst>
                    <a:lin ang="5400000"/>
                  </a:gradFill>
                  <a:effectLst/>
                  <a:hlinkClick r:id="rId4" action="ppaction://hlinksldjump"/>
                </a:rPr>
                <a:t>20</a:t>
              </a:r>
              <a:endParaRPr lang="ru-RU" sz="6600" b="1" cap="none" spc="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endParaRPr>
            </a:p>
          </p:txBody>
        </p:sp>
      </p:grpSp>
      <p:grpSp>
        <p:nvGrpSpPr>
          <p:cNvPr id="26" name="Группа 25"/>
          <p:cNvGrpSpPr/>
          <p:nvPr/>
        </p:nvGrpSpPr>
        <p:grpSpPr>
          <a:xfrm>
            <a:off x="2214546" y="4857760"/>
            <a:ext cx="1785950" cy="1714512"/>
            <a:chOff x="6286512" y="1571612"/>
            <a:chExt cx="1785950" cy="1714512"/>
          </a:xfrm>
        </p:grpSpPr>
        <p:sp>
          <p:nvSpPr>
            <p:cNvPr id="15" name="Прямоугольник 14"/>
            <p:cNvSpPr/>
            <p:nvPr/>
          </p:nvSpPr>
          <p:spPr>
            <a:xfrm>
              <a:off x="6286512" y="1571612"/>
              <a:ext cx="1785950" cy="1714512"/>
            </a:xfrm>
            <a:prstGeom prst="rect">
              <a:avLst/>
            </a:prstGeom>
            <a:solidFill>
              <a:srgbClr val="A3E0FF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rgbClr val="C00000"/>
                </a:solidFill>
              </a:endParaRPr>
            </a:p>
          </p:txBody>
        </p:sp>
        <p:sp>
          <p:nvSpPr>
            <p:cNvPr id="19" name="Прямоугольник 18"/>
            <p:cNvSpPr/>
            <p:nvPr/>
          </p:nvSpPr>
          <p:spPr>
            <a:xfrm>
              <a:off x="6572264" y="1857364"/>
              <a:ext cx="1285884" cy="1107996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ru-RU" sz="6600" b="1" cap="none" spc="0" dirty="0" smtClean="0">
                  <a:ln w="10541" cmpd="sng">
                    <a:solidFill>
                      <a:schemeClr val="accent1">
                        <a:shade val="88000"/>
                        <a:satMod val="110000"/>
                      </a:schemeClr>
                    </a:solidFill>
                    <a:prstDash val="solid"/>
                  </a:ln>
                  <a:gradFill>
                    <a:gsLst>
                      <a:gs pos="0">
                        <a:schemeClr val="accent1">
                          <a:tint val="40000"/>
                          <a:satMod val="250000"/>
                        </a:schemeClr>
                      </a:gs>
                      <a:gs pos="9000">
                        <a:schemeClr val="accent1">
                          <a:tint val="52000"/>
                          <a:satMod val="300000"/>
                        </a:schemeClr>
                      </a:gs>
                      <a:gs pos="50000">
                        <a:schemeClr val="accent1">
                          <a:shade val="20000"/>
                          <a:satMod val="300000"/>
                        </a:schemeClr>
                      </a:gs>
                      <a:gs pos="79000">
                        <a:schemeClr val="accent1">
                          <a:tint val="52000"/>
                          <a:satMod val="300000"/>
                        </a:schemeClr>
                      </a:gs>
                      <a:gs pos="100000">
                        <a:schemeClr val="accent1">
                          <a:tint val="40000"/>
                          <a:satMod val="250000"/>
                        </a:schemeClr>
                      </a:gs>
                    </a:gsLst>
                    <a:lin ang="5400000"/>
                  </a:gradFill>
                  <a:effectLst/>
                  <a:hlinkClick r:id="rId5" action="ppaction://hlinksldjump"/>
                </a:rPr>
                <a:t>30</a:t>
              </a:r>
              <a:endParaRPr lang="ru-RU" sz="6600" b="1" cap="none" spc="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endParaRPr>
            </a:p>
          </p:txBody>
        </p:sp>
      </p:grpSp>
      <p:grpSp>
        <p:nvGrpSpPr>
          <p:cNvPr id="22" name="Группа 21"/>
          <p:cNvGrpSpPr/>
          <p:nvPr/>
        </p:nvGrpSpPr>
        <p:grpSpPr>
          <a:xfrm>
            <a:off x="6858016" y="3429000"/>
            <a:ext cx="1785950" cy="1714512"/>
            <a:chOff x="6858016" y="4357694"/>
            <a:chExt cx="1785950" cy="1714512"/>
          </a:xfrm>
        </p:grpSpPr>
        <p:sp>
          <p:nvSpPr>
            <p:cNvPr id="17" name="Прямоугольник 16"/>
            <p:cNvSpPr/>
            <p:nvPr/>
          </p:nvSpPr>
          <p:spPr>
            <a:xfrm>
              <a:off x="6858016" y="4357694"/>
              <a:ext cx="1785950" cy="1714512"/>
            </a:xfrm>
            <a:prstGeom prst="rect">
              <a:avLst/>
            </a:prstGeom>
            <a:solidFill>
              <a:srgbClr val="A3E0FF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rgbClr val="C00000"/>
                </a:solidFill>
              </a:endParaRPr>
            </a:p>
          </p:txBody>
        </p:sp>
        <p:sp>
          <p:nvSpPr>
            <p:cNvPr id="20" name="Прямоугольник 19"/>
            <p:cNvSpPr/>
            <p:nvPr/>
          </p:nvSpPr>
          <p:spPr>
            <a:xfrm>
              <a:off x="7143768" y="4643446"/>
              <a:ext cx="1285884" cy="1107996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ru-RU" sz="6600" b="1" cap="none" spc="0" dirty="0" smtClean="0">
                  <a:ln w="10541" cmpd="sng">
                    <a:solidFill>
                      <a:schemeClr val="accent1">
                        <a:shade val="88000"/>
                        <a:satMod val="110000"/>
                      </a:schemeClr>
                    </a:solidFill>
                    <a:prstDash val="solid"/>
                  </a:ln>
                  <a:gradFill>
                    <a:gsLst>
                      <a:gs pos="0">
                        <a:schemeClr val="accent1">
                          <a:tint val="40000"/>
                          <a:satMod val="250000"/>
                        </a:schemeClr>
                      </a:gs>
                      <a:gs pos="9000">
                        <a:schemeClr val="accent1">
                          <a:tint val="52000"/>
                          <a:satMod val="300000"/>
                        </a:schemeClr>
                      </a:gs>
                      <a:gs pos="50000">
                        <a:schemeClr val="accent1">
                          <a:shade val="20000"/>
                          <a:satMod val="300000"/>
                        </a:schemeClr>
                      </a:gs>
                      <a:gs pos="79000">
                        <a:schemeClr val="accent1">
                          <a:tint val="52000"/>
                          <a:satMod val="300000"/>
                        </a:schemeClr>
                      </a:gs>
                      <a:gs pos="100000">
                        <a:schemeClr val="accent1">
                          <a:tint val="40000"/>
                          <a:satMod val="250000"/>
                        </a:schemeClr>
                      </a:gs>
                    </a:gsLst>
                    <a:lin ang="5400000"/>
                  </a:gradFill>
                  <a:effectLst/>
                  <a:hlinkClick r:id="rId6" action="ppaction://hlinksldjump"/>
                </a:rPr>
                <a:t>50</a:t>
              </a:r>
              <a:endParaRPr lang="ru-RU" sz="6600" b="1" cap="none" spc="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endParaRPr>
            </a:p>
          </p:txBody>
        </p:sp>
      </p:grpSp>
      <p:grpSp>
        <p:nvGrpSpPr>
          <p:cNvPr id="23" name="Группа 22"/>
          <p:cNvGrpSpPr/>
          <p:nvPr/>
        </p:nvGrpSpPr>
        <p:grpSpPr>
          <a:xfrm>
            <a:off x="4929190" y="4500570"/>
            <a:ext cx="1785950" cy="1714512"/>
            <a:chOff x="2071670" y="3857628"/>
            <a:chExt cx="1785950" cy="1714512"/>
          </a:xfrm>
        </p:grpSpPr>
        <p:sp>
          <p:nvSpPr>
            <p:cNvPr id="16" name="Прямоугольник 15"/>
            <p:cNvSpPr/>
            <p:nvPr/>
          </p:nvSpPr>
          <p:spPr>
            <a:xfrm>
              <a:off x="2071670" y="3857628"/>
              <a:ext cx="1785950" cy="1714512"/>
            </a:xfrm>
            <a:prstGeom prst="rect">
              <a:avLst/>
            </a:prstGeom>
            <a:solidFill>
              <a:srgbClr val="A3E0FF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rgbClr val="C00000"/>
                </a:solidFill>
              </a:endParaRPr>
            </a:p>
          </p:txBody>
        </p:sp>
        <p:sp>
          <p:nvSpPr>
            <p:cNvPr id="21" name="Прямоугольник 20"/>
            <p:cNvSpPr/>
            <p:nvPr/>
          </p:nvSpPr>
          <p:spPr>
            <a:xfrm>
              <a:off x="2357422" y="4143380"/>
              <a:ext cx="1285884" cy="1107996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ru-RU" sz="6600" b="1" cap="none" spc="0" dirty="0" smtClean="0">
                  <a:ln w="10541" cmpd="sng">
                    <a:solidFill>
                      <a:schemeClr val="accent1">
                        <a:shade val="88000"/>
                        <a:satMod val="110000"/>
                      </a:schemeClr>
                    </a:solidFill>
                    <a:prstDash val="solid"/>
                  </a:ln>
                  <a:gradFill>
                    <a:gsLst>
                      <a:gs pos="0">
                        <a:schemeClr val="accent1">
                          <a:tint val="40000"/>
                          <a:satMod val="250000"/>
                        </a:schemeClr>
                      </a:gs>
                      <a:gs pos="9000">
                        <a:schemeClr val="accent1">
                          <a:tint val="52000"/>
                          <a:satMod val="300000"/>
                        </a:schemeClr>
                      </a:gs>
                      <a:gs pos="50000">
                        <a:schemeClr val="accent1">
                          <a:shade val="20000"/>
                          <a:satMod val="300000"/>
                        </a:schemeClr>
                      </a:gs>
                      <a:gs pos="79000">
                        <a:schemeClr val="accent1">
                          <a:tint val="52000"/>
                          <a:satMod val="300000"/>
                        </a:schemeClr>
                      </a:gs>
                      <a:gs pos="100000">
                        <a:schemeClr val="accent1">
                          <a:tint val="40000"/>
                          <a:satMod val="250000"/>
                        </a:schemeClr>
                      </a:gs>
                    </a:gsLst>
                    <a:lin ang="5400000"/>
                  </a:gradFill>
                  <a:effectLst/>
                  <a:hlinkClick r:id="rId7" action="ppaction://hlinksldjump"/>
                </a:rPr>
                <a:t>40</a:t>
              </a:r>
              <a:endParaRPr lang="ru-RU" sz="6600" b="1" cap="none" spc="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endParaRPr>
            </a:p>
          </p:txBody>
        </p:sp>
      </p:grpSp>
      <p:sp>
        <p:nvSpPr>
          <p:cNvPr id="27" name="Стрелка вправо 26">
            <a:hlinkClick r:id="rId8" action="ppaction://hlinksldjump"/>
          </p:cNvPr>
          <p:cNvSpPr/>
          <p:nvPr/>
        </p:nvSpPr>
        <p:spPr>
          <a:xfrm rot="16200000">
            <a:off x="428596" y="5786454"/>
            <a:ext cx="978408" cy="78581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Documents and Settings\Pavlik\Рабочий стол\своя игра\d94cf6ae723d.jpg"/>
          <p:cNvPicPr>
            <a:picLocks noChangeAspect="1" noChangeArrowheads="1"/>
          </p:cNvPicPr>
          <p:nvPr/>
        </p:nvPicPr>
        <p:blipFill>
          <a:blip r:embed="rId2">
            <a:lum bright="13000"/>
          </a:blip>
          <a:srcRect/>
          <a:stretch>
            <a:fillRect/>
          </a:stretch>
        </p:blipFill>
        <p:spPr bwMode="auto">
          <a:xfrm>
            <a:off x="0" y="0"/>
            <a:ext cx="9090545" cy="6858000"/>
          </a:xfrm>
          <a:prstGeom prst="rect">
            <a:avLst/>
          </a:prstGeom>
          <a:noFill/>
        </p:spPr>
      </p:pic>
      <p:grpSp>
        <p:nvGrpSpPr>
          <p:cNvPr id="26" name="Группа 25"/>
          <p:cNvGrpSpPr/>
          <p:nvPr/>
        </p:nvGrpSpPr>
        <p:grpSpPr>
          <a:xfrm>
            <a:off x="2071670" y="3429000"/>
            <a:ext cx="1071570" cy="1071570"/>
            <a:chOff x="714348" y="1571611"/>
            <a:chExt cx="1785950" cy="1714512"/>
          </a:xfrm>
        </p:grpSpPr>
        <p:sp>
          <p:nvSpPr>
            <p:cNvPr id="8" name="Прямоугольник 7">
              <a:hlinkClick r:id="rId3" action="ppaction://hlinksldjump"/>
            </p:cNvPr>
            <p:cNvSpPr/>
            <p:nvPr/>
          </p:nvSpPr>
          <p:spPr>
            <a:xfrm>
              <a:off x="714348" y="1571611"/>
              <a:ext cx="1785950" cy="1714512"/>
            </a:xfrm>
            <a:prstGeom prst="rect">
              <a:avLst/>
            </a:prstGeom>
            <a:solidFill>
              <a:srgbClr val="A3E0FF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rgbClr val="C00000"/>
                </a:solidFill>
              </a:endParaRPr>
            </a:p>
          </p:txBody>
        </p:sp>
        <p:sp>
          <p:nvSpPr>
            <p:cNvPr id="12" name="Прямоугольник 11"/>
            <p:cNvSpPr/>
            <p:nvPr/>
          </p:nvSpPr>
          <p:spPr>
            <a:xfrm>
              <a:off x="1000100" y="1785926"/>
              <a:ext cx="1285883" cy="1132618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ru-RU" sz="4000" b="1" cap="none" spc="0" dirty="0" smtClean="0">
                  <a:ln w="10541" cmpd="sng">
                    <a:solidFill>
                      <a:schemeClr val="accent1">
                        <a:shade val="88000"/>
                        <a:satMod val="110000"/>
                      </a:schemeClr>
                    </a:solidFill>
                    <a:prstDash val="solid"/>
                  </a:ln>
                  <a:gradFill>
                    <a:gsLst>
                      <a:gs pos="0">
                        <a:schemeClr val="accent1">
                          <a:tint val="40000"/>
                          <a:satMod val="250000"/>
                        </a:schemeClr>
                      </a:gs>
                      <a:gs pos="9000">
                        <a:schemeClr val="accent1">
                          <a:tint val="52000"/>
                          <a:satMod val="300000"/>
                        </a:schemeClr>
                      </a:gs>
                      <a:gs pos="50000">
                        <a:schemeClr val="accent1">
                          <a:shade val="20000"/>
                          <a:satMod val="300000"/>
                        </a:schemeClr>
                      </a:gs>
                      <a:gs pos="79000">
                        <a:schemeClr val="accent1">
                          <a:tint val="52000"/>
                          <a:satMod val="300000"/>
                        </a:schemeClr>
                      </a:gs>
                      <a:gs pos="100000">
                        <a:schemeClr val="accent1">
                          <a:tint val="40000"/>
                          <a:satMod val="250000"/>
                        </a:schemeClr>
                      </a:gs>
                    </a:gsLst>
                    <a:lin ang="5400000"/>
                  </a:gradFill>
                  <a:effectLst/>
                  <a:hlinkClick r:id="rId3" action="ppaction://hlinksldjump"/>
                </a:rPr>
                <a:t>10</a:t>
              </a:r>
              <a:endParaRPr lang="ru-RU" sz="4000" b="1" cap="none" spc="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endParaRPr>
            </a:p>
          </p:txBody>
        </p:sp>
      </p:grpSp>
      <p:grpSp>
        <p:nvGrpSpPr>
          <p:cNvPr id="22" name="Группа 21"/>
          <p:cNvGrpSpPr/>
          <p:nvPr/>
        </p:nvGrpSpPr>
        <p:grpSpPr>
          <a:xfrm>
            <a:off x="4143372" y="714356"/>
            <a:ext cx="1071570" cy="1071570"/>
            <a:chOff x="8786841" y="1800214"/>
            <a:chExt cx="1785950" cy="1714512"/>
          </a:xfrm>
        </p:grpSpPr>
        <p:sp>
          <p:nvSpPr>
            <p:cNvPr id="14" name="Прямоугольник 13">
              <a:hlinkClick r:id="rId4" action="ppaction://hlinksldjump"/>
            </p:cNvPr>
            <p:cNvSpPr/>
            <p:nvPr/>
          </p:nvSpPr>
          <p:spPr>
            <a:xfrm>
              <a:off x="8786841" y="1800214"/>
              <a:ext cx="1785950" cy="1714512"/>
            </a:xfrm>
            <a:prstGeom prst="rect">
              <a:avLst/>
            </a:prstGeom>
            <a:solidFill>
              <a:srgbClr val="A3E0FF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rgbClr val="C00000"/>
                </a:solidFill>
              </a:endParaRPr>
            </a:p>
          </p:txBody>
        </p:sp>
        <p:sp>
          <p:nvSpPr>
            <p:cNvPr id="18" name="Прямоугольник 17"/>
            <p:cNvSpPr/>
            <p:nvPr/>
          </p:nvSpPr>
          <p:spPr>
            <a:xfrm>
              <a:off x="9072594" y="2257417"/>
              <a:ext cx="1285883" cy="1132617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ru-RU" sz="4000" b="1" cap="none" spc="0" dirty="0" smtClean="0">
                  <a:ln w="10541" cmpd="sng">
                    <a:solidFill>
                      <a:schemeClr val="accent1">
                        <a:shade val="88000"/>
                        <a:satMod val="110000"/>
                      </a:schemeClr>
                    </a:solidFill>
                    <a:prstDash val="solid"/>
                  </a:ln>
                  <a:gradFill>
                    <a:gsLst>
                      <a:gs pos="0">
                        <a:schemeClr val="accent1">
                          <a:tint val="40000"/>
                          <a:satMod val="250000"/>
                        </a:schemeClr>
                      </a:gs>
                      <a:gs pos="9000">
                        <a:schemeClr val="accent1">
                          <a:tint val="52000"/>
                          <a:satMod val="300000"/>
                        </a:schemeClr>
                      </a:gs>
                      <a:gs pos="50000">
                        <a:schemeClr val="accent1">
                          <a:shade val="20000"/>
                          <a:satMod val="300000"/>
                        </a:schemeClr>
                      </a:gs>
                      <a:gs pos="79000">
                        <a:schemeClr val="accent1">
                          <a:tint val="52000"/>
                          <a:satMod val="300000"/>
                        </a:schemeClr>
                      </a:gs>
                      <a:gs pos="100000">
                        <a:schemeClr val="accent1">
                          <a:tint val="40000"/>
                          <a:satMod val="250000"/>
                        </a:schemeClr>
                      </a:gs>
                    </a:gsLst>
                    <a:lin ang="5400000"/>
                  </a:gradFill>
                  <a:effectLst/>
                  <a:hlinkClick r:id="rId4" action="ppaction://hlinksldjump"/>
                </a:rPr>
                <a:t>20</a:t>
              </a:r>
              <a:endParaRPr lang="ru-RU" sz="4000" b="1" cap="none" spc="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endParaRPr>
            </a:p>
          </p:txBody>
        </p:sp>
      </p:grpSp>
      <p:grpSp>
        <p:nvGrpSpPr>
          <p:cNvPr id="23" name="Группа 22"/>
          <p:cNvGrpSpPr/>
          <p:nvPr/>
        </p:nvGrpSpPr>
        <p:grpSpPr>
          <a:xfrm>
            <a:off x="6858016" y="1071546"/>
            <a:ext cx="1143008" cy="1143008"/>
            <a:chOff x="6286512" y="1571612"/>
            <a:chExt cx="1785950" cy="1714512"/>
          </a:xfrm>
        </p:grpSpPr>
        <p:sp>
          <p:nvSpPr>
            <p:cNvPr id="15" name="Прямоугольник 14">
              <a:hlinkClick r:id="rId5" action="ppaction://hlinksldjump"/>
            </p:cNvPr>
            <p:cNvSpPr/>
            <p:nvPr/>
          </p:nvSpPr>
          <p:spPr>
            <a:xfrm>
              <a:off x="6286512" y="1571612"/>
              <a:ext cx="1785950" cy="1714512"/>
            </a:xfrm>
            <a:prstGeom prst="rect">
              <a:avLst/>
            </a:prstGeom>
            <a:solidFill>
              <a:srgbClr val="A3E0FF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rgbClr val="C00000"/>
                </a:solidFill>
              </a:endParaRPr>
            </a:p>
          </p:txBody>
        </p:sp>
        <p:sp>
          <p:nvSpPr>
            <p:cNvPr id="19" name="Прямоугольник 18"/>
            <p:cNvSpPr/>
            <p:nvPr/>
          </p:nvSpPr>
          <p:spPr>
            <a:xfrm>
              <a:off x="6572264" y="1857364"/>
              <a:ext cx="1285884" cy="1061829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ru-RU" sz="4000" b="1" cap="none" spc="0" dirty="0" smtClean="0">
                  <a:ln w="10541" cmpd="sng">
                    <a:solidFill>
                      <a:schemeClr val="accent1">
                        <a:shade val="88000"/>
                        <a:satMod val="110000"/>
                      </a:schemeClr>
                    </a:solidFill>
                    <a:prstDash val="solid"/>
                  </a:ln>
                  <a:gradFill>
                    <a:gsLst>
                      <a:gs pos="0">
                        <a:schemeClr val="accent1">
                          <a:tint val="40000"/>
                          <a:satMod val="250000"/>
                        </a:schemeClr>
                      </a:gs>
                      <a:gs pos="9000">
                        <a:schemeClr val="accent1">
                          <a:tint val="52000"/>
                          <a:satMod val="300000"/>
                        </a:schemeClr>
                      </a:gs>
                      <a:gs pos="50000">
                        <a:schemeClr val="accent1">
                          <a:shade val="20000"/>
                          <a:satMod val="300000"/>
                        </a:schemeClr>
                      </a:gs>
                      <a:gs pos="79000">
                        <a:schemeClr val="accent1">
                          <a:tint val="52000"/>
                          <a:satMod val="300000"/>
                        </a:schemeClr>
                      </a:gs>
                      <a:gs pos="100000">
                        <a:schemeClr val="accent1">
                          <a:tint val="40000"/>
                          <a:satMod val="250000"/>
                        </a:schemeClr>
                      </a:gs>
                    </a:gsLst>
                    <a:lin ang="5400000"/>
                  </a:gradFill>
                  <a:effectLst/>
                  <a:hlinkClick r:id="rId5" action="ppaction://hlinksldjump"/>
                </a:rPr>
                <a:t>30</a:t>
              </a:r>
              <a:endParaRPr lang="ru-RU" sz="4000" b="1" cap="none" spc="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endParaRPr>
            </a:p>
          </p:txBody>
        </p:sp>
      </p:grpSp>
      <p:grpSp>
        <p:nvGrpSpPr>
          <p:cNvPr id="25" name="Группа 24"/>
          <p:cNvGrpSpPr/>
          <p:nvPr/>
        </p:nvGrpSpPr>
        <p:grpSpPr>
          <a:xfrm>
            <a:off x="4714876" y="4429132"/>
            <a:ext cx="1143008" cy="1214446"/>
            <a:chOff x="4857752" y="3857628"/>
            <a:chExt cx="1785950" cy="1714512"/>
          </a:xfrm>
        </p:grpSpPr>
        <p:sp>
          <p:nvSpPr>
            <p:cNvPr id="17" name="Прямоугольник 16">
              <a:hlinkClick r:id="rId6" action="ppaction://hlinksldjump"/>
            </p:cNvPr>
            <p:cNvSpPr/>
            <p:nvPr/>
          </p:nvSpPr>
          <p:spPr>
            <a:xfrm>
              <a:off x="4857752" y="3857628"/>
              <a:ext cx="1785950" cy="1714512"/>
            </a:xfrm>
            <a:prstGeom prst="rect">
              <a:avLst/>
            </a:prstGeom>
            <a:solidFill>
              <a:srgbClr val="A3E0FF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rgbClr val="C00000"/>
                </a:solidFill>
              </a:endParaRPr>
            </a:p>
          </p:txBody>
        </p:sp>
        <p:sp>
          <p:nvSpPr>
            <p:cNvPr id="20" name="Прямоугольник 19"/>
            <p:cNvSpPr/>
            <p:nvPr/>
          </p:nvSpPr>
          <p:spPr>
            <a:xfrm>
              <a:off x="5072066" y="4214819"/>
              <a:ext cx="1285884" cy="999368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ru-RU" sz="4000" b="1" cap="none" spc="0" dirty="0" smtClean="0">
                  <a:ln w="10541" cmpd="sng">
                    <a:solidFill>
                      <a:schemeClr val="accent1">
                        <a:shade val="88000"/>
                        <a:satMod val="110000"/>
                      </a:schemeClr>
                    </a:solidFill>
                    <a:prstDash val="solid"/>
                  </a:ln>
                  <a:gradFill>
                    <a:gsLst>
                      <a:gs pos="0">
                        <a:schemeClr val="accent1">
                          <a:tint val="40000"/>
                          <a:satMod val="250000"/>
                        </a:schemeClr>
                      </a:gs>
                      <a:gs pos="9000">
                        <a:schemeClr val="accent1">
                          <a:tint val="52000"/>
                          <a:satMod val="300000"/>
                        </a:schemeClr>
                      </a:gs>
                      <a:gs pos="50000">
                        <a:schemeClr val="accent1">
                          <a:shade val="20000"/>
                          <a:satMod val="300000"/>
                        </a:schemeClr>
                      </a:gs>
                      <a:gs pos="79000">
                        <a:schemeClr val="accent1">
                          <a:tint val="52000"/>
                          <a:satMod val="300000"/>
                        </a:schemeClr>
                      </a:gs>
                      <a:gs pos="100000">
                        <a:schemeClr val="accent1">
                          <a:tint val="40000"/>
                          <a:satMod val="250000"/>
                        </a:schemeClr>
                      </a:gs>
                    </a:gsLst>
                    <a:lin ang="5400000"/>
                  </a:gradFill>
                  <a:effectLst/>
                  <a:hlinkClick r:id="rId6" action="ppaction://hlinksldjump"/>
                </a:rPr>
                <a:t>50</a:t>
              </a:r>
              <a:endParaRPr lang="ru-RU" sz="4000" b="1" cap="none" spc="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endParaRPr>
            </a:p>
          </p:txBody>
        </p:sp>
      </p:grpSp>
      <p:grpSp>
        <p:nvGrpSpPr>
          <p:cNvPr id="24" name="Группа 23"/>
          <p:cNvGrpSpPr/>
          <p:nvPr/>
        </p:nvGrpSpPr>
        <p:grpSpPr>
          <a:xfrm>
            <a:off x="6929454" y="3357562"/>
            <a:ext cx="1285884" cy="1214446"/>
            <a:chOff x="2071670" y="3857628"/>
            <a:chExt cx="1785950" cy="1714512"/>
          </a:xfrm>
        </p:grpSpPr>
        <p:sp>
          <p:nvSpPr>
            <p:cNvPr id="16" name="Прямоугольник 15"/>
            <p:cNvSpPr/>
            <p:nvPr/>
          </p:nvSpPr>
          <p:spPr>
            <a:xfrm>
              <a:off x="2071670" y="3857628"/>
              <a:ext cx="1785950" cy="1714512"/>
            </a:xfrm>
            <a:prstGeom prst="rect">
              <a:avLst/>
            </a:prstGeom>
            <a:solidFill>
              <a:srgbClr val="A3E0FF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rgbClr val="C00000"/>
                </a:solidFill>
              </a:endParaRPr>
            </a:p>
          </p:txBody>
        </p:sp>
        <p:sp>
          <p:nvSpPr>
            <p:cNvPr id="21" name="Прямоугольник 20"/>
            <p:cNvSpPr/>
            <p:nvPr/>
          </p:nvSpPr>
          <p:spPr>
            <a:xfrm>
              <a:off x="2357421" y="4143380"/>
              <a:ext cx="1285883" cy="999368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ru-RU" sz="4000" b="1" cap="none" spc="0" dirty="0" smtClean="0">
                  <a:ln w="10541" cmpd="sng">
                    <a:solidFill>
                      <a:schemeClr val="accent1">
                        <a:shade val="88000"/>
                        <a:satMod val="110000"/>
                      </a:schemeClr>
                    </a:solidFill>
                    <a:prstDash val="solid"/>
                  </a:ln>
                  <a:gradFill>
                    <a:gsLst>
                      <a:gs pos="0">
                        <a:schemeClr val="accent1">
                          <a:tint val="40000"/>
                          <a:satMod val="250000"/>
                        </a:schemeClr>
                      </a:gs>
                      <a:gs pos="9000">
                        <a:schemeClr val="accent1">
                          <a:tint val="52000"/>
                          <a:satMod val="300000"/>
                        </a:schemeClr>
                      </a:gs>
                      <a:gs pos="50000">
                        <a:schemeClr val="accent1">
                          <a:shade val="20000"/>
                          <a:satMod val="300000"/>
                        </a:schemeClr>
                      </a:gs>
                      <a:gs pos="79000">
                        <a:schemeClr val="accent1">
                          <a:tint val="52000"/>
                          <a:satMod val="300000"/>
                        </a:schemeClr>
                      </a:gs>
                      <a:gs pos="100000">
                        <a:schemeClr val="accent1">
                          <a:tint val="40000"/>
                          <a:satMod val="250000"/>
                        </a:schemeClr>
                      </a:gs>
                    </a:gsLst>
                    <a:lin ang="5400000"/>
                  </a:gradFill>
                  <a:effectLst/>
                  <a:hlinkClick r:id="rId7" action="ppaction://hlinksldjump"/>
                </a:rPr>
                <a:t>40</a:t>
              </a:r>
              <a:endParaRPr lang="ru-RU" sz="4000" b="1" cap="none" spc="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endParaRPr>
            </a:p>
          </p:txBody>
        </p:sp>
      </p:grpSp>
      <p:sp>
        <p:nvSpPr>
          <p:cNvPr id="27" name="Стрелка вправо 26">
            <a:hlinkClick r:id="rId8" action="ppaction://hlinksldjump"/>
          </p:cNvPr>
          <p:cNvSpPr/>
          <p:nvPr/>
        </p:nvSpPr>
        <p:spPr>
          <a:xfrm rot="16200000">
            <a:off x="428596" y="5786454"/>
            <a:ext cx="978408" cy="78581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2"/>
          <p:cNvSpPr>
            <a:spLocks noChangeArrowheads="1"/>
          </p:cNvSpPr>
          <p:nvPr/>
        </p:nvSpPr>
        <p:spPr bwMode="auto">
          <a:xfrm>
            <a:off x="0" y="1"/>
            <a:ext cx="9144000" cy="6857999"/>
          </a:xfrm>
          <a:prstGeom prst="rect">
            <a:avLst/>
          </a:prstGeom>
          <a:gradFill flip="none" rotWithShape="1">
            <a:gsLst>
              <a:gs pos="0">
                <a:srgbClr val="FFA7A7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 scaled="0"/>
            <a:tileRect/>
          </a:gradFill>
          <a:ln w="12700">
            <a:solidFill>
              <a:srgbClr val="FABF8F"/>
            </a:solidFill>
            <a:miter lim="800000"/>
            <a:headEnd/>
            <a:tailEnd/>
          </a:ln>
          <a:effectLst>
            <a:outerShdw dist="28398" dir="3806097" algn="ctr" rotWithShape="0">
              <a:srgbClr val="974706">
                <a:alpha val="50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1357290" y="357166"/>
            <a:ext cx="6572296" cy="707886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000" b="1" cap="none" spc="0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Всем обо всём</a:t>
            </a:r>
            <a:endParaRPr lang="ru-RU" sz="4000" b="1" cap="none" spc="0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2">
                      <a:tint val="10000"/>
                      <a:satMod val="155000"/>
                    </a:schemeClr>
                  </a:gs>
                  <a:gs pos="60000">
                    <a:schemeClr val="accent2">
                      <a:tint val="30000"/>
                      <a:satMod val="155000"/>
                    </a:schemeClr>
                  </a:gs>
                  <a:gs pos="100000">
                    <a:schemeClr val="accent2">
                      <a:tint val="73000"/>
                      <a:satMod val="155000"/>
                    </a:schemeClr>
                  </a:gs>
                </a:gsLst>
                <a:lin ang="5400000"/>
              </a:gra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</p:txBody>
      </p:sp>
      <p:grpSp>
        <p:nvGrpSpPr>
          <p:cNvPr id="24" name="Группа 23"/>
          <p:cNvGrpSpPr/>
          <p:nvPr/>
        </p:nvGrpSpPr>
        <p:grpSpPr>
          <a:xfrm>
            <a:off x="642910" y="2000240"/>
            <a:ext cx="1785950" cy="1714512"/>
            <a:chOff x="642910" y="2071678"/>
            <a:chExt cx="1785950" cy="1714512"/>
          </a:xfrm>
        </p:grpSpPr>
        <p:sp>
          <p:nvSpPr>
            <p:cNvPr id="8" name="Прямоугольник 7"/>
            <p:cNvSpPr/>
            <p:nvPr/>
          </p:nvSpPr>
          <p:spPr>
            <a:xfrm>
              <a:off x="642910" y="2071678"/>
              <a:ext cx="1785950" cy="1714512"/>
            </a:xfrm>
            <a:prstGeom prst="rect">
              <a:avLst/>
            </a:prstGeom>
            <a:solidFill>
              <a:srgbClr val="A3E0FF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rgbClr val="C00000"/>
                </a:solidFill>
              </a:endParaRPr>
            </a:p>
          </p:txBody>
        </p:sp>
        <p:sp>
          <p:nvSpPr>
            <p:cNvPr id="12" name="Прямоугольник 11"/>
            <p:cNvSpPr/>
            <p:nvPr/>
          </p:nvSpPr>
          <p:spPr>
            <a:xfrm>
              <a:off x="928662" y="2357430"/>
              <a:ext cx="1285884" cy="1107996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ru-RU" sz="6600" b="1" cap="none" spc="0" dirty="0" smtClean="0">
                  <a:ln w="10541" cmpd="sng">
                    <a:solidFill>
                      <a:schemeClr val="accent1">
                        <a:shade val="88000"/>
                        <a:satMod val="110000"/>
                      </a:schemeClr>
                    </a:solidFill>
                    <a:prstDash val="solid"/>
                  </a:ln>
                  <a:gradFill>
                    <a:gsLst>
                      <a:gs pos="0">
                        <a:schemeClr val="accent1">
                          <a:tint val="40000"/>
                          <a:satMod val="250000"/>
                        </a:schemeClr>
                      </a:gs>
                      <a:gs pos="9000">
                        <a:schemeClr val="accent1">
                          <a:tint val="52000"/>
                          <a:satMod val="300000"/>
                        </a:schemeClr>
                      </a:gs>
                      <a:gs pos="50000">
                        <a:schemeClr val="accent1">
                          <a:shade val="20000"/>
                          <a:satMod val="300000"/>
                        </a:schemeClr>
                      </a:gs>
                      <a:gs pos="79000">
                        <a:schemeClr val="accent1">
                          <a:tint val="52000"/>
                          <a:satMod val="300000"/>
                        </a:schemeClr>
                      </a:gs>
                      <a:gs pos="100000">
                        <a:schemeClr val="accent1">
                          <a:tint val="40000"/>
                          <a:satMod val="250000"/>
                        </a:schemeClr>
                      </a:gs>
                    </a:gsLst>
                    <a:lin ang="5400000"/>
                  </a:gradFill>
                  <a:effectLst/>
                  <a:hlinkClick r:id="rId2" action="ppaction://hlinksldjump"/>
                </a:rPr>
                <a:t>10</a:t>
              </a:r>
              <a:endParaRPr lang="ru-RU" sz="6600" b="1" cap="none" spc="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endParaRPr>
            </a:p>
          </p:txBody>
        </p:sp>
      </p:grpSp>
      <p:grpSp>
        <p:nvGrpSpPr>
          <p:cNvPr id="25" name="Группа 24"/>
          <p:cNvGrpSpPr/>
          <p:nvPr/>
        </p:nvGrpSpPr>
        <p:grpSpPr>
          <a:xfrm>
            <a:off x="3357554" y="1928802"/>
            <a:ext cx="1785950" cy="1714512"/>
            <a:chOff x="3428992" y="2071678"/>
            <a:chExt cx="1785950" cy="1714512"/>
          </a:xfrm>
        </p:grpSpPr>
        <p:sp>
          <p:nvSpPr>
            <p:cNvPr id="14" name="Прямоугольник 13"/>
            <p:cNvSpPr/>
            <p:nvPr/>
          </p:nvSpPr>
          <p:spPr>
            <a:xfrm>
              <a:off x="3428992" y="2071678"/>
              <a:ext cx="1785950" cy="1714512"/>
            </a:xfrm>
            <a:prstGeom prst="rect">
              <a:avLst/>
            </a:prstGeom>
            <a:solidFill>
              <a:srgbClr val="A3E0FF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rgbClr val="C00000"/>
                </a:solidFill>
              </a:endParaRPr>
            </a:p>
          </p:txBody>
        </p:sp>
        <p:sp>
          <p:nvSpPr>
            <p:cNvPr id="18" name="Прямоугольник 17"/>
            <p:cNvSpPr/>
            <p:nvPr/>
          </p:nvSpPr>
          <p:spPr>
            <a:xfrm>
              <a:off x="3714744" y="2428868"/>
              <a:ext cx="1285884" cy="1107996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ru-RU" sz="6600" b="1" cap="none" spc="0" dirty="0" smtClean="0">
                  <a:ln w="10541" cmpd="sng">
                    <a:solidFill>
                      <a:schemeClr val="accent1">
                        <a:shade val="88000"/>
                        <a:satMod val="110000"/>
                      </a:schemeClr>
                    </a:solidFill>
                    <a:prstDash val="solid"/>
                  </a:ln>
                  <a:gradFill>
                    <a:gsLst>
                      <a:gs pos="0">
                        <a:schemeClr val="accent1">
                          <a:tint val="40000"/>
                          <a:satMod val="250000"/>
                        </a:schemeClr>
                      </a:gs>
                      <a:gs pos="9000">
                        <a:schemeClr val="accent1">
                          <a:tint val="52000"/>
                          <a:satMod val="300000"/>
                        </a:schemeClr>
                      </a:gs>
                      <a:gs pos="50000">
                        <a:schemeClr val="accent1">
                          <a:shade val="20000"/>
                          <a:satMod val="300000"/>
                        </a:schemeClr>
                      </a:gs>
                      <a:gs pos="79000">
                        <a:schemeClr val="accent1">
                          <a:tint val="52000"/>
                          <a:satMod val="300000"/>
                        </a:schemeClr>
                      </a:gs>
                      <a:gs pos="100000">
                        <a:schemeClr val="accent1">
                          <a:tint val="40000"/>
                          <a:satMod val="250000"/>
                        </a:schemeClr>
                      </a:gs>
                    </a:gsLst>
                    <a:lin ang="5400000"/>
                  </a:gradFill>
                  <a:effectLst/>
                  <a:hlinkClick r:id="rId3" action="ppaction://hlinksldjump"/>
                </a:rPr>
                <a:t>20</a:t>
              </a:r>
              <a:endParaRPr lang="ru-RU" sz="6600" b="1" cap="none" spc="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endParaRPr>
            </a:p>
          </p:txBody>
        </p:sp>
      </p:grpSp>
      <p:grpSp>
        <p:nvGrpSpPr>
          <p:cNvPr id="26" name="Группа 25"/>
          <p:cNvGrpSpPr/>
          <p:nvPr/>
        </p:nvGrpSpPr>
        <p:grpSpPr>
          <a:xfrm>
            <a:off x="6286512" y="2000240"/>
            <a:ext cx="1785950" cy="1714512"/>
            <a:chOff x="6286512" y="2000240"/>
            <a:chExt cx="1785950" cy="1714512"/>
          </a:xfrm>
        </p:grpSpPr>
        <p:sp>
          <p:nvSpPr>
            <p:cNvPr id="15" name="Прямоугольник 14"/>
            <p:cNvSpPr/>
            <p:nvPr/>
          </p:nvSpPr>
          <p:spPr>
            <a:xfrm>
              <a:off x="6286512" y="2000240"/>
              <a:ext cx="1785950" cy="1714512"/>
            </a:xfrm>
            <a:prstGeom prst="rect">
              <a:avLst/>
            </a:prstGeom>
            <a:solidFill>
              <a:srgbClr val="A3E0FF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rgbClr val="C00000"/>
                </a:solidFill>
              </a:endParaRPr>
            </a:p>
          </p:txBody>
        </p:sp>
        <p:sp>
          <p:nvSpPr>
            <p:cNvPr id="19" name="Прямоугольник 18"/>
            <p:cNvSpPr/>
            <p:nvPr/>
          </p:nvSpPr>
          <p:spPr>
            <a:xfrm>
              <a:off x="6572264" y="2285992"/>
              <a:ext cx="1285884" cy="1107996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ru-RU" sz="6600" b="1" cap="none" spc="0" dirty="0" smtClean="0">
                  <a:ln w="10541" cmpd="sng">
                    <a:solidFill>
                      <a:schemeClr val="accent1">
                        <a:shade val="88000"/>
                        <a:satMod val="110000"/>
                      </a:schemeClr>
                    </a:solidFill>
                    <a:prstDash val="solid"/>
                  </a:ln>
                  <a:gradFill>
                    <a:gsLst>
                      <a:gs pos="0">
                        <a:schemeClr val="accent1">
                          <a:tint val="40000"/>
                          <a:satMod val="250000"/>
                        </a:schemeClr>
                      </a:gs>
                      <a:gs pos="9000">
                        <a:schemeClr val="accent1">
                          <a:tint val="52000"/>
                          <a:satMod val="300000"/>
                        </a:schemeClr>
                      </a:gs>
                      <a:gs pos="50000">
                        <a:schemeClr val="accent1">
                          <a:shade val="20000"/>
                          <a:satMod val="300000"/>
                        </a:schemeClr>
                      </a:gs>
                      <a:gs pos="79000">
                        <a:schemeClr val="accent1">
                          <a:tint val="52000"/>
                          <a:satMod val="300000"/>
                        </a:schemeClr>
                      </a:gs>
                      <a:gs pos="100000">
                        <a:schemeClr val="accent1">
                          <a:tint val="40000"/>
                          <a:satMod val="250000"/>
                        </a:schemeClr>
                      </a:gs>
                    </a:gsLst>
                    <a:lin ang="5400000"/>
                  </a:gradFill>
                  <a:effectLst/>
                  <a:hlinkClick r:id="rId4" action="ppaction://hlinksldjump"/>
                </a:rPr>
                <a:t>30</a:t>
              </a:r>
              <a:endParaRPr lang="ru-RU" sz="6600" b="1" cap="none" spc="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endParaRPr>
            </a:p>
          </p:txBody>
        </p:sp>
      </p:grpSp>
      <p:grpSp>
        <p:nvGrpSpPr>
          <p:cNvPr id="28" name="Группа 27"/>
          <p:cNvGrpSpPr/>
          <p:nvPr/>
        </p:nvGrpSpPr>
        <p:grpSpPr>
          <a:xfrm>
            <a:off x="4929190" y="4286256"/>
            <a:ext cx="1785950" cy="1714512"/>
            <a:chOff x="4929190" y="4286256"/>
            <a:chExt cx="1785950" cy="1714512"/>
          </a:xfrm>
        </p:grpSpPr>
        <p:sp>
          <p:nvSpPr>
            <p:cNvPr id="17" name="Прямоугольник 16"/>
            <p:cNvSpPr/>
            <p:nvPr/>
          </p:nvSpPr>
          <p:spPr>
            <a:xfrm>
              <a:off x="4929190" y="4286256"/>
              <a:ext cx="1785950" cy="1714512"/>
            </a:xfrm>
            <a:prstGeom prst="rect">
              <a:avLst/>
            </a:prstGeom>
            <a:solidFill>
              <a:srgbClr val="A3E0FF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rgbClr val="C00000"/>
                </a:solidFill>
              </a:endParaRPr>
            </a:p>
          </p:txBody>
        </p:sp>
        <p:sp>
          <p:nvSpPr>
            <p:cNvPr id="20" name="Прямоугольник 19"/>
            <p:cNvSpPr/>
            <p:nvPr/>
          </p:nvSpPr>
          <p:spPr>
            <a:xfrm>
              <a:off x="5143504" y="4500570"/>
              <a:ext cx="1285884" cy="1107996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ru-RU" sz="6600" b="1" cap="none" spc="0" dirty="0" smtClean="0">
                  <a:ln w="10541" cmpd="sng">
                    <a:solidFill>
                      <a:schemeClr val="accent1">
                        <a:shade val="88000"/>
                        <a:satMod val="110000"/>
                      </a:schemeClr>
                    </a:solidFill>
                    <a:prstDash val="solid"/>
                  </a:ln>
                  <a:gradFill>
                    <a:gsLst>
                      <a:gs pos="0">
                        <a:schemeClr val="accent1">
                          <a:tint val="40000"/>
                          <a:satMod val="250000"/>
                        </a:schemeClr>
                      </a:gs>
                      <a:gs pos="9000">
                        <a:schemeClr val="accent1">
                          <a:tint val="52000"/>
                          <a:satMod val="300000"/>
                        </a:schemeClr>
                      </a:gs>
                      <a:gs pos="50000">
                        <a:schemeClr val="accent1">
                          <a:shade val="20000"/>
                          <a:satMod val="300000"/>
                        </a:schemeClr>
                      </a:gs>
                      <a:gs pos="79000">
                        <a:schemeClr val="accent1">
                          <a:tint val="52000"/>
                          <a:satMod val="300000"/>
                        </a:schemeClr>
                      </a:gs>
                      <a:gs pos="100000">
                        <a:schemeClr val="accent1">
                          <a:tint val="40000"/>
                          <a:satMod val="250000"/>
                        </a:schemeClr>
                      </a:gs>
                    </a:gsLst>
                    <a:lin ang="5400000"/>
                  </a:gradFill>
                  <a:effectLst/>
                  <a:hlinkClick r:id="rId5" action="ppaction://hlinksldjump"/>
                </a:rPr>
                <a:t>50</a:t>
              </a:r>
              <a:endParaRPr lang="ru-RU" sz="6600" b="1" cap="none" spc="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endParaRPr>
            </a:p>
          </p:txBody>
        </p:sp>
      </p:grpSp>
      <p:grpSp>
        <p:nvGrpSpPr>
          <p:cNvPr id="27" name="Группа 26"/>
          <p:cNvGrpSpPr/>
          <p:nvPr/>
        </p:nvGrpSpPr>
        <p:grpSpPr>
          <a:xfrm>
            <a:off x="2143108" y="4286256"/>
            <a:ext cx="1785950" cy="1714512"/>
            <a:chOff x="2143108" y="4286256"/>
            <a:chExt cx="1785950" cy="1714512"/>
          </a:xfrm>
        </p:grpSpPr>
        <p:sp>
          <p:nvSpPr>
            <p:cNvPr id="16" name="Прямоугольник 15"/>
            <p:cNvSpPr/>
            <p:nvPr/>
          </p:nvSpPr>
          <p:spPr>
            <a:xfrm>
              <a:off x="2143108" y="4286256"/>
              <a:ext cx="1785950" cy="1714512"/>
            </a:xfrm>
            <a:prstGeom prst="rect">
              <a:avLst/>
            </a:prstGeom>
            <a:solidFill>
              <a:srgbClr val="A3E0FF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rgbClr val="C00000"/>
                </a:solidFill>
              </a:endParaRPr>
            </a:p>
          </p:txBody>
        </p:sp>
        <p:sp>
          <p:nvSpPr>
            <p:cNvPr id="21" name="Прямоугольник 20"/>
            <p:cNvSpPr/>
            <p:nvPr/>
          </p:nvSpPr>
          <p:spPr>
            <a:xfrm>
              <a:off x="2357422" y="4500570"/>
              <a:ext cx="1285884" cy="1107996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ru-RU" sz="6600" b="1" cap="none" spc="0" dirty="0" smtClean="0">
                  <a:ln w="10541" cmpd="sng">
                    <a:solidFill>
                      <a:schemeClr val="accent1">
                        <a:shade val="88000"/>
                        <a:satMod val="110000"/>
                      </a:schemeClr>
                    </a:solidFill>
                    <a:prstDash val="solid"/>
                  </a:ln>
                  <a:gradFill>
                    <a:gsLst>
                      <a:gs pos="0">
                        <a:schemeClr val="accent1">
                          <a:tint val="40000"/>
                          <a:satMod val="250000"/>
                        </a:schemeClr>
                      </a:gs>
                      <a:gs pos="9000">
                        <a:schemeClr val="accent1">
                          <a:tint val="52000"/>
                          <a:satMod val="300000"/>
                        </a:schemeClr>
                      </a:gs>
                      <a:gs pos="50000">
                        <a:schemeClr val="accent1">
                          <a:shade val="20000"/>
                          <a:satMod val="300000"/>
                        </a:schemeClr>
                      </a:gs>
                      <a:gs pos="79000">
                        <a:schemeClr val="accent1">
                          <a:tint val="52000"/>
                          <a:satMod val="300000"/>
                        </a:schemeClr>
                      </a:gs>
                      <a:gs pos="100000">
                        <a:schemeClr val="accent1">
                          <a:tint val="40000"/>
                          <a:satMod val="250000"/>
                        </a:schemeClr>
                      </a:gs>
                    </a:gsLst>
                    <a:lin ang="5400000"/>
                  </a:gradFill>
                  <a:effectLst/>
                  <a:hlinkClick r:id="rId6" action="ppaction://hlinksldjump"/>
                </a:rPr>
                <a:t>40</a:t>
              </a:r>
              <a:endParaRPr lang="ru-RU" sz="6600" b="1" cap="none" spc="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endParaRPr>
            </a:p>
          </p:txBody>
        </p:sp>
      </p:grpSp>
      <p:sp>
        <p:nvSpPr>
          <p:cNvPr id="22" name="Стрелка вправо 21">
            <a:hlinkClick r:id="rId7" action="ppaction://hlinksldjump"/>
          </p:cNvPr>
          <p:cNvSpPr/>
          <p:nvPr/>
        </p:nvSpPr>
        <p:spPr>
          <a:xfrm rot="16200000">
            <a:off x="428596" y="5786454"/>
            <a:ext cx="978408" cy="78581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3" name="Picture 2" descr="C:\Documents and Settings\Pavlik\Рабочий стол\своя игра\img_11566736_3311_8.jp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 rot="19747808">
            <a:off x="164163" y="142779"/>
            <a:ext cx="2534108" cy="189662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2"/>
          <p:cNvSpPr>
            <a:spLocks noChangeArrowheads="1"/>
          </p:cNvSpPr>
          <p:nvPr/>
        </p:nvSpPr>
        <p:spPr bwMode="auto">
          <a:xfrm>
            <a:off x="0" y="0"/>
            <a:ext cx="9144000" cy="6857999"/>
          </a:xfrm>
          <a:prstGeom prst="rect">
            <a:avLst/>
          </a:prstGeom>
          <a:gradFill flip="none" rotWithShape="1">
            <a:gsLst>
              <a:gs pos="0">
                <a:srgbClr val="FFA7A7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 scaled="0"/>
            <a:tileRect/>
          </a:gradFill>
          <a:ln w="12700">
            <a:solidFill>
              <a:srgbClr val="FABF8F"/>
            </a:solidFill>
            <a:miter lim="800000"/>
            <a:headEnd/>
            <a:tailEnd/>
          </a:ln>
          <a:effectLst>
            <a:outerShdw dist="28398" dir="3806097" algn="ctr" rotWithShape="0">
              <a:srgbClr val="974706">
                <a:alpha val="50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26" name="Picture 2" descr="C:\Documents and Settings\Pavlik\Рабочий стол\своя игра\снегирь.jp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/>
          <a:srcRect l="2681" r="14511" b="27500"/>
          <a:stretch>
            <a:fillRect/>
          </a:stretch>
        </p:blipFill>
        <p:spPr bwMode="auto">
          <a:xfrm>
            <a:off x="142843" y="142852"/>
            <a:ext cx="2586561" cy="285752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Прямоугольник 2">
            <a:hlinkClick r:id="rId2" action="ppaction://hlinksldjump"/>
          </p:cNvPr>
          <p:cNvSpPr/>
          <p:nvPr/>
        </p:nvSpPr>
        <p:spPr>
          <a:xfrm>
            <a:off x="2071670" y="2143116"/>
            <a:ext cx="1428760" cy="1015663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60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10</a:t>
            </a:r>
            <a:endParaRPr lang="ru-RU" sz="60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4" name="TextBox 3">
            <a:hlinkClick r:id="rId2" action="ppaction://hlinksldjump"/>
          </p:cNvPr>
          <p:cNvSpPr txBox="1"/>
          <p:nvPr/>
        </p:nvSpPr>
        <p:spPr>
          <a:xfrm>
            <a:off x="3571868" y="1214422"/>
            <a:ext cx="5074787" cy="30469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           </a:t>
            </a:r>
            <a:r>
              <a:rPr lang="ru-RU" sz="2400" b="1" i="1" dirty="0" smtClean="0">
                <a:solidFill>
                  <a:schemeClr val="tx2"/>
                </a:solidFill>
              </a:rPr>
              <a:t>На скале он строит дом, </a:t>
            </a:r>
          </a:p>
          <a:p>
            <a:r>
              <a:rPr lang="ru-RU" sz="2400" b="1" i="1" dirty="0" smtClean="0">
                <a:solidFill>
                  <a:schemeClr val="tx2"/>
                </a:solidFill>
              </a:rPr>
              <a:t>        Разве жить не страшно в нём?</a:t>
            </a:r>
          </a:p>
          <a:p>
            <a:r>
              <a:rPr lang="ru-RU" sz="2400" b="1" i="1" dirty="0" smtClean="0">
                <a:solidFill>
                  <a:schemeClr val="tx2"/>
                </a:solidFill>
              </a:rPr>
              <a:t>        Хоть кругом и красота,</a:t>
            </a:r>
          </a:p>
          <a:p>
            <a:r>
              <a:rPr lang="ru-RU" sz="2400" b="1" i="1" dirty="0" smtClean="0">
                <a:solidFill>
                  <a:schemeClr val="tx2"/>
                </a:solidFill>
              </a:rPr>
              <a:t>        Но такая высота!</a:t>
            </a:r>
          </a:p>
          <a:p>
            <a:r>
              <a:rPr lang="ru-RU" sz="2400" b="1" i="1" dirty="0" smtClean="0">
                <a:solidFill>
                  <a:schemeClr val="tx2"/>
                </a:solidFill>
              </a:rPr>
              <a:t>        Нет, хозяин не боится</a:t>
            </a:r>
          </a:p>
          <a:p>
            <a:r>
              <a:rPr lang="ru-RU" sz="2400" b="1" i="1" dirty="0" smtClean="0">
                <a:solidFill>
                  <a:schemeClr val="tx2"/>
                </a:solidFill>
              </a:rPr>
              <a:t>        Со скалы крутой свалиться,</a:t>
            </a:r>
          </a:p>
          <a:p>
            <a:r>
              <a:rPr lang="ru-RU" sz="2400" b="1" i="1" dirty="0" smtClean="0">
                <a:solidFill>
                  <a:schemeClr val="tx2"/>
                </a:solidFill>
              </a:rPr>
              <a:t>        Два могучие крыла</a:t>
            </a:r>
          </a:p>
          <a:p>
            <a:r>
              <a:rPr lang="ru-RU" sz="2400" b="1" i="1" dirty="0" smtClean="0">
                <a:solidFill>
                  <a:schemeClr val="tx2"/>
                </a:solidFill>
              </a:rPr>
              <a:t>        У хозяина … </a:t>
            </a:r>
            <a:endParaRPr lang="ru-RU" sz="2400" b="1" i="1" dirty="0">
              <a:solidFill>
                <a:schemeClr val="tx2"/>
              </a:solidFill>
            </a:endParaRPr>
          </a:p>
        </p:txBody>
      </p:sp>
      <p:sp>
        <p:nvSpPr>
          <p:cNvPr id="5" name="Стрелка вправо 4">
            <a:hlinkClick r:id="" action="ppaction://hlinkshowjump?jump=nextslide"/>
          </p:cNvPr>
          <p:cNvSpPr/>
          <p:nvPr/>
        </p:nvSpPr>
        <p:spPr>
          <a:xfrm>
            <a:off x="7286644" y="5786454"/>
            <a:ext cx="978408" cy="78581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Стрелка вправо 5">
            <a:hlinkClick r:id="rId4" action="ppaction://hlinksldjump"/>
          </p:cNvPr>
          <p:cNvSpPr/>
          <p:nvPr/>
        </p:nvSpPr>
        <p:spPr>
          <a:xfrm rot="16200000">
            <a:off x="428596" y="5786454"/>
            <a:ext cx="978408" cy="78581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Блок-схема: подготовка 6"/>
          <p:cNvSpPr/>
          <p:nvPr/>
        </p:nvSpPr>
        <p:spPr>
          <a:xfrm>
            <a:off x="2786050" y="5715016"/>
            <a:ext cx="2643206" cy="612648"/>
          </a:xfrm>
          <a:prstGeom prst="flowChartPreparation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0000CC"/>
                </a:solidFill>
              </a:rPr>
              <a:t>Правильный</a:t>
            </a:r>
          </a:p>
          <a:p>
            <a:pPr algn="ctr"/>
            <a:r>
              <a:rPr lang="ru-RU" dirty="0" smtClean="0">
                <a:solidFill>
                  <a:srgbClr val="0000CC"/>
                </a:solidFill>
              </a:rPr>
              <a:t>ответ</a:t>
            </a:r>
            <a:endParaRPr lang="ru-RU" dirty="0">
              <a:solidFill>
                <a:srgbClr val="0000CC"/>
              </a:solidFill>
            </a:endParaRPr>
          </a:p>
        </p:txBody>
      </p:sp>
      <p:pic>
        <p:nvPicPr>
          <p:cNvPr id="1027" name="Picture 3" descr="D:\Мама\ФЕСТИВАЛЬ\своя игра\орел.jpe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143372" y="357166"/>
            <a:ext cx="4572032" cy="5295270"/>
          </a:xfrm>
          <a:prstGeom prst="rect">
            <a:avLst/>
          </a:prstGeom>
          <a:noFill/>
          <a:ln>
            <a:solidFill>
              <a:schemeClr val="tx2">
                <a:lumMod val="60000"/>
                <a:lumOff val="40000"/>
              </a:schemeClr>
            </a:solidFill>
          </a:ln>
        </p:spPr>
      </p:pic>
      <p:sp>
        <p:nvSpPr>
          <p:cNvPr id="11" name="Прямоугольник 10">
            <a:hlinkClick r:id="rId2" action="ppaction://hlinksldjump"/>
          </p:cNvPr>
          <p:cNvSpPr/>
          <p:nvPr/>
        </p:nvSpPr>
        <p:spPr>
          <a:xfrm>
            <a:off x="6929454" y="4357694"/>
            <a:ext cx="1725217" cy="92333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О</a:t>
            </a:r>
            <a:r>
              <a:rPr lang="ru-RU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рёл</a:t>
            </a:r>
            <a:endParaRPr lang="ru-RU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2"/>
          <p:cNvSpPr>
            <a:spLocks noChangeArrowheads="1"/>
          </p:cNvSpPr>
          <p:nvPr/>
        </p:nvSpPr>
        <p:spPr bwMode="auto">
          <a:xfrm>
            <a:off x="0" y="0"/>
            <a:ext cx="9144000" cy="6857999"/>
          </a:xfrm>
          <a:prstGeom prst="rect">
            <a:avLst/>
          </a:prstGeom>
          <a:gradFill flip="none" rotWithShape="1">
            <a:gsLst>
              <a:gs pos="0">
                <a:srgbClr val="FFA7A7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 scaled="0"/>
            <a:tileRect/>
          </a:gradFill>
          <a:ln w="12700">
            <a:solidFill>
              <a:srgbClr val="FABF8F"/>
            </a:solidFill>
            <a:miter lim="800000"/>
            <a:headEnd/>
            <a:tailEnd/>
          </a:ln>
          <a:effectLst>
            <a:outerShdw dist="28398" dir="3806097" algn="ctr" rotWithShape="0">
              <a:srgbClr val="974706">
                <a:alpha val="50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26" name="Picture 2" descr="C:\Documents and Settings\Pavlik\Рабочий стол\своя игра\снегирь.jp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/>
          <a:srcRect l="2681" r="14511" b="27500"/>
          <a:stretch>
            <a:fillRect/>
          </a:stretch>
        </p:blipFill>
        <p:spPr bwMode="auto">
          <a:xfrm>
            <a:off x="142843" y="142852"/>
            <a:ext cx="2586561" cy="285752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Прямоугольник 2">
            <a:hlinkClick r:id="rId2" action="ppaction://hlinksldjump"/>
          </p:cNvPr>
          <p:cNvSpPr/>
          <p:nvPr/>
        </p:nvSpPr>
        <p:spPr>
          <a:xfrm>
            <a:off x="642910" y="2928934"/>
            <a:ext cx="1428760" cy="1015663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60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20</a:t>
            </a:r>
            <a:endParaRPr lang="ru-RU" sz="60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571868" y="1214422"/>
            <a:ext cx="7665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           </a:t>
            </a:r>
            <a:endParaRPr lang="ru-RU" sz="2400" b="1" i="1" dirty="0">
              <a:solidFill>
                <a:schemeClr val="tx2"/>
              </a:solidFill>
            </a:endParaRPr>
          </a:p>
        </p:txBody>
      </p:sp>
      <p:sp>
        <p:nvSpPr>
          <p:cNvPr id="6" name="Стрелка вправо 5">
            <a:hlinkClick r:id="rId4" action="ppaction://hlinksldjump"/>
          </p:cNvPr>
          <p:cNvSpPr/>
          <p:nvPr/>
        </p:nvSpPr>
        <p:spPr>
          <a:xfrm rot="16200000">
            <a:off x="428596" y="5786454"/>
            <a:ext cx="978408" cy="78581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TextBox 7">
            <a:hlinkClick r:id="rId2" action="ppaction://hlinksldjump"/>
          </p:cNvPr>
          <p:cNvSpPr txBox="1"/>
          <p:nvPr/>
        </p:nvSpPr>
        <p:spPr>
          <a:xfrm>
            <a:off x="3643306" y="3286124"/>
            <a:ext cx="2523191" cy="221599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ru-RU" sz="4000" dirty="0" smtClean="0">
                <a:solidFill>
                  <a:srgbClr val="0000CC"/>
                </a:solidFill>
              </a:rPr>
              <a:t>  </a:t>
            </a:r>
            <a:r>
              <a:rPr lang="ru-RU" sz="4000" b="1" dirty="0" smtClean="0">
                <a:solidFill>
                  <a:srgbClr val="0000CC"/>
                </a:solidFill>
              </a:rPr>
              <a:t>пёстрый</a:t>
            </a:r>
          </a:p>
          <a:p>
            <a:pPr>
              <a:buFont typeface="Arial" pitchFamily="34" charset="0"/>
              <a:buChar char="•"/>
            </a:pPr>
            <a:r>
              <a:rPr lang="ru-RU" sz="4000" b="1" dirty="0" smtClean="0">
                <a:solidFill>
                  <a:srgbClr val="0000CC"/>
                </a:solidFill>
              </a:rPr>
              <a:t> чёрный</a:t>
            </a:r>
          </a:p>
          <a:p>
            <a:pPr>
              <a:buFont typeface="Arial" pitchFamily="34" charset="0"/>
              <a:buChar char="•"/>
            </a:pPr>
            <a:r>
              <a:rPr lang="ru-RU" sz="4000" b="1" dirty="0" smtClean="0">
                <a:solidFill>
                  <a:srgbClr val="0000CC"/>
                </a:solidFill>
              </a:rPr>
              <a:t> зелёный </a:t>
            </a:r>
          </a:p>
          <a:p>
            <a:pPr>
              <a:buFont typeface="Arial" pitchFamily="34" charset="0"/>
              <a:buChar char="•"/>
            </a:pPr>
            <a:endParaRPr lang="ru-RU" dirty="0">
              <a:solidFill>
                <a:srgbClr val="0000CC"/>
              </a:solidFill>
            </a:endParaRPr>
          </a:p>
        </p:txBody>
      </p:sp>
      <p:sp>
        <p:nvSpPr>
          <p:cNvPr id="9" name="Блок-схема: подготовка 8"/>
          <p:cNvSpPr/>
          <p:nvPr/>
        </p:nvSpPr>
        <p:spPr>
          <a:xfrm>
            <a:off x="2786050" y="5715016"/>
            <a:ext cx="2643206" cy="612648"/>
          </a:xfrm>
          <a:prstGeom prst="flowChartPreparation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0000CC"/>
                </a:solidFill>
              </a:rPr>
              <a:t>Правильный</a:t>
            </a:r>
          </a:p>
          <a:p>
            <a:pPr algn="ctr"/>
            <a:r>
              <a:rPr lang="ru-RU" dirty="0" smtClean="0">
                <a:solidFill>
                  <a:srgbClr val="0000CC"/>
                </a:solidFill>
              </a:rPr>
              <a:t>ответ</a:t>
            </a:r>
            <a:endParaRPr lang="ru-RU" dirty="0">
              <a:solidFill>
                <a:srgbClr val="0000CC"/>
              </a:solidFill>
            </a:endParaRPr>
          </a:p>
        </p:txBody>
      </p:sp>
      <p:sp>
        <p:nvSpPr>
          <p:cNvPr id="10" name="Стрелка вправо 9">
            <a:hlinkClick r:id="" action="ppaction://hlinkshowjump?jump=nextslide"/>
          </p:cNvPr>
          <p:cNvSpPr/>
          <p:nvPr/>
        </p:nvSpPr>
        <p:spPr>
          <a:xfrm>
            <a:off x="7286644" y="5786454"/>
            <a:ext cx="978408" cy="78581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>
            <a:hlinkClick r:id="rId2" action="ppaction://hlinksldjump"/>
          </p:cNvPr>
          <p:cNvSpPr/>
          <p:nvPr/>
        </p:nvSpPr>
        <p:spPr>
          <a:xfrm>
            <a:off x="2643174" y="1142984"/>
            <a:ext cx="6235553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Какого цвета самый</a:t>
            </a:r>
          </a:p>
          <a:p>
            <a:pPr algn="ctr"/>
            <a:r>
              <a:rPr lang="ru-RU" sz="5400" b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 большой дятел?</a:t>
            </a:r>
            <a:endParaRPr lang="ru-RU" sz="5400" b="1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to="1.5" calcmode="lin" valueType="num">
                                      <p:cBhvr override="childStyle">
                                        <p:cTn id="6" dur="2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style.fontSize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7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8" dur="2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2"/>
          <p:cNvSpPr>
            <a:spLocks noChangeArrowheads="1"/>
          </p:cNvSpPr>
          <p:nvPr/>
        </p:nvSpPr>
        <p:spPr bwMode="auto">
          <a:xfrm>
            <a:off x="0" y="0"/>
            <a:ext cx="9144000" cy="6857999"/>
          </a:xfrm>
          <a:prstGeom prst="rect">
            <a:avLst/>
          </a:prstGeom>
          <a:gradFill flip="none" rotWithShape="1">
            <a:gsLst>
              <a:gs pos="0">
                <a:srgbClr val="FFA7A7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 scaled="0"/>
            <a:tileRect/>
          </a:gradFill>
          <a:ln w="12700">
            <a:solidFill>
              <a:srgbClr val="FABF8F"/>
            </a:solidFill>
            <a:miter lim="800000"/>
            <a:headEnd/>
            <a:tailEnd/>
          </a:ln>
          <a:effectLst>
            <a:outerShdw dist="28398" dir="3806097" algn="ctr" rotWithShape="0">
              <a:srgbClr val="974706">
                <a:alpha val="50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26" name="Picture 2" descr="C:\Documents and Settings\Pavlik\Рабочий стол\своя игра\снегирь.jp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/>
          <a:srcRect l="2681" r="14511" b="27500"/>
          <a:stretch>
            <a:fillRect/>
          </a:stretch>
        </p:blipFill>
        <p:spPr bwMode="auto">
          <a:xfrm>
            <a:off x="142843" y="142852"/>
            <a:ext cx="2586561" cy="285752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Прямоугольник 2">
            <a:hlinkClick r:id="rId2" action="ppaction://hlinksldjump"/>
          </p:cNvPr>
          <p:cNvSpPr/>
          <p:nvPr/>
        </p:nvSpPr>
        <p:spPr>
          <a:xfrm>
            <a:off x="642910" y="2928934"/>
            <a:ext cx="1428760" cy="1015663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60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30</a:t>
            </a:r>
            <a:endParaRPr lang="ru-RU" sz="60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6" name="Стрелка вправо 5">
            <a:hlinkClick r:id="rId4" action="ppaction://hlinksldjump"/>
          </p:cNvPr>
          <p:cNvSpPr/>
          <p:nvPr/>
        </p:nvSpPr>
        <p:spPr>
          <a:xfrm rot="16200000">
            <a:off x="428596" y="5786454"/>
            <a:ext cx="978408" cy="78581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Блок-схема: подготовка 6"/>
          <p:cNvSpPr/>
          <p:nvPr/>
        </p:nvSpPr>
        <p:spPr>
          <a:xfrm>
            <a:off x="2786050" y="5715016"/>
            <a:ext cx="2643206" cy="612648"/>
          </a:xfrm>
          <a:prstGeom prst="flowChartPreparation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0000CC"/>
                </a:solidFill>
              </a:rPr>
              <a:t>Правильный</a:t>
            </a:r>
          </a:p>
          <a:p>
            <a:pPr algn="ctr"/>
            <a:r>
              <a:rPr lang="ru-RU" dirty="0" smtClean="0">
                <a:solidFill>
                  <a:srgbClr val="0000CC"/>
                </a:solidFill>
              </a:rPr>
              <a:t>ответ</a:t>
            </a:r>
            <a:endParaRPr lang="ru-RU" dirty="0">
              <a:solidFill>
                <a:srgbClr val="0000CC"/>
              </a:solidFill>
            </a:endParaRPr>
          </a:p>
        </p:txBody>
      </p:sp>
      <p:sp>
        <p:nvSpPr>
          <p:cNvPr id="8" name="Стрелка вправо 7">
            <a:hlinkClick r:id="" action="ppaction://hlinkshowjump?jump=nextslide"/>
          </p:cNvPr>
          <p:cNvSpPr/>
          <p:nvPr/>
        </p:nvSpPr>
        <p:spPr>
          <a:xfrm>
            <a:off x="7286644" y="5786454"/>
            <a:ext cx="978408" cy="78581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>
            <a:hlinkClick r:id="rId2" action="ppaction://hlinksldjump"/>
          </p:cNvPr>
          <p:cNvSpPr/>
          <p:nvPr/>
        </p:nvSpPr>
        <p:spPr>
          <a:xfrm>
            <a:off x="2500298" y="2285992"/>
            <a:ext cx="6068456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Какая птица любит </a:t>
            </a:r>
          </a:p>
          <a:p>
            <a:pPr algn="ctr"/>
            <a:r>
              <a:rPr lang="ru-RU" sz="5400" b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нырять в прорубь?</a:t>
            </a:r>
            <a:endParaRPr lang="ru-RU" sz="5400" b="1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pic>
        <p:nvPicPr>
          <p:cNvPr id="2050" name="Picture 2" descr="D:\Мама\ФЕСТИВАЛЬ\своя игра\оляпка.jp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214678" y="1785926"/>
            <a:ext cx="4191788" cy="3143272"/>
          </a:xfrm>
          <a:prstGeom prst="rect">
            <a:avLst/>
          </a:prstGeom>
          <a:noFill/>
        </p:spPr>
      </p:pic>
      <p:sp>
        <p:nvSpPr>
          <p:cNvPr id="11" name="Прямоугольник 10">
            <a:hlinkClick r:id="rId2" action="ppaction://hlinksldjump"/>
          </p:cNvPr>
          <p:cNvSpPr/>
          <p:nvPr/>
        </p:nvSpPr>
        <p:spPr>
          <a:xfrm>
            <a:off x="4214810" y="4714884"/>
            <a:ext cx="2643206" cy="92333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Оляпка </a:t>
            </a:r>
            <a:endParaRPr lang="ru-RU" sz="5400" b="1" cap="none" spc="0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605</TotalTime>
  <Words>896</Words>
  <Application>Microsoft Office PowerPoint</Application>
  <PresentationFormat>Экран (4:3)</PresentationFormat>
  <Paragraphs>230</Paragraphs>
  <Slides>28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28</vt:i4>
      </vt:variant>
    </vt:vector>
  </HeadingPairs>
  <TitlesOfParts>
    <vt:vector size="29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</vt:vector>
  </TitlesOfParts>
  <Company>Домик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Дом</dc:creator>
  <cp:lastModifiedBy>Дом</cp:lastModifiedBy>
  <cp:revision>71</cp:revision>
  <dcterms:created xsi:type="dcterms:W3CDTF">2010-01-25T20:16:04Z</dcterms:created>
  <dcterms:modified xsi:type="dcterms:W3CDTF">2003-01-02T03:53:49Z</dcterms:modified>
</cp:coreProperties>
</file>