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D17F-61EE-43A2-8AC2-03A4DD052DEC}" type="datetimeFigureOut">
              <a:rPr lang="ru-RU" smtClean="0"/>
              <a:pPr/>
              <a:t>19.02.2009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8B0B-AA98-49E4-9CD6-4BA19FAFC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D17F-61EE-43A2-8AC2-03A4DD052DEC}" type="datetimeFigureOut">
              <a:rPr lang="ru-RU" smtClean="0"/>
              <a:pPr/>
              <a:t>19.02.2009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8B0B-AA98-49E4-9CD6-4BA19FAFC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D17F-61EE-43A2-8AC2-03A4DD052DEC}" type="datetimeFigureOut">
              <a:rPr lang="ru-RU" smtClean="0"/>
              <a:pPr/>
              <a:t>19.02.2009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8B0B-AA98-49E4-9CD6-4BA19FAFC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D17F-61EE-43A2-8AC2-03A4DD052DEC}" type="datetimeFigureOut">
              <a:rPr lang="ru-RU" smtClean="0"/>
              <a:pPr/>
              <a:t>19.02.2009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8B0B-AA98-49E4-9CD6-4BA19FAFC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D17F-61EE-43A2-8AC2-03A4DD052DEC}" type="datetimeFigureOut">
              <a:rPr lang="ru-RU" smtClean="0"/>
              <a:pPr/>
              <a:t>19.02.2009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8B0B-AA98-49E4-9CD6-4BA19FAFC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D17F-61EE-43A2-8AC2-03A4DD052DEC}" type="datetimeFigureOut">
              <a:rPr lang="ru-RU" smtClean="0"/>
              <a:pPr/>
              <a:t>19.02.2009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8B0B-AA98-49E4-9CD6-4BA19FAFC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D17F-61EE-43A2-8AC2-03A4DD052DEC}" type="datetimeFigureOut">
              <a:rPr lang="ru-RU" smtClean="0"/>
              <a:pPr/>
              <a:t>19.02.2009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8B0B-AA98-49E4-9CD6-4BA19FAFC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D17F-61EE-43A2-8AC2-03A4DD052DEC}" type="datetimeFigureOut">
              <a:rPr lang="ru-RU" smtClean="0"/>
              <a:pPr/>
              <a:t>19.02.2009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8B0B-AA98-49E4-9CD6-4BA19FAFC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D17F-61EE-43A2-8AC2-03A4DD052DEC}" type="datetimeFigureOut">
              <a:rPr lang="ru-RU" smtClean="0"/>
              <a:pPr/>
              <a:t>19.02.2009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8B0B-AA98-49E4-9CD6-4BA19FAFC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D17F-61EE-43A2-8AC2-03A4DD052DEC}" type="datetimeFigureOut">
              <a:rPr lang="ru-RU" smtClean="0"/>
              <a:pPr/>
              <a:t>19.02.2009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8B0B-AA98-49E4-9CD6-4BA19FAFC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D17F-61EE-43A2-8AC2-03A4DD052DEC}" type="datetimeFigureOut">
              <a:rPr lang="ru-RU" smtClean="0"/>
              <a:pPr/>
              <a:t>19.02.2009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8B0B-AA98-49E4-9CD6-4BA19FAFC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8D17F-61EE-43A2-8AC2-03A4DD052DEC}" type="datetimeFigureOut">
              <a:rPr lang="ru-RU" smtClean="0"/>
              <a:pPr/>
              <a:t>19.02.2009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18B0B-AA98-49E4-9CD6-4BA19FAFC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Алмаз на здоровье человека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0" indent="-457200">
              <a:buAutoNum type="arabicPeriod"/>
            </a:pPr>
            <a:r>
              <a:rPr lang="ru-RU" sz="2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Рудные полезные ископаемые. </a:t>
            </a:r>
          </a:p>
          <a:p>
            <a:pPr marL="457200" indent="-457200"/>
            <a:r>
              <a:rPr lang="ru-RU" sz="2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2.Благородные металлы. </a:t>
            </a:r>
          </a:p>
          <a:p>
            <a:pPr marL="457200" indent="-457200"/>
            <a:r>
              <a:rPr lang="ru-RU" sz="2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3. Здоровье человека.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Рудные полезные ископаемые</a:t>
            </a:r>
            <a:endParaRPr lang="ru-RU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Республика Саха(Якутия) занимает одно из первых мест в России по разнообразию и запасам полезных ископаемых. Мирный – алмаз, Нюрба – уголь и Кемпендяй – соль. Якутия это страна с миллиардами полезными ископаемыми, но некоторые из них наносят вред человеческому организму.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Благородные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</a:rPr>
              <a:t>металлы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FFC000"/>
                </a:solidFill>
              </a:rPr>
              <a:t>Золото</a:t>
            </a:r>
            <a:r>
              <a:rPr lang="ru-RU" sz="1800" dirty="0" smtClean="0"/>
              <a:t>. Якутия – основная золотоносная республика России. Здесь добыча ведётся в основном в 4 золотоносных районах: Алданском, Аллах-Юньском, Верхне-Индигирском и Кубаларском. Из расположенных в разных геологических структурах коренных рудных и россыпных месторождений, а 380 находятся в резерве. 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Олово</a:t>
            </a:r>
            <a:r>
              <a:rPr lang="ru-RU" sz="1800" dirty="0" smtClean="0"/>
              <a:t>. Первое коренное месторождение касситерита Эсэ Хайа было открыто в 1936г. Всего найдено 57 месторождений оловянных руд, из них 13 коренных, 44 россыпных.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Сурьма</a:t>
            </a:r>
            <a:r>
              <a:rPr lang="ru-RU" sz="1800" dirty="0" smtClean="0"/>
              <a:t>. В Якутии найдено три месторождения сурьмы, из них наиболее богато Сарылахское, которое открыто в 1961г. Второе крупное месторождение – Сэнтэчэнское.   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Алмаз</a:t>
            </a:r>
            <a:r>
              <a:rPr lang="ru-RU" sz="1800" dirty="0" smtClean="0"/>
              <a:t>. Первый алмаз на территории Якутии был найден в 1949г. на галечнике </a:t>
            </a:r>
          </a:p>
          <a:p>
            <a:pPr>
              <a:buNone/>
            </a:pPr>
            <a:r>
              <a:rPr lang="ru-RU" sz="1800" dirty="0" smtClean="0"/>
              <a:t>р. Вилюй близ с. Крестях Сунтарского района геологической экспедицией Г. Х. </a:t>
            </a:r>
          </a:p>
          <a:p>
            <a:pPr>
              <a:buNone/>
            </a:pPr>
            <a:r>
              <a:rPr lang="ru-RU" sz="1800" dirty="0" smtClean="0"/>
              <a:t>Файнштейна.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Здоровье человека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Каждый из нас прекрасно понимает, что отходы хим.веществ</a:t>
            </a:r>
          </a:p>
          <a:p>
            <a:pPr>
              <a:buNone/>
            </a:pPr>
            <a:r>
              <a:rPr lang="ru-RU" sz="1800" dirty="0" smtClean="0"/>
              <a:t>(алмаз, уголь, рутений и т. д.) наносит вред здоровью человека. И угроза важнее всего происходит в развитых городах и странах где перерабатываются химические вещества. Однако наш век новых технологий и достижений с помощью которого, мы можем уберечь себя от всяких болезней. В Якутии по алмазоперерабатывющем заводам занимает город Мирный, так как это город алмазной промышленности. Отход алмаза при переработке, попадает в ткани человека и начинается процесс повреждения здоровью. А также воздух наполняется неприятным запахом, люди с нехваткой витаминов, чаще всего страдают заболеваниями разных видов. Отходы которые угрожают людям, их можно миновать только, если вы соблюдаете гигиену чистоты и охрану природы. Здоровье человека как тонкая линия и её нужно тщательно следить за ней и восстанавливать.   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Долгое время алмазодобывающая промышленность сливала воду, которую использовала для обогащения. </a:t>
            </a:r>
          </a:p>
          <a:p>
            <a:pPr>
              <a:buNone/>
            </a:pPr>
            <a:r>
              <a:rPr lang="ru-RU" sz="1800" dirty="0" smtClean="0"/>
              <a:t>В состав жидкости клеричи входят в элемент таллий. Кроме таллия ещё 28 химических элементов. Учёные занимаются широкомасштабным изучением экологии Вилюя. По их сведениям ( Д. Д. Саввинов, П. Г. Петрова, А. И. Воложанин) в водорослях реки больше обычного содержится: никель – 4-7, хром – 2-3, сурьма – 4-7, кобальт и железо – 7, медь и цинк – 2-5, марганец – в 20 раз. </a:t>
            </a:r>
          </a:p>
          <a:p>
            <a:pPr>
              <a:buNone/>
            </a:pPr>
            <a:r>
              <a:rPr lang="ru-RU" sz="1800" dirty="0" smtClean="0"/>
              <a:t>Для развития алмазной промышленности нужна была энергия. Была построена Вилюйская ГЭС с 1964-1970гг. Под водой находятся 1500 га на сенокосных угодий, 17 млн. кубометров древесины. Всё это ведёт к тому, что здоровье местного населения ухудшается. </a:t>
            </a:r>
          </a:p>
          <a:p>
            <a:pPr>
              <a:buNone/>
            </a:pPr>
            <a:r>
              <a:rPr lang="ru-RU" sz="1800" dirty="0" smtClean="0"/>
              <a:t>За 20 лет заболевание раком увеличилось в 1,4 – 1,7, заболевания кровеносных сосудов, сердца – </a:t>
            </a:r>
            <a:r>
              <a:rPr lang="ru-RU" sz="1800" smtClean="0"/>
              <a:t>3-8 раз.    </a:t>
            </a:r>
            <a:endParaRPr lang="ru-R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498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Алмаз на здоровье человека</vt:lpstr>
      <vt:lpstr>Рудные полезные ископаемые</vt:lpstr>
      <vt:lpstr>Благородные металлы</vt:lpstr>
      <vt:lpstr>Здоровье человека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Алмаз на здоровье человека</dc:title>
  <dc:creator>I see you in hell</dc:creator>
  <cp:lastModifiedBy>I see you in hell</cp:lastModifiedBy>
  <cp:revision>9</cp:revision>
  <dcterms:created xsi:type="dcterms:W3CDTF">2009-02-18T06:59:19Z</dcterms:created>
  <dcterms:modified xsi:type="dcterms:W3CDTF">2009-02-19T05:12:09Z</dcterms:modified>
</cp:coreProperties>
</file>