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7" r:id="rId6"/>
    <p:sldId id="268" r:id="rId7"/>
    <p:sldId id="269" r:id="rId8"/>
    <p:sldId id="276" r:id="rId9"/>
    <p:sldId id="283" r:id="rId10"/>
    <p:sldId id="285" r:id="rId11"/>
    <p:sldId id="284" r:id="rId12"/>
    <p:sldId id="270" r:id="rId13"/>
    <p:sldId id="266" r:id="rId14"/>
    <p:sldId id="265" r:id="rId15"/>
    <p:sldId id="261" r:id="rId16"/>
    <p:sldId id="282" r:id="rId17"/>
    <p:sldId id="263" r:id="rId18"/>
    <p:sldId id="262" r:id="rId19"/>
    <p:sldId id="286" r:id="rId20"/>
    <p:sldId id="275" r:id="rId21"/>
    <p:sldId id="273" r:id="rId22"/>
    <p:sldId id="274" r:id="rId23"/>
    <p:sldId id="279" r:id="rId24"/>
    <p:sldId id="25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firstSliceAng val="0"/>
      </c:pieChart>
    </c:plotArea>
    <c:legend>
      <c:legendPos val="r"/>
      <c:legendEntry>
        <c:idx val="1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0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0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0240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240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41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4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2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2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242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0242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42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138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13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138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13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139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13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40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0894831-D06D-4086-8A8A-848212EC416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014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140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C7BC5FB-60C4-4F1C-B704-5AB98608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7;&#1097;&#1077;%20&#1086;&#1076;&#1080;&#1085;%20&#1084;&#1072;&#1084;&#1080;&#1085;%20&#1093;&#1083;&#1072;&#1084;%20&#1085;&#1072;%20&#1082;&#1086;&#1084;&#1087;&#1077;\&#1086;&#1090;&#1082;&#1088;&#1099;&#1090;&#1099;&#1081;%20&#1091;&#1088;&#1086;&#1082;\146%20&#1055;&#1054;%20&#1057;&#1045;&#1050;&#1056;&#1045;&#1058;&#1059;%20&#1042;&#1057;&#1045;&#1052;&#1059;%20&#1057;&#1042;&#1045;&#1058;&#1059;.mp3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7;&#1097;&#1077;%20&#1086;&#1076;&#1080;&#1085;%20&#1084;&#1072;&#1084;&#1080;&#1085;%20&#1093;&#1083;&#1072;&#1084;%20&#1085;&#1072;%20&#1082;&#1086;&#1084;&#1087;&#1077;\&#1086;&#1090;&#1082;&#1088;&#1099;&#1090;&#1099;&#1081;%20&#1091;&#1088;&#1086;&#1082;\21_C.Santana.mp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о чём идёт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Я, газ, легчайший и бесцветный,</a:t>
            </a:r>
          </a:p>
          <a:p>
            <a:pPr>
              <a:buNone/>
            </a:pPr>
            <a:r>
              <a:rPr lang="ru-RU" sz="4000" dirty="0" smtClean="0"/>
              <a:t>Неядовитый и безвредный,</a:t>
            </a:r>
          </a:p>
          <a:p>
            <a:pPr>
              <a:buNone/>
            </a:pPr>
            <a:r>
              <a:rPr lang="ru-RU" sz="4000" dirty="0" smtClean="0"/>
              <a:t>Соединяясь с кислородом,</a:t>
            </a:r>
          </a:p>
          <a:p>
            <a:pPr>
              <a:buNone/>
            </a:pPr>
            <a:r>
              <a:rPr lang="ru-RU" sz="4000" dirty="0" smtClean="0"/>
              <a:t>Я для питья даю вам воду!</a:t>
            </a:r>
            <a:endParaRPr lang="ru-RU" sz="4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Водород как простое вещество и как химический элемент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34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685792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Параметры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Химический элемент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Простое вещество</a:t>
                      </a:r>
                      <a:endParaRPr lang="ru-RU" dirty="0"/>
                    </a:p>
                  </a:txBody>
                  <a:tcPr/>
                </a:tc>
              </a:tr>
              <a:tr h="67609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Химическая формула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</a:t>
                      </a:r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67609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Относительная</a:t>
                      </a:r>
                      <a:r>
                        <a:rPr lang="ru-RU" sz="2400" baseline="0" dirty="0" smtClean="0"/>
                        <a:t> атомная или молекулярная массы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 r(H) = 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M r (H</a:t>
                      </a:r>
                      <a:r>
                        <a:rPr lang="en-US" sz="2000" dirty="0" smtClean="0"/>
                        <a:t>2</a:t>
                      </a:r>
                      <a:r>
                        <a:rPr lang="en-US" sz="3600" dirty="0" smtClean="0"/>
                        <a:t>) =2</a:t>
                      </a:r>
                      <a:endParaRPr lang="ru-RU" sz="3600" dirty="0"/>
                    </a:p>
                  </a:txBody>
                  <a:tcPr/>
                </a:tc>
              </a:tr>
              <a:tr h="16670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Свойства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r>
                        <a:rPr lang="ru-RU" sz="2400" baseline="0" dirty="0" smtClean="0"/>
                        <a:t>Входит в состав простых и сложных веществ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400" dirty="0" smtClean="0"/>
                        <a:t>Обладает набором физических и химических свойств.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Если бы перед вами стояла задача получить большое количество водорода, какое сырьё вы бы выбрали и почему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водорода из воды с помощью солнечной энергии</a:t>
            </a:r>
            <a:endParaRPr lang="ru-RU" dirty="0"/>
          </a:p>
        </p:txBody>
      </p:sp>
      <p:pic>
        <p:nvPicPr>
          <p:cNvPr id="4" name="Содержимое 3" descr="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81187"/>
            <a:ext cx="7215238" cy="4119581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водорода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В промышленности :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2СН</a:t>
            </a:r>
            <a:r>
              <a:rPr lang="ru-RU" baseline="-25000" dirty="0" smtClean="0"/>
              <a:t>4</a:t>
            </a:r>
            <a:r>
              <a:rPr lang="ru-RU" dirty="0" smtClean="0"/>
              <a:t> + О</a:t>
            </a:r>
            <a:r>
              <a:rPr lang="ru-RU" baseline="-25000" dirty="0" smtClean="0"/>
              <a:t>2</a:t>
            </a:r>
            <a:r>
              <a:rPr lang="ru-RU" dirty="0" smtClean="0"/>
              <a:t> = 2СО + 4Н</a:t>
            </a:r>
            <a:r>
              <a:rPr lang="ru-RU" baseline="-25000" dirty="0" smtClean="0"/>
              <a:t>2 </a:t>
            </a:r>
            <a:r>
              <a:rPr lang="en-US" dirty="0" smtClean="0">
                <a:cs typeface="Arial" charset="0"/>
              </a:rPr>
              <a:t>↑</a:t>
            </a:r>
            <a:endParaRPr lang="ru-RU" dirty="0" smtClean="0">
              <a:cs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  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= 2H</a:t>
            </a:r>
            <a:r>
              <a:rPr lang="en-US" baseline="-25000" dirty="0" smtClean="0"/>
              <a:t>2 </a:t>
            </a:r>
            <a:r>
              <a:rPr lang="en-US" dirty="0" smtClean="0">
                <a:cs typeface="Arial" charset="0"/>
              </a:rPr>
              <a:t>↑</a:t>
            </a:r>
            <a:r>
              <a:rPr lang="en-US" dirty="0" smtClean="0"/>
              <a:t> + O</a:t>
            </a:r>
            <a:r>
              <a:rPr lang="en-US" baseline="-25000" dirty="0" smtClean="0"/>
              <a:t>2 </a:t>
            </a:r>
            <a:r>
              <a:rPr lang="en-US" dirty="0" smtClean="0">
                <a:cs typeface="Arial" charset="0"/>
              </a:rPr>
              <a:t>↑</a:t>
            </a:r>
            <a:endParaRPr lang="en-US" baseline="-25000" dirty="0" smtClean="0"/>
          </a:p>
          <a:p>
            <a:pPr algn="ctr">
              <a:lnSpc>
                <a:spcPct val="90000"/>
              </a:lnSpc>
              <a:buNone/>
              <a:defRPr/>
            </a:pPr>
            <a:endParaRPr lang="ru-RU" dirty="0" smtClean="0"/>
          </a:p>
          <a:p>
            <a:pPr algn="ctr">
              <a:lnSpc>
                <a:spcPct val="90000"/>
              </a:lnSpc>
              <a:buNone/>
              <a:defRPr/>
            </a:pPr>
            <a:endParaRPr lang="ru-RU" dirty="0" smtClean="0"/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dirty="0" smtClean="0"/>
              <a:t> В лаборатории :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dirty="0" smtClean="0"/>
              <a:t> Zn 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= ZnSO</a:t>
            </a:r>
            <a:r>
              <a:rPr lang="en-US" baseline="-25000" dirty="0" smtClean="0"/>
              <a:t>4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>
                <a:cs typeface="Arial" charset="0"/>
              </a:rPr>
              <a:t>↑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Получение водорода в лаборатории </a:t>
            </a:r>
            <a:endParaRPr lang="ru-RU" sz="40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1071538" y="1571612"/>
            <a:ext cx="69294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Собирание водорода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Методом вытеснения воды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Методом вытеснения воздуха</a:t>
            </a:r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8000" contrast="18000"/>
          </a:blip>
          <a:srcRect/>
          <a:stretch>
            <a:fillRect/>
          </a:stretch>
        </p:blipFill>
        <p:spPr bwMode="auto">
          <a:xfrm>
            <a:off x="500034" y="2500305"/>
            <a:ext cx="3714775" cy="36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4714876" y="2500306"/>
            <a:ext cx="3786214" cy="366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сейчас -  физминутка !</a:t>
            </a:r>
            <a:endParaRPr lang="ru-RU" dirty="0"/>
          </a:p>
        </p:txBody>
      </p:sp>
      <p:pic>
        <p:nvPicPr>
          <p:cNvPr id="4" name="Содержимое 3" descr="SL00712_.WM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643050"/>
            <a:ext cx="7715304" cy="4469118"/>
          </a:xfrm>
        </p:spPr>
      </p:pic>
      <p:pic>
        <p:nvPicPr>
          <p:cNvPr id="5" name="146 ПО СЕКРЕТУ ВСЕМУ СВЕТ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гремучей смеси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Обычно лёгок и летуч,</a:t>
            </a:r>
          </a:p>
          <a:p>
            <a:pPr>
              <a:buNone/>
            </a:pPr>
            <a:r>
              <a:rPr lang="ru-RU" dirty="0" smtClean="0"/>
              <a:t>Он вдруг становится могуч:</a:t>
            </a:r>
          </a:p>
          <a:p>
            <a:pPr>
              <a:buNone/>
            </a:pPr>
            <a:r>
              <a:rPr lang="ru-RU" dirty="0" smtClean="0"/>
              <a:t>Его нагрев     неосторожно</a:t>
            </a:r>
          </a:p>
          <a:p>
            <a:pPr>
              <a:buNone/>
            </a:pPr>
            <a:r>
              <a:rPr lang="ru-RU" dirty="0" smtClean="0"/>
              <a:t>Взорвать в округе всё возможно.</a:t>
            </a: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18000"/>
          </a:blip>
          <a:srcRect l="2414"/>
          <a:stretch>
            <a:fillRect/>
          </a:stretch>
        </p:blipFill>
        <p:spPr bwMode="auto">
          <a:xfrm>
            <a:off x="4648200" y="1714488"/>
            <a:ext cx="4038600" cy="385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свойства водорода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Лёгкий горючий газ без цвета, запаха и вкуса.</a:t>
            </a:r>
          </a:p>
          <a:p>
            <a:r>
              <a:rPr lang="ru-RU" dirty="0" smtClean="0"/>
              <a:t>Температура плавления -259,15</a:t>
            </a:r>
          </a:p>
          <a:p>
            <a:r>
              <a:rPr lang="ru-RU" dirty="0" smtClean="0"/>
              <a:t>Температура кипения -252,7</a:t>
            </a:r>
          </a:p>
          <a:p>
            <a:r>
              <a:rPr lang="ru-RU" dirty="0" smtClean="0"/>
              <a:t> Плохо растворим в воде.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4648200" y="1956067"/>
            <a:ext cx="4038600" cy="378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области применения водорода</a:t>
            </a:r>
            <a:endParaRPr lang="ru-RU" dirty="0"/>
          </a:p>
        </p:txBody>
      </p:sp>
      <p:pic>
        <p:nvPicPr>
          <p:cNvPr id="6" name="Содержимое 5" descr="рисунок.jpeg"/>
          <p:cNvPicPr>
            <a:picLocks noGrp="1" noChangeAspect="1"/>
          </p:cNvPicPr>
          <p:nvPr>
            <p:ph idx="1"/>
          </p:nvPr>
        </p:nvPicPr>
        <p:blipFill>
          <a:blip r:embed="rId2"/>
          <a:srcRect l="2631" t="4191" r="877" b="838"/>
          <a:stretch>
            <a:fillRect/>
          </a:stretch>
        </p:blipFill>
        <p:spPr>
          <a:xfrm>
            <a:off x="642910" y="1714488"/>
            <a:ext cx="7858180" cy="4857784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384"/>
          </a:xfrm>
        </p:spPr>
        <p:txBody>
          <a:bodyPr/>
          <a:lstStyle/>
          <a:p>
            <a:r>
              <a:rPr lang="ru-RU" dirty="0" smtClean="0"/>
              <a:t>Тема урока «Водород»</a:t>
            </a:r>
            <a:br>
              <a:rPr lang="ru-RU" dirty="0" smtClean="0"/>
            </a:br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958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Водород в природе.</a:t>
            </a:r>
          </a:p>
          <a:p>
            <a:pPr>
              <a:buNone/>
            </a:pPr>
            <a:r>
              <a:rPr lang="ru-RU" dirty="0" smtClean="0"/>
              <a:t>2. Историческая справка.</a:t>
            </a:r>
          </a:p>
          <a:p>
            <a:pPr>
              <a:buNone/>
            </a:pPr>
            <a:r>
              <a:rPr lang="ru-RU" dirty="0" smtClean="0"/>
              <a:t>3. Водород – химический  элемент.</a:t>
            </a:r>
          </a:p>
          <a:p>
            <a:pPr>
              <a:buNone/>
            </a:pPr>
            <a:r>
              <a:rPr lang="ru-RU" dirty="0" smtClean="0"/>
              <a:t>4. Водород – простое вещество.</a:t>
            </a:r>
          </a:p>
          <a:p>
            <a:pPr>
              <a:buNone/>
            </a:pPr>
            <a:r>
              <a:rPr lang="ru-RU" dirty="0" smtClean="0"/>
              <a:t>5. Получение и собирание водорода.</a:t>
            </a:r>
          </a:p>
          <a:p>
            <a:pPr>
              <a:buNone/>
            </a:pPr>
            <a:r>
              <a:rPr lang="ru-RU" dirty="0" smtClean="0"/>
              <a:t>6. Физические свойства водорода.</a:t>
            </a:r>
          </a:p>
          <a:p>
            <a:pPr>
              <a:buNone/>
            </a:pPr>
            <a:r>
              <a:rPr lang="ru-RU" dirty="0" smtClean="0"/>
              <a:t>7. Применение водорода.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водорода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186238" cy="47387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Водородом заполняли дирижабли вплоть до 1937 года, пока не взорвался немецкий дирижабль «Гинденбург». Погибло 36 человек. Размеры дирижабля достигали  размеров двух футбольных полей.</a:t>
            </a:r>
            <a:endParaRPr lang="ru-RU" dirty="0"/>
          </a:p>
        </p:txBody>
      </p:sp>
      <p:pic>
        <p:nvPicPr>
          <p:cNvPr id="5" name="Содержимое 4" descr="0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714488"/>
            <a:ext cx="3357585" cy="4143403"/>
          </a:xfrm>
        </p:spPr>
      </p:pic>
    </p:spTree>
  </p:cSld>
  <p:clrMapOvr>
    <a:masterClrMapping/>
  </p:clrMapOvr>
  <p:transition>
    <p:circle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Водород в качестве горючего</a:t>
            </a:r>
            <a:endParaRPr lang="ru-RU" dirty="0"/>
          </a:p>
        </p:txBody>
      </p:sp>
      <p:pic>
        <p:nvPicPr>
          <p:cNvPr id="5" name="Содержимое 4" descr="0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4071966" cy="3714776"/>
          </a:xfrm>
        </p:spPr>
      </p:pic>
      <p:pic>
        <p:nvPicPr>
          <p:cNvPr id="6" name="Содержимое 5" descr="0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857364"/>
            <a:ext cx="3381382" cy="3710004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Водород – аккумулятор энергии</a:t>
            </a:r>
            <a:endParaRPr lang="ru-RU" dirty="0"/>
          </a:p>
        </p:txBody>
      </p:sp>
      <p:pic>
        <p:nvPicPr>
          <p:cNvPr id="5" name="Содержимое 4" descr="0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3714776" cy="3571899"/>
          </a:xfrm>
        </p:spPr>
      </p:pic>
      <p:pic>
        <p:nvPicPr>
          <p:cNvPr id="6" name="Содержимое 5" descr="0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143116"/>
            <a:ext cx="3143249" cy="3424253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Если вы согласны с утверждениями, поставьте плюс.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Я узнал много нового и интересного.</a:t>
            </a:r>
          </a:p>
          <a:p>
            <a:r>
              <a:rPr lang="ru-RU" dirty="0" smtClean="0"/>
              <a:t>2. На все возникшие в ходе урока вопросы я получил ответы.</a:t>
            </a:r>
          </a:p>
          <a:p>
            <a:r>
              <a:rPr lang="ru-RU" dirty="0" smtClean="0"/>
              <a:t>3. Мне это пригодится в будущей профессиональной деятельности и в повседневной жизни.</a:t>
            </a:r>
          </a:p>
          <a:p>
            <a:r>
              <a:rPr lang="ru-RU" dirty="0" smtClean="0"/>
              <a:t>4. Считаю, что работал добросовестно и достиг цели урока.</a:t>
            </a:r>
            <a:endParaRPr lang="ru-RU" dirty="0"/>
          </a:p>
        </p:txBody>
      </p:sp>
      <p:pic>
        <p:nvPicPr>
          <p:cNvPr id="4" name="21_C.Santa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57200" y="285729"/>
            <a:ext cx="8229600" cy="1357322"/>
          </a:xfrm>
        </p:spPr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7158" y="1643050"/>
            <a:ext cx="8286808" cy="3538550"/>
          </a:xfrm>
        </p:spPr>
        <p:txBody>
          <a:bodyPr/>
          <a:lstStyle/>
          <a:p>
            <a:r>
              <a:rPr lang="ru-RU" dirty="0" smtClean="0"/>
              <a:t>Запишите домашнее задание.  </a:t>
            </a:r>
          </a:p>
          <a:p>
            <a:r>
              <a:rPr lang="ru-RU" dirty="0" smtClean="0"/>
              <a:t>Стр.71 – 74(читать)</a:t>
            </a:r>
          </a:p>
          <a:p>
            <a:r>
              <a:rPr lang="ru-RU" dirty="0" smtClean="0"/>
              <a:t>Подготовить сообщения по темам: </a:t>
            </a:r>
          </a:p>
          <a:p>
            <a:pPr marL="514350" indent="-514350" algn="l"/>
            <a:r>
              <a:rPr lang="ru-RU" dirty="0" smtClean="0"/>
              <a:t>«Водород во Вселенной»,</a:t>
            </a:r>
          </a:p>
          <a:p>
            <a:pPr marL="514350" indent="-514350" algn="l"/>
            <a:r>
              <a:rPr lang="ru-RU" dirty="0" smtClean="0"/>
              <a:t>«Старинные способы получения водорода»,</a:t>
            </a:r>
          </a:p>
          <a:p>
            <a:pPr marL="514350" indent="-514350" algn="l"/>
            <a:r>
              <a:rPr lang="ru-RU" dirty="0" smtClean="0"/>
              <a:t>«Из истории развития воздухоплавания».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Водород в природе.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Первый я на белом свете:</a:t>
            </a:r>
          </a:p>
          <a:p>
            <a:pPr>
              <a:buNone/>
            </a:pPr>
            <a:r>
              <a:rPr lang="ru-RU" dirty="0" smtClean="0"/>
              <a:t>   Во вселенной, на планете</a:t>
            </a:r>
          </a:p>
          <a:p>
            <a:pPr>
              <a:buNone/>
            </a:pPr>
            <a:r>
              <a:rPr lang="ru-RU" dirty="0" smtClean="0"/>
              <a:t>   Превращаюсь в лёгкий гелий,</a:t>
            </a:r>
          </a:p>
          <a:p>
            <a:pPr>
              <a:buNone/>
            </a:pPr>
            <a:r>
              <a:rPr lang="ru-RU" dirty="0" smtClean="0"/>
              <a:t>   Зажигаю Солнце в небе.</a:t>
            </a:r>
          </a:p>
          <a:p>
            <a:pPr>
              <a:buNone/>
            </a:pPr>
            <a:r>
              <a:rPr lang="ru-RU" dirty="0" smtClean="0"/>
              <a:t>   Гость из космоса пришёл</a:t>
            </a:r>
          </a:p>
          <a:p>
            <a:pPr>
              <a:buNone/>
            </a:pPr>
            <a:r>
              <a:rPr lang="ru-RU" dirty="0" smtClean="0"/>
              <a:t>   В воде приют себе нашёл! </a:t>
            </a:r>
          </a:p>
          <a:p>
            <a:pPr>
              <a:buNone/>
            </a:pPr>
            <a:r>
              <a:rPr lang="ru-RU" dirty="0" smtClean="0"/>
              <a:t>(Объясните смысл этого стихотворения изучив материал учебника нахождение водорода в природе стр. 71)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Нахождение в природе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земной коре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Во вселенной</a:t>
            </a:r>
            <a:endParaRPr lang="ru-RU" dirty="0"/>
          </a:p>
        </p:txBody>
      </p:sp>
      <p:pic>
        <p:nvPicPr>
          <p:cNvPr id="8" name="Содержимое 7" descr="image3037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428868"/>
            <a:ext cx="4041775" cy="3500461"/>
          </a:xfrm>
        </p:spPr>
      </p:pic>
      <p:pic>
        <p:nvPicPr>
          <p:cNvPr id="10" name="Содержимое 9" descr="image3038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402797"/>
            <a:ext cx="4040188" cy="3495444"/>
          </a:xfrm>
        </p:spPr>
      </p:pic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Водород был известен ещё в </a:t>
            </a:r>
            <a:r>
              <a:rPr lang="en-US" dirty="0" smtClean="0"/>
              <a:t>XVI</a:t>
            </a:r>
            <a:r>
              <a:rPr lang="ru-RU" dirty="0" smtClean="0"/>
              <a:t> веке Теофрасту Парацельсу (1493-1541)</a:t>
            </a:r>
          </a:p>
          <a:p>
            <a:r>
              <a:rPr lang="ru-RU" dirty="0" smtClean="0"/>
              <a:t>Его получали Ван-Гельмонт(1577-1644),</a:t>
            </a:r>
          </a:p>
          <a:p>
            <a:pPr>
              <a:buNone/>
            </a:pPr>
            <a:r>
              <a:rPr lang="ru-RU" dirty="0" smtClean="0"/>
              <a:t>Роберт Бойль (1627-1691),</a:t>
            </a:r>
          </a:p>
          <a:p>
            <a:pPr>
              <a:buNone/>
            </a:pPr>
            <a:r>
              <a:rPr lang="ru-RU" dirty="0" smtClean="0"/>
              <a:t>Николя Лемери (1645-1715),</a:t>
            </a:r>
          </a:p>
          <a:p>
            <a:pPr>
              <a:buNone/>
            </a:pPr>
            <a:r>
              <a:rPr lang="ru-RU" dirty="0" smtClean="0"/>
              <a:t>Михаил Васильевич Ломоносов (1711-1765),</a:t>
            </a:r>
          </a:p>
          <a:p>
            <a:pPr>
              <a:buNone/>
            </a:pPr>
            <a:r>
              <a:rPr lang="ru-RU" dirty="0" smtClean="0"/>
              <a:t>Джозеф Пристли и др.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Всё те же открытия.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1766 году известный английский учёный Генри Кавендиш получил «искусственный воздух» действием цинка  на разведённую соляную кислоту. Это было совершенно новое вещество, которое хорошо горело и получило название «горючего воздуха» 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водорода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Лишь в 1787 году Антуан Лавуазье доказал, что «горючий воздух»,открытый в 1766 году входит в состав воды и дал ему название «гидрогениум», т.е. «рождающий воду», «водород».</a:t>
            </a:r>
            <a:endParaRPr lang="ru-RU" sz="36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Водород – химический элемент.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Характеристика водорода по периодической системе. </a:t>
            </a:r>
          </a:p>
          <a:p>
            <a:r>
              <a:rPr lang="ru-RU" dirty="0" smtClean="0"/>
              <a:t>1. Порядковый номер.</a:t>
            </a:r>
          </a:p>
          <a:p>
            <a:r>
              <a:rPr lang="ru-RU" dirty="0" smtClean="0"/>
              <a:t>2. Номер периода.</a:t>
            </a:r>
          </a:p>
          <a:p>
            <a:r>
              <a:rPr lang="ru-RU" dirty="0" smtClean="0"/>
              <a:t>3. Номер группы.</a:t>
            </a:r>
          </a:p>
          <a:p>
            <a:r>
              <a:rPr lang="ru-RU" dirty="0" smtClean="0"/>
              <a:t>4. Относительная атомная масса.</a:t>
            </a:r>
          </a:p>
          <a:p>
            <a:r>
              <a:rPr lang="ru-RU" dirty="0" smtClean="0"/>
              <a:t>5. Валентность водорода.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Водород – простое вещество.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5000" dirty="0" smtClean="0"/>
              <a:t>Н</a:t>
            </a:r>
            <a:r>
              <a:rPr lang="ru-RU" sz="15000" dirty="0" smtClean="0"/>
              <a:t>2</a:t>
            </a:r>
            <a:endParaRPr lang="ru-RU" sz="15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6">
      <a:dk1>
        <a:srgbClr val="809296"/>
      </a:dk1>
      <a:lt1>
        <a:srgbClr val="FFFFFF"/>
      </a:lt1>
      <a:dk2>
        <a:srgbClr val="6699FF"/>
      </a:dk2>
      <a:lt2>
        <a:srgbClr val="B3EDFF"/>
      </a:lt2>
      <a:accent1>
        <a:srgbClr val="FF9933"/>
      </a:accent1>
      <a:accent2>
        <a:srgbClr val="FFAA99"/>
      </a:accent2>
      <a:accent3>
        <a:srgbClr val="B8CAFF"/>
      </a:accent3>
      <a:accent4>
        <a:srgbClr val="DADADA"/>
      </a:accent4>
      <a:accent5>
        <a:srgbClr val="FFCAAD"/>
      </a:accent5>
      <a:accent6>
        <a:srgbClr val="E79A8A"/>
      </a:accent6>
      <a:hlink>
        <a:srgbClr val="FFCFAB"/>
      </a:hlink>
      <a:folHlink>
        <a:srgbClr val="CC99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ex5</Template>
  <TotalTime>786</TotalTime>
  <Words>622</Words>
  <Application>Microsoft Office PowerPoint</Application>
  <PresentationFormat>Экран (4:3)</PresentationFormat>
  <Paragraphs>100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Вершина горы</vt:lpstr>
      <vt:lpstr>Отгадайте о чём идёт речь</vt:lpstr>
      <vt:lpstr>Тема урока «Водород» План урока</vt:lpstr>
      <vt:lpstr>Водород в природе.</vt:lpstr>
      <vt:lpstr>Нахождение в природе</vt:lpstr>
      <vt:lpstr>Исторические сведения</vt:lpstr>
      <vt:lpstr>Всё те же открытия.</vt:lpstr>
      <vt:lpstr>Открытие водорода</vt:lpstr>
      <vt:lpstr>Водород – химический элемент.</vt:lpstr>
      <vt:lpstr>Водород – простое вещество.</vt:lpstr>
      <vt:lpstr>Водород как простое вещество и как химический элемент</vt:lpstr>
      <vt:lpstr>Ответьте на вопрос.</vt:lpstr>
      <vt:lpstr>Получение водорода из воды с помощью солнечной энергии</vt:lpstr>
      <vt:lpstr>Получение водорода</vt:lpstr>
      <vt:lpstr>Получение водорода в лаборатории </vt:lpstr>
      <vt:lpstr>Собирание водорода</vt:lpstr>
      <vt:lpstr>А сейчас -  физминутка !</vt:lpstr>
      <vt:lpstr>Образование гремучей смеси</vt:lpstr>
      <vt:lpstr>Физические свойства водорода</vt:lpstr>
      <vt:lpstr>Некоторые области применения водорода</vt:lpstr>
      <vt:lpstr>Применение водорода</vt:lpstr>
      <vt:lpstr>Водород в качестве горючего</vt:lpstr>
      <vt:lpstr>Водород – аккумулятор энергии</vt:lpstr>
      <vt:lpstr>Если вы согласны с утверждениями, поставьте плюс.</vt:lpstr>
      <vt:lpstr>Спасибо за урок!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Отгадайте о чём идёт речь</dc:title>
  <dc:creator>R I D D I K</dc:creator>
  <cp:lastModifiedBy>R I D D I K</cp:lastModifiedBy>
  <cp:revision>72</cp:revision>
  <dcterms:created xsi:type="dcterms:W3CDTF">2009-11-29T09:02:34Z</dcterms:created>
  <dcterms:modified xsi:type="dcterms:W3CDTF">2010-01-18T08:50:51Z</dcterms:modified>
</cp:coreProperties>
</file>