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1" r:id="rId3"/>
    <p:sldId id="257" r:id="rId4"/>
    <p:sldId id="282" r:id="rId5"/>
    <p:sldId id="262" r:id="rId6"/>
    <p:sldId id="263" r:id="rId7"/>
    <p:sldId id="264" r:id="rId8"/>
    <p:sldId id="266" r:id="rId9"/>
    <p:sldId id="265" r:id="rId10"/>
    <p:sldId id="267" r:id="rId11"/>
    <p:sldId id="272" r:id="rId12"/>
    <p:sldId id="274" r:id="rId13"/>
    <p:sldId id="273" r:id="rId14"/>
    <p:sldId id="280" r:id="rId15"/>
    <p:sldId id="279" r:id="rId16"/>
    <p:sldId id="275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396" y="8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11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13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18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10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Прямая соединительная линия 21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22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Овал 23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Овал 25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Овал 24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088A6-A17F-478A-B602-93CCD400F237}" type="datetimeFigureOut">
              <a:rPr lang="ru-RU"/>
              <a:pPr>
                <a:defRPr/>
              </a:pPr>
              <a:t>14.01.2010</a:t>
            </a:fld>
            <a:endParaRPr lang="ru-RU"/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0E35EE-A7DB-41D3-87D9-3518CCF5BA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E8CA2-6F8B-4B75-84E0-245BAAD19E1F}" type="datetimeFigureOut">
              <a:rPr lang="ru-RU"/>
              <a:pPr>
                <a:defRPr/>
              </a:pPr>
              <a:t>14.01.2010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18F1F-487C-43E1-ACD3-903C2CC4AF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A7E04-EE0D-4620-8FAD-2E9E6E0067A2}" type="datetimeFigureOut">
              <a:rPr lang="ru-RU"/>
              <a:pPr>
                <a:defRPr/>
              </a:pPr>
              <a:t>14.01.2010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6F92E-6430-4D67-8992-848A470768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3431D04-647B-4690-8FE7-60F37BD664B7}" type="datetimeFigureOut">
              <a:rPr lang="ru-RU"/>
              <a:pPr>
                <a:defRPr/>
              </a:pPr>
              <a:t>14.01.2010</a:t>
            </a:fld>
            <a:endParaRPr lang="ru-RU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92E91B9-CB23-4994-A152-CB97D5C836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9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10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11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ая соединительная линия 12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ая соединительная линия 14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Овал 19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Овал 20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21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22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Прямая соединительная линия 25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D044BE-05DE-4520-86BB-72B757187E9E}" type="datetimeFigureOut">
              <a:rPr lang="ru-RU"/>
              <a:pPr>
                <a:defRPr/>
              </a:pPr>
              <a:t>14.01.2010</a:t>
            </a:fld>
            <a:endParaRPr lang="ru-RU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9C3CA7-66BD-4FD5-8B2D-E519EB86AA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78E40-6153-4067-AA7F-D40ED317FC8C}" type="datetimeFigureOut">
              <a:rPr lang="ru-RU"/>
              <a:pPr>
                <a:defRPr/>
              </a:pPr>
              <a:t>14.01.2010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D440A-ACAC-4753-A1E3-E92C4362E1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4C6623-7306-4C19-B408-C846C5B4A011}" type="datetimeFigureOut">
              <a:rPr lang="ru-RU"/>
              <a:pPr>
                <a:defRPr/>
              </a:pPr>
              <a:t>14.01.2010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35483-72DF-4614-9B17-E92D60C8E7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4AD28CA-9E8E-42B0-9E5C-FD96404CEBAC}" type="datetimeFigureOut">
              <a:rPr lang="ru-RU"/>
              <a:pPr>
                <a:defRPr/>
              </a:pPr>
              <a:t>14.01.2010</a:t>
            </a:fld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D1B9D2E-BCB8-4CCD-A5A8-453CD092F6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A867E-220D-48EB-BB7D-4396AC464420}" type="datetimeFigureOut">
              <a:rPr lang="ru-RU"/>
              <a:pPr>
                <a:defRPr/>
              </a:pPr>
              <a:t>14.01.2010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E9C8A-E069-4918-AC0B-FB620DF313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Прямая соединительная линия 8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Овал 13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1D3F62F-DAF6-4C9C-AE5E-1B6731B5D52C}" type="datetimeFigureOut">
              <a:rPr lang="ru-RU"/>
              <a:pPr>
                <a:defRPr/>
              </a:pPr>
              <a:t>14.01.2010</a:t>
            </a:fld>
            <a:endParaRPr lang="ru-RU"/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CD7B0E2-FAE7-4402-8E23-77D60A4F97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Овал 12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" name="Прямая соединительная линия 19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F6E5157-C913-44E8-A3B5-A442C70C654D}" type="datetimeFigureOut">
              <a:rPr lang="ru-RU"/>
              <a:pPr>
                <a:defRPr/>
              </a:pPr>
              <a:t>14.01.2010</a:t>
            </a:fld>
            <a:endParaRPr lang="ru-RU"/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6809601-56D4-49FA-B040-FAA508C9CD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EBE7B182-5DF2-4F77-A501-F3F0DF6A4ABD}" type="datetimeFigureOut">
              <a:rPr lang="ru-RU"/>
              <a:pPr>
                <a:defRPr/>
              </a:pPr>
              <a:t>14.01.2010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F4E23751-0CEE-4133-9C63-489729DB99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1" r:id="rId4"/>
    <p:sldLayoutId id="2147483670" r:id="rId5"/>
    <p:sldLayoutId id="2147483675" r:id="rId6"/>
    <p:sldLayoutId id="2147483669" r:id="rId7"/>
    <p:sldLayoutId id="2147483676" r:id="rId8"/>
    <p:sldLayoutId id="2147483677" r:id="rId9"/>
    <p:sldLayoutId id="2147483668" r:id="rId10"/>
    <p:sldLayoutId id="2147483667" r:id="rId11"/>
  </p:sldLayoutIdLst>
  <p:transition>
    <p:split orient="vert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388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000" dirty="0" smtClean="0"/>
              <a:t>МИР ЭМОЦИЙ</a:t>
            </a:r>
            <a:endParaRPr lang="ru-RU" sz="6000" dirty="0"/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2319338" y="5105400"/>
            <a:ext cx="5565775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200" b="1">
                <a:latin typeface="Times New Roman" pitchFamily="18" charset="0"/>
              </a:rPr>
              <a:t>Корзенникова С.А. </a:t>
            </a:r>
          </a:p>
          <a:p>
            <a:r>
              <a:rPr lang="ru-RU" sz="1200">
                <a:latin typeface="Times New Roman" pitchFamily="18" charset="0"/>
              </a:rPr>
              <a:t>педагог-психолог, МОУ «Гимназия г. Троицка» Московской области.</a:t>
            </a:r>
          </a:p>
          <a:p>
            <a:r>
              <a:rPr lang="ru-RU" sz="1200">
                <a:latin typeface="Times New Roman" pitchFamily="18" charset="0"/>
              </a:rPr>
              <a:t>217-391-348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Содержимое 5" descr="princess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28813" y="339725"/>
            <a:ext cx="4748212" cy="6303963"/>
          </a:xfr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Содержимое 3" descr="shishkin04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71688" y="203200"/>
            <a:ext cx="4429125" cy="6483350"/>
          </a:xfr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Содержимое 3" descr="warth1886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0063" y="428625"/>
            <a:ext cx="8256587" cy="5786438"/>
          </a:xfr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Содержимое 3" descr="vasnecov0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28825" y="214313"/>
            <a:ext cx="4471988" cy="6416675"/>
          </a:xfr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</a:rPr>
              <a:t>Мама радуется, когда…</a:t>
            </a:r>
            <a:br>
              <a:rPr lang="ru-RU" b="1" dirty="0" smtClean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6626" name="Содержимое 2"/>
          <p:cNvSpPr>
            <a:spLocks noGrp="1"/>
          </p:cNvSpPr>
          <p:nvPr>
            <p:ph sz="quarter" idx="1"/>
          </p:nvPr>
        </p:nvSpPr>
        <p:spPr>
          <a:xfrm>
            <a:off x="428625" y="1285875"/>
            <a:ext cx="8001000" cy="51435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b="1" smtClean="0"/>
              <a:t> </a:t>
            </a:r>
            <a:endParaRPr lang="ru-RU" smtClean="0"/>
          </a:p>
          <a:p>
            <a:pPr eaLnBrk="1" hangingPunct="1"/>
            <a:r>
              <a:rPr lang="ru-RU" sz="2800" b="1" smtClean="0">
                <a:solidFill>
                  <a:srgbClr val="006600"/>
                </a:solidFill>
              </a:rPr>
              <a:t>Я получаю хорошие оценки.</a:t>
            </a:r>
            <a:endParaRPr lang="ru-RU" sz="2800" smtClean="0">
              <a:solidFill>
                <a:srgbClr val="006600"/>
              </a:solidFill>
            </a:endParaRPr>
          </a:p>
          <a:p>
            <a:pPr eaLnBrk="1" hangingPunct="1"/>
            <a:r>
              <a:rPr lang="ru-RU" sz="2800" b="1" smtClean="0">
                <a:solidFill>
                  <a:srgbClr val="006600"/>
                </a:solidFill>
              </a:rPr>
              <a:t>Я дарю ей цветы, подарки.</a:t>
            </a:r>
            <a:endParaRPr lang="ru-RU" sz="2800" smtClean="0">
              <a:solidFill>
                <a:srgbClr val="006600"/>
              </a:solidFill>
            </a:endParaRPr>
          </a:p>
          <a:p>
            <a:pPr eaLnBrk="1" hangingPunct="1"/>
            <a:r>
              <a:rPr lang="ru-RU" sz="2800" b="1" smtClean="0">
                <a:solidFill>
                  <a:srgbClr val="006600"/>
                </a:solidFill>
              </a:rPr>
              <a:t>Я уберу дома.</a:t>
            </a:r>
            <a:endParaRPr lang="ru-RU" sz="2800" smtClean="0">
              <a:solidFill>
                <a:srgbClr val="006600"/>
              </a:solidFill>
            </a:endParaRPr>
          </a:p>
          <a:p>
            <a:pPr eaLnBrk="1" hangingPunct="1"/>
            <a:r>
              <a:rPr lang="ru-RU" sz="2800" b="1" smtClean="0">
                <a:solidFill>
                  <a:srgbClr val="006600"/>
                </a:solidFill>
              </a:rPr>
              <a:t>У меня хорошее поведение.</a:t>
            </a:r>
            <a:endParaRPr lang="ru-RU" sz="2800" smtClean="0">
              <a:solidFill>
                <a:srgbClr val="006600"/>
              </a:solidFill>
            </a:endParaRPr>
          </a:p>
          <a:p>
            <a:pPr eaLnBrk="1" hangingPunct="1"/>
            <a:r>
              <a:rPr lang="ru-RU" sz="2800" b="1" smtClean="0">
                <a:solidFill>
                  <a:srgbClr val="006600"/>
                </a:solidFill>
              </a:rPr>
              <a:t>Я слушаюсь.</a:t>
            </a:r>
            <a:endParaRPr lang="ru-RU" sz="2800" smtClean="0">
              <a:solidFill>
                <a:srgbClr val="006600"/>
              </a:solidFill>
            </a:endParaRPr>
          </a:p>
          <a:p>
            <a:pPr eaLnBrk="1" hangingPunct="1"/>
            <a:r>
              <a:rPr lang="ru-RU" sz="2800" b="1" smtClean="0">
                <a:solidFill>
                  <a:srgbClr val="006600"/>
                </a:solidFill>
              </a:rPr>
              <a:t>У меня все хорошо.</a:t>
            </a:r>
            <a:endParaRPr lang="ru-RU" sz="2800" smtClean="0">
              <a:solidFill>
                <a:srgbClr val="006600"/>
              </a:solidFill>
            </a:endParaRPr>
          </a:p>
          <a:p>
            <a:pPr eaLnBrk="1" hangingPunct="1"/>
            <a:r>
              <a:rPr lang="ru-RU" sz="2800" b="1" smtClean="0">
                <a:solidFill>
                  <a:srgbClr val="006600"/>
                </a:solidFill>
              </a:rPr>
              <a:t>Я помогаю.</a:t>
            </a:r>
            <a:endParaRPr lang="ru-RU" sz="2800" smtClean="0">
              <a:solidFill>
                <a:srgbClr val="006600"/>
              </a:solidFill>
            </a:endParaRPr>
          </a:p>
          <a:p>
            <a:pPr eaLnBrk="1" hangingPunct="1"/>
            <a:r>
              <a:rPr lang="ru-RU" sz="2800" b="1" smtClean="0">
                <a:solidFill>
                  <a:srgbClr val="006600"/>
                </a:solidFill>
              </a:rPr>
              <a:t>Мы здоровы.</a:t>
            </a:r>
            <a:endParaRPr lang="ru-RU" sz="2800" smtClean="0">
              <a:solidFill>
                <a:srgbClr val="006600"/>
              </a:solidFill>
            </a:endParaRP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" y="214313"/>
            <a:ext cx="7467600" cy="7747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МОЕ НАСТРОЕНИЕ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1143000"/>
          <a:ext cx="7829550" cy="52149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14788"/>
                <a:gridCol w="3914788"/>
              </a:tblGrid>
              <a:tr h="494851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Цвет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Эмоциональное</a:t>
                      </a:r>
                      <a:r>
                        <a:rPr lang="ru-RU" sz="2000" baseline="0" dirty="0" smtClean="0"/>
                        <a:t> состояние</a:t>
                      </a:r>
                      <a:endParaRPr lang="ru-RU" sz="2000" dirty="0"/>
                    </a:p>
                  </a:txBody>
                  <a:tcPr/>
                </a:tc>
              </a:tr>
              <a:tr h="494851"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/>
                        <a:t>Красный</a:t>
                      </a:r>
                      <a:r>
                        <a:rPr lang="ru-RU" sz="2000" baseline="0" dirty="0" smtClean="0"/>
                        <a:t> </a:t>
                      </a:r>
                      <a:endParaRPr lang="ru-RU" sz="20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/>
                        <a:t>Восторг</a:t>
                      </a:r>
                      <a:endParaRPr lang="ru-RU" sz="20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494851"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/>
                        <a:t>Оранжевый </a:t>
                      </a:r>
                      <a:endParaRPr lang="ru-RU" sz="20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/>
                        <a:t>Радость, веселье</a:t>
                      </a:r>
                      <a:endParaRPr lang="ru-RU" sz="20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494851"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/>
                        <a:t>Желтый</a:t>
                      </a:r>
                      <a:endParaRPr lang="ru-RU" sz="20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/>
                        <a:t>Светлое,</a:t>
                      </a:r>
                      <a:r>
                        <a:rPr lang="ru-RU" sz="2000" baseline="0" dirty="0" smtClean="0"/>
                        <a:t> приятное настроение</a:t>
                      </a:r>
                      <a:endParaRPr lang="ru-RU" sz="20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875507"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/>
                        <a:t>Зеленый</a:t>
                      </a:r>
                      <a:endParaRPr lang="ru-RU" sz="20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/>
                        <a:t>Спокойствие, уравновешенность</a:t>
                      </a:r>
                      <a:endParaRPr lang="ru-RU" sz="20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494851"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/>
                        <a:t>Синий</a:t>
                      </a:r>
                      <a:endParaRPr lang="ru-RU" sz="2000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/>
                        <a:t>Грустное</a:t>
                      </a:r>
                      <a:r>
                        <a:rPr lang="ru-RU" sz="2000" baseline="0" dirty="0" smtClean="0"/>
                        <a:t> настроение</a:t>
                      </a:r>
                      <a:endParaRPr lang="ru-RU" sz="2000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875507"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/>
                        <a:t>Фиолетовый</a:t>
                      </a:r>
                      <a:endParaRPr lang="ru-RU" sz="20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/>
                        <a:t>Тревожное, напряженное</a:t>
                      </a:r>
                      <a:r>
                        <a:rPr lang="ru-RU" sz="2000" baseline="0" dirty="0" smtClean="0"/>
                        <a:t> состояние</a:t>
                      </a:r>
                      <a:endParaRPr lang="ru-RU" sz="20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  <a:tr h="494851"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>
                          <a:solidFill>
                            <a:schemeClr val="bg1"/>
                          </a:solidFill>
                        </a:rPr>
                        <a:t>Черный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>
                          <a:solidFill>
                            <a:schemeClr val="bg1"/>
                          </a:solidFill>
                        </a:rPr>
                        <a:t>Упадок сил, уныние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494851"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/>
                        <a:t>Белый</a:t>
                      </a:r>
                      <a:endParaRPr lang="ru-RU" sz="2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/>
                        <a:t>Равнодушие</a:t>
                      </a:r>
                      <a:r>
                        <a:rPr lang="ru-RU" sz="2000" baseline="0" dirty="0" smtClean="0"/>
                        <a:t> (трудно сказать)</a:t>
                      </a:r>
                      <a:endParaRPr lang="ru-RU" sz="2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63" y="264318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Спасибо за внимание!</a:t>
            </a:r>
            <a:endParaRPr lang="ru-RU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4438"/>
            <a:ext cx="7467600" cy="5259387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2800" dirty="0" smtClean="0">
                <a:solidFill>
                  <a:srgbClr val="C00000"/>
                </a:solidFill>
              </a:rPr>
              <a:t>   </a:t>
            </a:r>
            <a:r>
              <a:rPr lang="ru-RU" sz="3200" dirty="0" smtClean="0">
                <a:solidFill>
                  <a:srgbClr val="C00000"/>
                </a:solidFill>
              </a:rPr>
              <a:t>Эмоции </a:t>
            </a:r>
            <a:r>
              <a:rPr lang="ru-RU" sz="3200" dirty="0" smtClean="0">
                <a:solidFill>
                  <a:srgbClr val="FF0000"/>
                </a:solidFill>
              </a:rPr>
              <a:t>– от </a:t>
            </a:r>
            <a:r>
              <a:rPr lang="ru-RU" sz="3200" dirty="0" err="1" smtClean="0">
                <a:solidFill>
                  <a:srgbClr val="FF0000"/>
                </a:solidFill>
              </a:rPr>
              <a:t>латин</a:t>
            </a:r>
            <a:r>
              <a:rPr lang="ru-RU" sz="3200" dirty="0" smtClean="0">
                <a:solidFill>
                  <a:srgbClr val="FF0000"/>
                </a:solidFill>
              </a:rPr>
              <a:t>. </a:t>
            </a:r>
            <a:r>
              <a:rPr lang="en-US" sz="3200" dirty="0" err="1" smtClean="0">
                <a:solidFill>
                  <a:srgbClr val="FF0000"/>
                </a:solidFill>
              </a:rPr>
              <a:t>emoveo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smtClean="0">
                <a:solidFill>
                  <a:srgbClr val="C00000"/>
                </a:solidFill>
              </a:rPr>
              <a:t>-</a:t>
            </a:r>
            <a:r>
              <a:rPr lang="ru-RU" sz="3200" dirty="0" smtClean="0">
                <a:solidFill>
                  <a:srgbClr val="C00000"/>
                </a:solidFill>
              </a:rPr>
              <a:t> «потрясаю, волную».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ru-RU" sz="3200" dirty="0" smtClean="0">
              <a:solidFill>
                <a:srgbClr val="C0000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3200" dirty="0" smtClean="0">
                <a:solidFill>
                  <a:srgbClr val="0070C0"/>
                </a:solidFill>
              </a:rPr>
              <a:t>   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Эмоции – язык переживаний</a:t>
            </a:r>
            <a:r>
              <a:rPr lang="ru-RU" sz="3200" dirty="0" smtClean="0">
                <a:solidFill>
                  <a:srgbClr val="0070C0"/>
                </a:solidFill>
              </a:rPr>
              <a:t>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ru-RU" sz="3200" dirty="0" smtClean="0">
              <a:solidFill>
                <a:srgbClr val="0070C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3200" dirty="0" smtClean="0"/>
              <a:t>   </a:t>
            </a:r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</a:rPr>
              <a:t>С помощью эмоций мы выражаем свое отношение к происходящему</a:t>
            </a:r>
            <a:r>
              <a:rPr lang="ru-RU" sz="3200" dirty="0" smtClean="0"/>
              <a:t>.</a:t>
            </a:r>
            <a:endParaRPr lang="ru-RU" sz="3200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Таблица чувств</a:t>
            </a:r>
            <a:endParaRPr lang="ru-RU" b="1" dirty="0"/>
          </a:p>
        </p:txBody>
      </p:sp>
      <p:pic>
        <p:nvPicPr>
          <p:cNvPr id="15362" name="Содержимое 3" descr="Таблица чувств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666875"/>
            <a:ext cx="7467600" cy="4740275"/>
          </a:xfr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7030A0"/>
                </a:solidFill>
              </a:rPr>
              <a:t>Средства выражения эмоций</a:t>
            </a:r>
            <a:endParaRPr lang="ru-RU" sz="3600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ru-RU" sz="4000" smtClean="0">
              <a:solidFill>
                <a:schemeClr val="accent2">
                  <a:lumMod val="50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sz="4000" smtClean="0">
                <a:solidFill>
                  <a:schemeClr val="accent2">
                    <a:lumMod val="50000"/>
                  </a:schemeClr>
                </a:solidFill>
              </a:rPr>
              <a:t>Эмоции </a:t>
            </a: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</a:rPr>
              <a:t>можно выражать разными средствами: через движение, позу, мимику, жесты, интонацию</a:t>
            </a:r>
            <a:r>
              <a:rPr lang="ru-RU" sz="4000" dirty="0" smtClean="0">
                <a:solidFill>
                  <a:srgbClr val="0070C0"/>
                </a:solidFill>
              </a:rPr>
              <a:t>.</a:t>
            </a:r>
            <a:endParaRPr lang="ru-RU" sz="4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Содержимое 3" descr="briullov0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25" y="357188"/>
            <a:ext cx="5222875" cy="6143625"/>
          </a:xfr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Содержимое 3" descr="briullov03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188" y="214313"/>
            <a:ext cx="8545512" cy="6215062"/>
          </a:xfr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Содержимое 3" descr="fedotov1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0" y="214313"/>
            <a:ext cx="4648200" cy="6357937"/>
          </a:xfr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Содержимое 3" descr="levitan07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14375" y="142875"/>
            <a:ext cx="7831138" cy="6500813"/>
          </a:xfr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Содержимое 3" descr="image002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28813" y="214313"/>
            <a:ext cx="5129212" cy="6267450"/>
          </a:xfr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99</TotalTime>
  <Words>110</Words>
  <Application>Microsoft Office PowerPoint</Application>
  <PresentationFormat>Экран (4:3)</PresentationFormat>
  <Paragraphs>43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7</vt:i4>
      </vt:variant>
      <vt:variant>
        <vt:lpstr>Заголовки слайдов</vt:lpstr>
      </vt:variant>
      <vt:variant>
        <vt:i4>16</vt:i4>
      </vt:variant>
    </vt:vector>
  </HeadingPairs>
  <TitlesOfParts>
    <vt:vector size="29" baseType="lpstr">
      <vt:lpstr>Arial</vt:lpstr>
      <vt:lpstr>Century Schoolbook</vt:lpstr>
      <vt:lpstr>Wingdings</vt:lpstr>
      <vt:lpstr>Wingdings 2</vt:lpstr>
      <vt:lpstr>Calibri</vt:lpstr>
      <vt:lpstr>Times New Roman</vt:lpstr>
      <vt:lpstr>Эркер</vt:lpstr>
      <vt:lpstr>Эркер</vt:lpstr>
      <vt:lpstr>Эркер</vt:lpstr>
      <vt:lpstr>Эркер</vt:lpstr>
      <vt:lpstr>Эркер</vt:lpstr>
      <vt:lpstr>Эркер</vt:lpstr>
      <vt:lpstr>Эркер</vt:lpstr>
      <vt:lpstr>МИР ЭМОЦИЙ</vt:lpstr>
      <vt:lpstr>Слайд 2</vt:lpstr>
      <vt:lpstr>ТАБЛИЦА ЧУВСТВ</vt:lpstr>
      <vt:lpstr>СРЕДСТВА ВЫРАЖЕНИЯ ЭМОЦИЙ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МАМА РАДУЕТСЯ, КОГДА… </vt:lpstr>
      <vt:lpstr>МОЕ НАСТРОЕНИЕ</vt:lpstr>
      <vt:lpstr>СПАСИБО ЗА ВНИМАНИЕ!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МИР ЭМОЦИЙ</dc:title>
  <dc:creator>1</dc:creator>
  <cp:lastModifiedBy>Света</cp:lastModifiedBy>
  <cp:revision>11</cp:revision>
  <dcterms:created xsi:type="dcterms:W3CDTF">2009-12-02T11:52:35Z</dcterms:created>
  <dcterms:modified xsi:type="dcterms:W3CDTF">2010-01-14T20:17:39Z</dcterms:modified>
</cp:coreProperties>
</file>