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6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7ECB-BD37-4412-9AB4-6B6E2B95D9A0}" type="datetimeFigureOut">
              <a:rPr lang="ru-RU" smtClean="0"/>
              <a:pPr/>
              <a:t>08.01.2010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B570-A173-4C90-9F63-520D68C9B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7ECB-BD37-4412-9AB4-6B6E2B95D9A0}" type="datetimeFigureOut">
              <a:rPr lang="ru-RU" smtClean="0"/>
              <a:pPr/>
              <a:t>08.01.2010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B570-A173-4C90-9F63-520D68C9B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7ECB-BD37-4412-9AB4-6B6E2B95D9A0}" type="datetimeFigureOut">
              <a:rPr lang="ru-RU" smtClean="0"/>
              <a:pPr/>
              <a:t>08.01.2010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B570-A173-4C90-9F63-520D68C9B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7ECB-BD37-4412-9AB4-6B6E2B95D9A0}" type="datetimeFigureOut">
              <a:rPr lang="ru-RU" smtClean="0"/>
              <a:pPr/>
              <a:t>08.01.2010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B570-A173-4C90-9F63-520D68C9B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7ECB-BD37-4412-9AB4-6B6E2B95D9A0}" type="datetimeFigureOut">
              <a:rPr lang="ru-RU" smtClean="0"/>
              <a:pPr/>
              <a:t>08.01.2010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B570-A173-4C90-9F63-520D68C9B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7ECB-BD37-4412-9AB4-6B6E2B95D9A0}" type="datetimeFigureOut">
              <a:rPr lang="ru-RU" smtClean="0"/>
              <a:pPr/>
              <a:t>08.01.2010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B570-A173-4C90-9F63-520D68C9B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7ECB-BD37-4412-9AB4-6B6E2B95D9A0}" type="datetimeFigureOut">
              <a:rPr lang="ru-RU" smtClean="0"/>
              <a:pPr/>
              <a:t>08.01.2010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B570-A173-4C90-9F63-520D68C9B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7ECB-BD37-4412-9AB4-6B6E2B95D9A0}" type="datetimeFigureOut">
              <a:rPr lang="ru-RU" smtClean="0"/>
              <a:pPr/>
              <a:t>08.01.2010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B570-A173-4C90-9F63-520D68C9B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7ECB-BD37-4412-9AB4-6B6E2B95D9A0}" type="datetimeFigureOut">
              <a:rPr lang="ru-RU" smtClean="0"/>
              <a:pPr/>
              <a:t>08.01.2010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B570-A173-4C90-9F63-520D68C9B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7ECB-BD37-4412-9AB4-6B6E2B95D9A0}" type="datetimeFigureOut">
              <a:rPr lang="ru-RU" smtClean="0"/>
              <a:pPr/>
              <a:t>08.01.2010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B570-A173-4C90-9F63-520D68C9B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7ECB-BD37-4412-9AB4-6B6E2B95D9A0}" type="datetimeFigureOut">
              <a:rPr lang="ru-RU" smtClean="0"/>
              <a:pPr/>
              <a:t>08.01.2010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B570-A173-4C90-9F63-520D68C9B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C7ECB-BD37-4412-9AB4-6B6E2B95D9A0}" type="datetimeFigureOut">
              <a:rPr lang="ru-RU" smtClean="0"/>
              <a:pPr/>
              <a:t>08.01.2010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2B570-A173-4C90-9F63-520D68C9B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b="1" dirty="0" err="1" smtClean="0"/>
              <a:t>Заболейкин</a:t>
            </a:r>
            <a:endParaRPr lang="ru-RU" b="1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3795712" y="1785937"/>
            <a:ext cx="15525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Рысь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428728" y="2214554"/>
            <a:ext cx="6429419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Лось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2143108" y="1857364"/>
            <a:ext cx="514353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Лев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85860"/>
            <a:ext cx="65722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Слон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571612"/>
            <a:ext cx="4500593" cy="450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Жираф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2285984" y="1500174"/>
            <a:ext cx="478634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Апельсин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571736" y="2357430"/>
            <a:ext cx="364333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Яблоко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428860" y="2285992"/>
            <a:ext cx="378621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Слива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2357422" y="1643050"/>
            <a:ext cx="450059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Лимон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1928794" y="2285992"/>
            <a:ext cx="500066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Филин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contrast="18000"/>
          </a:blip>
          <a:srcRect r="10527" b="2704"/>
          <a:stretch>
            <a:fillRect/>
          </a:stretch>
        </p:blipFill>
        <p:spPr bwMode="auto">
          <a:xfrm>
            <a:off x="2285984" y="1785926"/>
            <a:ext cx="421484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Корова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357430"/>
            <a:ext cx="385765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2000232" y="0"/>
            <a:ext cx="471490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contrast="48000"/>
          </a:blip>
          <a:srcRect/>
          <a:stretch>
            <a:fillRect/>
          </a:stretch>
        </p:blipFill>
        <p:spPr bwMode="auto">
          <a:xfrm>
            <a:off x="2357422" y="357166"/>
            <a:ext cx="4143404" cy="57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500042"/>
            <a:ext cx="3643337" cy="519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786050" y="1785926"/>
            <a:ext cx="428628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Тесты 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>
            <a:lum contrast="18000"/>
          </a:blip>
          <a:srcRect r="6709" b="-1691"/>
          <a:stretch>
            <a:fillRect/>
          </a:stretch>
        </p:blipFill>
        <p:spPr bwMode="auto">
          <a:xfrm>
            <a:off x="1714480" y="1785926"/>
            <a:ext cx="2290452" cy="358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4714876" y="1500174"/>
            <a:ext cx="29622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Тесты </a:t>
            </a:r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contrast="36000"/>
          </a:blip>
          <a:srcRect/>
          <a:stretch>
            <a:fillRect/>
          </a:stretch>
        </p:blipFill>
        <p:spPr bwMode="auto">
          <a:xfrm>
            <a:off x="1214414" y="2000240"/>
            <a:ext cx="2496317" cy="357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 bwMode="auto">
          <a:xfrm>
            <a:off x="4572000" y="2000240"/>
            <a:ext cx="306705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Баран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357430"/>
            <a:ext cx="435771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Лошадь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643042" y="2143116"/>
            <a:ext cx="528641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Коза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bright="20000"/>
          </a:blip>
          <a:srcRect t="4167"/>
          <a:stretch>
            <a:fillRect/>
          </a:stretch>
        </p:blipFill>
        <p:spPr bwMode="auto">
          <a:xfrm>
            <a:off x="2214546" y="2285992"/>
            <a:ext cx="457203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Заяц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2143108" y="1857364"/>
            <a:ext cx="514353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.25 -0.33302  E" pathEditMode="relative" ptsTypes="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Медведь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857364"/>
            <a:ext cx="542928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Волк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000364" y="1571612"/>
            <a:ext cx="3500462" cy="428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Лиса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714480" y="1928802"/>
            <a:ext cx="650085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21</Words>
  <Application>Microsoft Office PowerPoint</Application>
  <PresentationFormat>Экран (4:3)</PresentationFormat>
  <Paragraphs>23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Корова</vt:lpstr>
      <vt:lpstr>Баран</vt:lpstr>
      <vt:lpstr>Лошадь</vt:lpstr>
      <vt:lpstr>Коза</vt:lpstr>
      <vt:lpstr>Заяц</vt:lpstr>
      <vt:lpstr>Медведь</vt:lpstr>
      <vt:lpstr>Волк</vt:lpstr>
      <vt:lpstr>Лиса </vt:lpstr>
      <vt:lpstr>Рысь </vt:lpstr>
      <vt:lpstr>Лось </vt:lpstr>
      <vt:lpstr>Лев </vt:lpstr>
      <vt:lpstr>Слон </vt:lpstr>
      <vt:lpstr>Жираф </vt:lpstr>
      <vt:lpstr>Апельсин </vt:lpstr>
      <vt:lpstr>Яблоко </vt:lpstr>
      <vt:lpstr>Слива </vt:lpstr>
      <vt:lpstr>Лимон </vt:lpstr>
      <vt:lpstr>Филин </vt:lpstr>
      <vt:lpstr>Слайд 20</vt:lpstr>
      <vt:lpstr>Слайд 21</vt:lpstr>
      <vt:lpstr>Слайд 22</vt:lpstr>
      <vt:lpstr>Слайд 23</vt:lpstr>
      <vt:lpstr>Тесты </vt:lpstr>
      <vt:lpstr>Тесты </vt:lpstr>
    </vt:vector>
  </TitlesOfParts>
  <Company>DNA Project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Vista DNA X86</dc:creator>
  <cp:lastModifiedBy>Vista DNA X86</cp:lastModifiedBy>
  <cp:revision>8</cp:revision>
  <dcterms:created xsi:type="dcterms:W3CDTF">2010-01-08T10:54:46Z</dcterms:created>
  <dcterms:modified xsi:type="dcterms:W3CDTF">2010-01-08T13:08:32Z</dcterms:modified>
</cp:coreProperties>
</file>