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73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1479-25D0-4F34-9CA6-75ACA41FEE59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F4E4-DFE6-4B23-A0A1-CB84F1EFE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F4E4-DFE6-4B23-A0A1-CB84F1EFEA6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D5EF3-9982-440A-AAE8-5BD9F2D5E60D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4A9396-FB76-43D5-BFA2-225ED6EB7D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Pissachowmuseum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1960-%D0%B5" TargetMode="External"/><Relationship Id="rId5" Type="http://schemas.openxmlformats.org/officeDocument/2006/relationships/hyperlink" Target="http://ru.wikipedia.org/wiki/2007_%D0%B3%D0%BE%D0%B4" TargetMode="Externa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8_%D0%B3%D0%BE%D0%B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hyperlink" Target="http://ru.wikipedia.org/wiki/%D0%A4%D0%B0%D0%B9%D0%BB:Pissachowdenkmal.jpg" TargetMode="External"/><Relationship Id="rId4" Type="http://schemas.openxmlformats.org/officeDocument/2006/relationships/hyperlink" Target="http://ru.wikipedia.org/wiki/%D0%A7%D0%B0%D0%B9%D0%BA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3500462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«Северный чародей» -</a:t>
            </a:r>
            <a:br>
              <a:rPr lang="ru-RU" sz="4800" dirty="0" smtClean="0"/>
            </a:br>
            <a:r>
              <a:rPr lang="ru-RU" sz="4800" dirty="0" smtClean="0"/>
              <a:t>Степан</a:t>
            </a:r>
            <a:br>
              <a:rPr lang="ru-RU" sz="4800" dirty="0" smtClean="0"/>
            </a:br>
            <a:r>
              <a:rPr lang="ru-RU" sz="4800" dirty="0" smtClean="0"/>
              <a:t>Григорьевич</a:t>
            </a:r>
            <a:br>
              <a:rPr lang="ru-RU" sz="4800" dirty="0" smtClean="0"/>
            </a:br>
            <a:r>
              <a:rPr lang="ru-RU" sz="4800" dirty="0" err="1" smtClean="0"/>
              <a:t>Писахов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2428868"/>
            <a:ext cx="4425672" cy="4000528"/>
          </a:xfrm>
        </p:spPr>
        <p:txBody>
          <a:bodyPr>
            <a:normAutofit/>
          </a:bodyPr>
          <a:lstStyle/>
          <a:p>
            <a:endParaRPr lang="ru-RU" sz="4400" dirty="0"/>
          </a:p>
        </p:txBody>
      </p:sp>
      <p:pic>
        <p:nvPicPr>
          <p:cNvPr id="8194" name="Picture 2" descr="C:\Users\Светлана\Desktop\Писахов\450px-Pissachowdenkm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71480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85725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Музей Степана </a:t>
            </a:r>
            <a:r>
              <a:rPr lang="ru-RU" b="1" i="1" dirty="0" err="1" smtClean="0"/>
              <a:t>Писахова</a:t>
            </a:r>
            <a:endParaRPr lang="ru-RU" b="1" i="1" dirty="0"/>
          </a:p>
        </p:txBody>
      </p:sp>
      <p:pic>
        <p:nvPicPr>
          <p:cNvPr id="5" name="Содержимое 4" descr="http://upload.wikimedia.org/wikipedia/commons/thumb/f/f2/Pissachowmuseum.jpg/250px-Pissachowmuseum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500306"/>
            <a:ext cx="3143272" cy="340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500174"/>
            <a:ext cx="4543428" cy="48547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конце </a:t>
            </a:r>
            <a:r>
              <a:rPr lang="ru-RU" dirty="0" smtClean="0">
                <a:hlinkClick r:id="rId5" tooltip="2007 год"/>
              </a:rPr>
              <a:t>2007 года</a:t>
            </a:r>
            <a:r>
              <a:rPr lang="ru-RU" dirty="0" smtClean="0"/>
              <a:t> был открыт архангельский музей Степана </a:t>
            </a:r>
            <a:r>
              <a:rPr lang="ru-RU" dirty="0" err="1" smtClean="0"/>
              <a:t>Писахова</a:t>
            </a:r>
            <a:r>
              <a:rPr lang="ru-RU" dirty="0" smtClean="0"/>
              <a:t>. Он расположен в бывшем доме-магазине купца </a:t>
            </a:r>
            <a:r>
              <a:rPr lang="ru-RU" dirty="0" err="1" smtClean="0"/>
              <a:t>Буторова</a:t>
            </a:r>
            <a:r>
              <a:rPr lang="ru-RU" dirty="0" smtClean="0"/>
              <a:t>, поскольку дом, в котором жил </a:t>
            </a:r>
            <a:r>
              <a:rPr lang="ru-RU" dirty="0" err="1" smtClean="0"/>
              <a:t>Писахов</a:t>
            </a:r>
            <a:r>
              <a:rPr lang="ru-RU" dirty="0" smtClean="0"/>
              <a:t>, был снесён в конце </a:t>
            </a:r>
            <a:r>
              <a:rPr lang="ru-RU" dirty="0" smtClean="0">
                <a:hlinkClick r:id="rId6" tooltip="1960-е"/>
              </a:rPr>
              <a:t>60-х</a:t>
            </a:r>
            <a:r>
              <a:rPr lang="ru-RU" dirty="0" smtClean="0"/>
              <a:t>. Однако, несомненно, Степан </a:t>
            </a:r>
            <a:r>
              <a:rPr lang="ru-RU" dirty="0" err="1" smtClean="0"/>
              <a:t>Писахов</a:t>
            </a:r>
            <a:r>
              <a:rPr lang="ru-RU" dirty="0" smtClean="0"/>
              <a:t> бывал в лавке </a:t>
            </a:r>
            <a:r>
              <a:rPr lang="ru-RU" dirty="0" err="1" smtClean="0"/>
              <a:t>Буторова</a:t>
            </a:r>
            <a:r>
              <a:rPr lang="ru-RU" dirty="0" smtClean="0"/>
              <a:t>. В музее восемь залов, в которых представлено более 150 картин, документы и личные вещи художника, а также музейные объекты, воссоздающие атмосферу того времени. Главная идея музея — показать жизнь и творчество Степана </a:t>
            </a:r>
            <a:r>
              <a:rPr lang="ru-RU" dirty="0" err="1" smtClean="0"/>
              <a:t>Писахова</a:t>
            </a:r>
            <a:r>
              <a:rPr lang="ru-RU" dirty="0" smtClean="0"/>
              <a:t> на фоне времени, в котором он жил.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Памятник Степану </a:t>
            </a:r>
            <a:r>
              <a:rPr lang="ru-RU" sz="3200" b="1" i="1" dirty="0" err="1" smtClean="0"/>
              <a:t>Писахову</a:t>
            </a:r>
            <a:r>
              <a:rPr lang="ru-RU" sz="3200" b="1" i="1" dirty="0" smtClean="0"/>
              <a:t> в Архангельске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 сентябре </a:t>
            </a:r>
            <a:r>
              <a:rPr lang="ru-RU" sz="1800" dirty="0" smtClean="0">
                <a:hlinkClick r:id="rId3" tooltip="2008 год"/>
              </a:rPr>
              <a:t>2008 году</a:t>
            </a:r>
            <a:r>
              <a:rPr lang="ru-RU" sz="1800" dirty="0" smtClean="0"/>
              <a:t> Архангельске на пересечении улицы Поморской и проспекта </a:t>
            </a:r>
            <a:r>
              <a:rPr lang="ru-RU" sz="1800" dirty="0" err="1" smtClean="0"/>
              <a:t>Чумбарова-Лучинского</a:t>
            </a:r>
            <a:r>
              <a:rPr lang="ru-RU" sz="1800" dirty="0" smtClean="0"/>
              <a:t> состоялось торжественное открытие памятника Степану </a:t>
            </a:r>
            <a:r>
              <a:rPr lang="ru-RU" sz="1800" dirty="0" err="1" smtClean="0"/>
              <a:t>Писахову</a:t>
            </a:r>
            <a:r>
              <a:rPr lang="ru-RU" sz="1800" dirty="0" smtClean="0"/>
              <a:t> (автор Сергей </a:t>
            </a:r>
            <a:r>
              <a:rPr lang="ru-RU" sz="1800" dirty="0" err="1" smtClean="0"/>
              <a:t>Сюхин</a:t>
            </a:r>
            <a:r>
              <a:rPr lang="ru-RU" sz="1800" dirty="0" smtClean="0"/>
              <a:t>) — маленькому человеку, великому художнику. Бронзовая скульптура </a:t>
            </a:r>
            <a:r>
              <a:rPr lang="ru-RU" sz="1800" dirty="0" err="1" smtClean="0"/>
              <a:t>Писахова</a:t>
            </a:r>
            <a:r>
              <a:rPr lang="ru-RU" sz="1800" dirty="0" smtClean="0"/>
              <a:t> как бы протягивает руку прохожим, в авоське у </a:t>
            </a:r>
            <a:r>
              <a:rPr lang="ru-RU" sz="1800" dirty="0" err="1" smtClean="0"/>
              <a:t>Писахова</a:t>
            </a:r>
            <a:r>
              <a:rPr lang="ru-RU" sz="1800" dirty="0" smtClean="0"/>
              <a:t> — рыба, а на шляпе сказочника </a:t>
            </a:r>
            <a:r>
              <a:rPr lang="ru-RU" sz="1800" dirty="0" smtClean="0">
                <a:hlinkClick r:id="rId4" tooltip="Чайка"/>
              </a:rPr>
              <a:t>чайка</a:t>
            </a:r>
            <a:r>
              <a:rPr lang="ru-RU" sz="1800" dirty="0" smtClean="0"/>
              <a:t>, прилетевшая на запах рыбы.</a:t>
            </a:r>
          </a:p>
          <a:p>
            <a:endParaRPr lang="ru-RU" sz="1800" dirty="0"/>
          </a:p>
        </p:txBody>
      </p:sp>
      <p:pic>
        <p:nvPicPr>
          <p:cNvPr id="5" name="Содержимое 4" descr="http://upload.wikimedia.org/wikipedia/commons/thumb/9/91/Pissachowdenkmal.jpg/220px-Pissachowdenkmal.jpg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1357298"/>
            <a:ext cx="36433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20" name="Picture 4" descr="E:\Сеня Малина\pisahov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6191" r="6191"/>
          <a:stretch>
            <a:fillRect/>
          </a:stretch>
        </p:blipFill>
        <p:spPr bwMode="auto">
          <a:xfrm rot="420000">
            <a:off x="4337902" y="1421448"/>
            <a:ext cx="4005534" cy="3296478"/>
          </a:xfrm>
          <a:prstGeom prst="rect">
            <a:avLst/>
          </a:prstGeom>
          <a:noFill/>
        </p:spPr>
      </p:pic>
      <p:pic>
        <p:nvPicPr>
          <p:cNvPr id="9218" name="Picture 2" descr="E:\Сеня Малина\pisahov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38423">
            <a:off x="642910" y="500042"/>
            <a:ext cx="2247905" cy="2786082"/>
          </a:xfrm>
          <a:prstGeom prst="rect">
            <a:avLst/>
          </a:prstGeom>
          <a:noFill/>
        </p:spPr>
      </p:pic>
      <p:pic>
        <p:nvPicPr>
          <p:cNvPr id="9219" name="Picture 3" descr="E:\Сеня Малина\pisahov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502666">
            <a:off x="857224" y="3714752"/>
            <a:ext cx="191929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Презентацию составила </a:t>
            </a:r>
            <a:r>
              <a:rPr lang="ru-RU" sz="2400" dirty="0" err="1" smtClean="0"/>
              <a:t>Шраге</a:t>
            </a:r>
            <a:r>
              <a:rPr lang="ru-RU" sz="2400" dirty="0" smtClean="0"/>
              <a:t> Светлана </a:t>
            </a:r>
            <a:r>
              <a:rPr lang="ru-RU" sz="2400" dirty="0" err="1" smtClean="0"/>
              <a:t>Ренатовна</a:t>
            </a:r>
            <a:r>
              <a:rPr lang="ru-RU" sz="2400" dirty="0" smtClean="0"/>
              <a:t> – учитель начальных классов МОУ СОШ №82 г. Архангельска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создания презентации использовала:</a:t>
            </a:r>
          </a:p>
          <a:p>
            <a:r>
              <a:rPr lang="ru-RU" dirty="0" smtClean="0"/>
              <a:t>1. Сайт </a:t>
            </a:r>
            <a:r>
              <a:rPr lang="en-US" dirty="0" smtClean="0"/>
              <a:t>wikipedia.org.</a:t>
            </a:r>
          </a:p>
          <a:p>
            <a:r>
              <a:rPr lang="en-US" dirty="0" smtClean="0"/>
              <a:t>2.http://</a:t>
            </a:r>
            <a:r>
              <a:rPr lang="en-US" dirty="0" err="1" smtClean="0"/>
              <a:t>epampa</a:t>
            </a:r>
            <a:r>
              <a:rPr lang="en-US" dirty="0" smtClean="0"/>
              <a:t>. </a:t>
            </a:r>
            <a:r>
              <a:rPr lang="en-US" dirty="0" err="1" smtClean="0"/>
              <a:t>narod</a:t>
            </a:r>
            <a:r>
              <a:rPr lang="en-US" dirty="0" smtClean="0"/>
              <a:t>. </a:t>
            </a:r>
            <a:r>
              <a:rPr lang="en-US" dirty="0" err="1" smtClean="0"/>
              <a:t>ru</a:t>
            </a:r>
            <a:r>
              <a:rPr lang="en-US" dirty="0" smtClean="0"/>
              <a:t>/</a:t>
            </a:r>
            <a:r>
              <a:rPr lang="en-US" dirty="0" err="1" smtClean="0"/>
              <a:t>pisahov</a:t>
            </a:r>
            <a:r>
              <a:rPr lang="en-US" smtClean="0"/>
              <a:t>/index. html</a:t>
            </a: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Слова </a:t>
            </a:r>
            <a:r>
              <a:rPr lang="ru-RU" sz="3200" dirty="0" err="1" smtClean="0"/>
              <a:t>Писахова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«Меня корят да упреками донимают: почему много лёту в сказках? В редкой кто не летает. А как иначе? Фантазия начинает своё дело полётом. Не моё дело останавливать фантазии полёт. Вот направлять полёт в </a:t>
            </a:r>
            <a:r>
              <a:rPr lang="ru-RU" dirty="0" err="1" smtClean="0"/>
              <a:t>како-либо</a:t>
            </a:r>
            <a:r>
              <a:rPr lang="ru-RU" dirty="0" smtClean="0"/>
              <a:t> место, </a:t>
            </a:r>
            <a:r>
              <a:rPr lang="ru-RU" dirty="0" err="1" smtClean="0"/>
              <a:t>которо</a:t>
            </a:r>
            <a:r>
              <a:rPr lang="ru-RU" dirty="0" smtClean="0"/>
              <a:t> в памяти болит…»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«С приветом не от того Севера, которым пугают людей юга: моржи, медведи, льды, дикие люди, наполняющие город Архангельск… - от Севера, красой своих просторов венчающего земной шар!»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4429156" cy="1162050"/>
          </a:xfrm>
        </p:spPr>
        <p:txBody>
          <a:bodyPr/>
          <a:lstStyle/>
          <a:p>
            <a:r>
              <a:rPr lang="ru-RU" sz="2800" dirty="0" smtClean="0"/>
              <a:t>Журналист Болотников о </a:t>
            </a:r>
            <a:r>
              <a:rPr lang="ru-RU" sz="2800" dirty="0" err="1" smtClean="0"/>
              <a:t>Писахове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1643050"/>
            <a:ext cx="38862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</a:t>
            </a:r>
            <a:r>
              <a:rPr lang="ru-RU" sz="2400" dirty="0" smtClean="0"/>
              <a:t>«Невысокого роста, плотный, приземистый – в народе таких называют «кряжистый». Большая не по росту голова с шапкой буйных седых волос, прикрывающих крупные уши. Очень длинные седые, слегка вьющиеся усы. Ровно подстриженная в кружок борода. Черты лица резкие, выразительные. Крупный нос. Высокий умный лоб над очень густыми и необычайно длинными кустистыми бровями. А первое, что привлекает внимание - это ясные чистой голубизны глаза»</a:t>
            </a:r>
          </a:p>
          <a:p>
            <a:endParaRPr lang="ru-RU" sz="2400" dirty="0"/>
          </a:p>
        </p:txBody>
      </p:sp>
      <p:pic>
        <p:nvPicPr>
          <p:cNvPr id="1026" name="Picture 2" descr="C:\Users\Светлана\Desktop\Писахов\Pisaho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85860"/>
            <a:ext cx="3429023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err="1" smtClean="0"/>
              <a:t>Писахов</a:t>
            </a:r>
            <a:r>
              <a:rPr lang="ru-RU" dirty="0" smtClean="0"/>
              <a:t> – художник…</a:t>
            </a:r>
            <a:br>
              <a:rPr lang="ru-RU" dirty="0" smtClean="0"/>
            </a:br>
            <a:r>
              <a:rPr lang="ru-RU" dirty="0" smtClean="0"/>
              <a:t>              «На Двине. Ночь.»</a:t>
            </a:r>
            <a:endParaRPr lang="ru-RU" dirty="0"/>
          </a:p>
        </p:txBody>
      </p:sp>
      <p:pic>
        <p:nvPicPr>
          <p:cNvPr id="3074" name="Picture 2" descr="C:\Users\Светлана\Desktop\Писахов\___1_~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57364"/>
            <a:ext cx="5715040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«</a:t>
            </a:r>
            <a:r>
              <a:rPr lang="ru-RU" dirty="0" err="1" smtClean="0"/>
              <a:t>Пустозёрская</a:t>
            </a:r>
            <a:r>
              <a:rPr lang="ru-RU" dirty="0" smtClean="0"/>
              <a:t> изба»</a:t>
            </a:r>
            <a:endParaRPr lang="ru-RU" dirty="0"/>
          </a:p>
        </p:txBody>
      </p:sp>
      <p:pic>
        <p:nvPicPr>
          <p:cNvPr id="4098" name="Picture 2" descr="C:\Users\Светлана\Desktop\Писахов\13_pisahov_pustozersk_izb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93236" y="1935163"/>
            <a:ext cx="6157527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«Кий остров»</a:t>
            </a:r>
            <a:endParaRPr lang="ru-RU" dirty="0"/>
          </a:p>
        </p:txBody>
      </p:sp>
      <p:pic>
        <p:nvPicPr>
          <p:cNvPr id="5123" name="Picture 3" descr="C:\Users\Светлана\Desktop\Писахов\14_pisahov_kyi_ostrov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49433" y="1935163"/>
            <a:ext cx="6245134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6" name="Picture 2" descr="C:\Users\Светлана\Desktop\Писахов\16_pisahov_samolet_nagurskog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4038600" cy="3788126"/>
          </a:xfrm>
          <a:prstGeom prst="rect">
            <a:avLst/>
          </a:prstGeom>
          <a:noFill/>
        </p:spPr>
      </p:pic>
      <p:pic>
        <p:nvPicPr>
          <p:cNvPr id="6147" name="Picture 3" descr="C:\Users\Светлана\Desktop\Писахов\18_pisahov_dvina_boat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000108"/>
            <a:ext cx="3843246" cy="532998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4286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«Красная кузница. Ремонт».</a:t>
            </a:r>
            <a:endParaRPr lang="ru-RU" sz="2000" dirty="0"/>
          </a:p>
        </p:txBody>
      </p:sp>
      <p:pic>
        <p:nvPicPr>
          <p:cNvPr id="7170" name="Picture 2" descr="C:\Users\Светлана\Desktop\Писахов\31_pisahov_krasnaya_kuznitsa_remon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357298"/>
            <a:ext cx="7929618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Сеня Малина</a:t>
            </a:r>
            <a:endParaRPr lang="ru-RU" sz="8000" dirty="0"/>
          </a:p>
        </p:txBody>
      </p:sp>
      <p:pic>
        <p:nvPicPr>
          <p:cNvPr id="2050" name="Picture 2" descr="E:\Сеня Малина\6f9b30b396b2cb1b4d30ebca2050f4f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 rot="19700952">
            <a:off x="1031056" y="2503393"/>
            <a:ext cx="2386661" cy="2615012"/>
          </a:xfrm>
          <a:prstGeom prst="rect">
            <a:avLst/>
          </a:prstGeom>
          <a:noFill/>
        </p:spPr>
      </p:pic>
      <p:pic>
        <p:nvPicPr>
          <p:cNvPr id="2051" name="Picture 3" descr="E:\Сеня Малина\normal_IMG_02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43116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353</Words>
  <Application>Microsoft Office PowerPoint</Application>
  <PresentationFormat>Экран (4:3)</PresentationFormat>
  <Paragraphs>32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«Северный чародей» - Степан Григорьевич Писахов</vt:lpstr>
      <vt:lpstr>Слова Писахова:</vt:lpstr>
      <vt:lpstr>Журналист Болотников о Писахове:</vt:lpstr>
      <vt:lpstr>             Писахов – художник…               «На Двине. Ночь.»</vt:lpstr>
      <vt:lpstr>           «Пустозёрская изба»</vt:lpstr>
      <vt:lpstr>               «Кий остров»</vt:lpstr>
      <vt:lpstr>Слайд 7</vt:lpstr>
      <vt:lpstr>«Красная кузница. Ремонт».</vt:lpstr>
      <vt:lpstr>Сеня Малина</vt:lpstr>
      <vt:lpstr>Музей Степана Писахова</vt:lpstr>
      <vt:lpstr>Памятник Степану Писахову в Архангельске</vt:lpstr>
      <vt:lpstr>Слайд 12</vt:lpstr>
      <vt:lpstr>Презентацию составила Шраге Светлана Ренатовна – учитель начальных классов МОУ СОШ №82 г. Архангельска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«Северный чародей» - Степан Григорьевич Писахов</dc:title>
  <dc:creator>Светлана</dc:creator>
  <cp:lastModifiedBy>Светлана</cp:lastModifiedBy>
  <cp:revision>2</cp:revision>
  <dcterms:created xsi:type="dcterms:W3CDTF">2010-01-06T17:51:44Z</dcterms:created>
  <dcterms:modified xsi:type="dcterms:W3CDTF">2010-01-08T11:16:28Z</dcterms:modified>
</cp:coreProperties>
</file>