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4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>
        <p:scale>
          <a:sx n="71" d="100"/>
          <a:sy n="71" d="100"/>
        </p:scale>
        <p:origin x="-486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1/10/2010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1/10/2010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1/10/2010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1/10/2010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609600"/>
            <a:ext cx="9144000" cy="1828800"/>
          </a:xfr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/>
            <a:r>
              <a:rPr lang="en-US" sz="7200" b="1" i="1" dirty="0" smtClean="0">
                <a:solidFill>
                  <a:srgbClr val="00B0F0"/>
                </a:solidFill>
                <a:latin typeface="Bauhaus 93" pitchFamily="82" charset="0"/>
              </a:rPr>
              <a:t>BOOKS IN MY </a:t>
            </a:r>
            <a:r>
              <a:rPr lang="en-US" sz="7200" b="1" i="1" dirty="0" smtClean="0">
                <a:solidFill>
                  <a:srgbClr val="00B0F0"/>
                </a:solidFill>
                <a:latin typeface="Bauhaus 93" pitchFamily="82" charset="0"/>
                <a:cs typeface="Times New Roman" pitchFamily="18" charset="0"/>
              </a:rPr>
              <a:t>LIFE</a:t>
            </a:r>
            <a:endParaRPr lang="ru-RU" sz="72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8305800" cy="3395004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1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Внеклассное заняти</a:t>
            </a:r>
            <a:r>
              <a:rPr 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  </a:t>
            </a: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17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Соболева Нина Никифоровна, 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17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МОУООШ №2 г. Алзамай.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17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Иркутская область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There are many books with no pictures at all, but children`s books always have a lot of pictures.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Many people work to make a book</a:t>
            </a:r>
          </a:p>
          <a:p>
            <a:pPr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good </a:t>
            </a:r>
            <a:endParaRPr lang="ru-RU" sz="1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book is </a:t>
            </a:r>
            <a:endParaRPr lang="ru-RU" sz="12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good friend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Long, long ago the people of  Egypt made paper from the tall grass that grows on the banks of the river Nile.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On the stalk of this plant there grew a white skin.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People took off this and laid heavy things on it until it became dry and flat.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Then because it was white and flat.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This grass is called the papyrus.</a:t>
            </a:r>
          </a:p>
          <a:p>
            <a:pPr>
              <a:spcBef>
                <a:spcPts val="0"/>
              </a:spcBef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Paper –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бумага;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Heavy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– тяжёлый;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Flat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– ровный.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Маша\Рабочий стол\нн\PAPIR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429000"/>
            <a:ext cx="2809268" cy="2622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Later people used the skins of sheep and goats.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first books were very large.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people made books worked very slowly and very hard.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Маша\Рабочий стол\нн\hohmodrom_AAa%20E-mo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352800"/>
            <a:ext cx="2693230" cy="21891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Now paper is made from many different things: silk, cotton, old ropes, straw, old paper.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Straw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солома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Маша\Рабочий стол\нн\knygy_kotom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971800"/>
            <a:ext cx="4216400" cy="3162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Here are some riddles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 have many leaves,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 am not a tree.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 am something nice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Come and read me.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/a book/</a:t>
            </a:r>
          </a:p>
          <a:p>
            <a:pPr algn="ctr">
              <a:spcBef>
                <a:spcPts val="0"/>
              </a:spcBef>
              <a:buNone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 am neither a rhyme nor a song,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 can be short or very long,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 can be funny or quite sad,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To read me you will be glad.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/a story/</a:t>
            </a:r>
          </a:p>
        </p:txBody>
      </p:sp>
      <p:pic>
        <p:nvPicPr>
          <p:cNvPr id="7170" name="Picture 2" descr="C:\Documents and Settings\Маша\Рабочий стол\нн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57400"/>
            <a:ext cx="3657600" cy="2752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BOOKS</a:t>
            </a:r>
            <a:b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By A. Burlakova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Books are full of many things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That I would like to know.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Books are full of greatest men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That lived long, long ago.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Books are full of countries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That I would like to see.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Books are full of people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That I would like to be.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Books are full of children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That I would like to meet.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Books are full of sweet fruit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That I would like to eat.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Books are full of mountains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That can be high or low.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Books are full of flowers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That I would like to grow.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Documents and Settings\Маша\Рабочий стол\нн\1220094127_kni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752600"/>
            <a:ext cx="32004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Proverbs and Golden Rules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Books are our best friends.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Choose an author as you choose a friend.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Treat books with care as good friends.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Do you best not to tear, spot, mark up or damage a book in any way.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Do not turn down a page to mark the chapter where you left off reading. Use a book-mark.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interview with the librarian.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Do you like children?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How many children come here every day?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How many books are there in the library?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Documents and Settings\Маша\Рабочий стол\DSC00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657600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 books.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7696200" cy="438912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We are good friends,</a:t>
            </a:r>
          </a:p>
          <a:p>
            <a:pPr algn="r"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My books and I.</a:t>
            </a:r>
          </a:p>
          <a:p>
            <a:pPr algn="r"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We have such fun,</a:t>
            </a:r>
          </a:p>
          <a:p>
            <a:pPr algn="r"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My books and I.</a:t>
            </a:r>
          </a:p>
          <a:p>
            <a:pPr algn="r"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We are good friends,</a:t>
            </a:r>
          </a:p>
          <a:p>
            <a:pPr algn="r"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Can you say why?</a:t>
            </a:r>
          </a:p>
        </p:txBody>
      </p:sp>
      <p:pic>
        <p:nvPicPr>
          <p:cNvPr id="3073" name="Picture 1" descr="C:\Documents and Settings\Маша\Рабочий стол\нн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209800"/>
            <a:ext cx="3505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Активизировать изученный лексико-грамматический материал;</a:t>
            </a:r>
          </a:p>
          <a:p>
            <a:pPr>
              <a:spcBef>
                <a:spcPts val="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Развивать навыки самостоятельной работы;</a:t>
            </a:r>
          </a:p>
          <a:p>
            <a:pPr>
              <a:spcBef>
                <a:spcPts val="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Способствовать расширению кругозора обучающихся.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720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Dear our guests, good day.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We are glad to see you.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We are pupils of the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200" baseline="30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form.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 am Dina.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12192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is our school library.</a:t>
            </a:r>
            <a:br>
              <a:rPr lang="en-US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Маша\Рабочий стол\нн\105407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371600"/>
            <a:ext cx="31242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1447800"/>
            <a:ext cx="533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is our library. It has a large number of books by many different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authors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The school library is a busy place. Children may borrow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books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The librarian helps to choose books for reading. Some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children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like fairy-tales. Some children like adventure stories. Some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like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historical novels, the books on travel.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Маша\Рабочий стол\нн\10540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524000"/>
            <a:ext cx="31242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7030A0"/>
                </a:solidFill>
              </a:rPr>
              <a:t/>
            </a:r>
            <a:br>
              <a:rPr lang="en-US" sz="5400" dirty="0" smtClean="0">
                <a:solidFill>
                  <a:srgbClr val="7030A0"/>
                </a:solidFill>
              </a:rPr>
            </a:br>
            <a:r>
              <a:rPr sz="5400" smtClean="0">
                <a:solidFill>
                  <a:srgbClr val="7030A0"/>
                </a:solidFill>
              </a:rPr>
              <a:t/>
            </a:r>
            <a:br>
              <a:rPr sz="5400" smtClean="0">
                <a:solidFill>
                  <a:srgbClr val="7030A0"/>
                </a:solidFill>
              </a:rPr>
            </a:br>
            <a:r>
              <a:rPr sz="5400" smtClean="0">
                <a:solidFill>
                  <a:srgbClr val="7030A0"/>
                </a:solidFill>
              </a:rPr>
              <a:t/>
            </a:r>
            <a:br>
              <a:rPr sz="5400" smtClean="0">
                <a:solidFill>
                  <a:srgbClr val="7030A0"/>
                </a:solidFill>
              </a:rPr>
            </a:br>
            <a:r>
              <a:rPr sz="5400" smtClean="0">
                <a:solidFill>
                  <a:srgbClr val="7030A0"/>
                </a:solidFill>
              </a:rPr>
              <a:t/>
            </a:r>
            <a:br>
              <a:rPr sz="5400" smtClean="0">
                <a:solidFill>
                  <a:srgbClr val="7030A0"/>
                </a:solidFill>
              </a:rPr>
            </a:br>
            <a:r>
              <a:rPr sz="5400" smtClean="0">
                <a:solidFill>
                  <a:srgbClr val="7030A0"/>
                </a:solidFill>
              </a:rPr>
              <a:t/>
            </a:r>
            <a:br>
              <a:rPr sz="5400" smtClean="0">
                <a:solidFill>
                  <a:srgbClr val="7030A0"/>
                </a:solidFill>
              </a:rPr>
            </a:br>
            <a:r>
              <a:rPr sz="5400" smtClean="0">
                <a:solidFill>
                  <a:srgbClr val="7030A0"/>
                </a:solidFill>
              </a:rPr>
              <a:t/>
            </a:r>
            <a:br>
              <a:rPr sz="5400" smtClean="0">
                <a:solidFill>
                  <a:srgbClr val="7030A0"/>
                </a:solidFill>
              </a:rPr>
            </a:br>
            <a:r>
              <a:rPr sz="5400" smtClean="0">
                <a:solidFill>
                  <a:srgbClr val="7030A0"/>
                </a:solidFill>
              </a:rPr>
              <a:t/>
            </a:r>
            <a:br>
              <a:rPr sz="5400" smtClean="0">
                <a:solidFill>
                  <a:srgbClr val="7030A0"/>
                </a:solidFill>
              </a:rPr>
            </a:br>
            <a:r>
              <a:rPr lang="en-US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Our librarian is Kuznetsova L.N.</a:t>
            </a:r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Маша\Рабочий стол\DSC0048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28800" y="1935164"/>
            <a:ext cx="5669491" cy="3856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We have books. We use books in the classroom and at home.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Every book has a cover. The cover can be hard or it can be a paper cover.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Маша\Рабочий стол\нн\1216840215_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743200"/>
            <a:ext cx="4368800" cy="3276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It is often brightly coloured.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It  has a picture on it.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Маша\Рабочий стол\нн\__133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143000"/>
            <a:ext cx="3629025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title of the book and the author`s name are in large letters on it.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 descr="C:\Documents and Settings\Маша\Рабочий стол\DSC004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438400"/>
            <a:ext cx="4724400" cy="3751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When we begin to read, we open the corner and turn over the leaves.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There are many pages in the book.</a:t>
            </a:r>
          </a:p>
          <a:p>
            <a:pPr>
              <a:spcBef>
                <a:spcPts val="0"/>
              </a:spcBef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number on the last page of the book tells us how many pages the book has.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Маша\Рабочий стол\нн\800x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276600"/>
            <a:ext cx="3581400" cy="2686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299</TotalTime>
  <Words>583</Words>
  <PresentationFormat>Экран (4:3)</PresentationFormat>
  <Paragraphs>99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BOOKS IN MY LIFE</vt:lpstr>
      <vt:lpstr>Цели:</vt:lpstr>
      <vt:lpstr>Слайд 3</vt:lpstr>
      <vt:lpstr>    It is our school library. </vt:lpstr>
      <vt:lpstr>       Our librarian is Kuznetsova L.N. </vt:lpstr>
      <vt:lpstr>Слайд 6</vt:lpstr>
      <vt:lpstr> </vt:lpstr>
      <vt:lpstr>Слайд 8</vt:lpstr>
      <vt:lpstr>Слайд 9</vt:lpstr>
      <vt:lpstr>Слайд 10</vt:lpstr>
      <vt:lpstr>Слайд 11</vt:lpstr>
      <vt:lpstr>Слайд 12</vt:lpstr>
      <vt:lpstr>Слайд 13</vt:lpstr>
      <vt:lpstr> Here are some riddles.</vt:lpstr>
      <vt:lpstr>BOOKS By A. Burlakova</vt:lpstr>
      <vt:lpstr>Proverbs and Golden Rules</vt:lpstr>
      <vt:lpstr>The interview with the librarian. </vt:lpstr>
      <vt:lpstr>My books.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BOOKS IN MY LIFE</dc:title>
  <cp:lastModifiedBy>Admin</cp:lastModifiedBy>
  <cp:revision>35</cp:revision>
  <dcterms:modified xsi:type="dcterms:W3CDTF">2010-01-10T15:13:11Z</dcterms:modified>
</cp:coreProperties>
</file>