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1/4/2010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1/4/2010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1/4/2010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1/4/2010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1/4/2010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1/4/2010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1/4/2010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1/4/2010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1/4/2010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1/4/2010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1/4/2010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1/4/2010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АМА\КУРСЫ ФИО\Картинки\Animated\j018925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7505700" cy="66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653616">
            <a:off x="1432560" y="359898"/>
            <a:ext cx="7406640" cy="1392702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</a:t>
            </a:r>
            <a:endParaRPr lang="ru-RU" sz="9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МАМА\КУРСЫ ФИО\Картинки\Animated\j018925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7620000" cy="66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975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ЗДРАВСТВУЙТЕ,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ДОРОГИЕ РЕБЯТА!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Я – ДОБРО, КОТОРОЕ ИСХОДИТ ОТ ВАС. Я ХОТЕЛО БЫ НЕМНОГО РАССКАЗАТЬ О СЕБЕ.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57200"/>
            <a:ext cx="7498080" cy="5791200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 происхожу от слова «ДОБРЪ» -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«хорошо», «сострадательно».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Мое значение вы найдете в толковом словаре:</a:t>
            </a:r>
          </a:p>
          <a:p>
            <a:pPr marL="596646" indent="-514350">
              <a:buClr>
                <a:srgbClr val="002060"/>
              </a:buClr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 положительное, хорошее, полезное.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Сделать много добра людям;</a:t>
            </a:r>
          </a:p>
          <a:p>
            <a:pPr marL="596646" indent="-514350">
              <a:buClr>
                <a:srgbClr val="002060"/>
              </a:buClr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Имущество, вещи.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Накопить добра;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4" descr="D:\Мои документы\МАМА\КУРСЫ ФИО\Картинки\Animated\j028318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648200"/>
            <a:ext cx="1598507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8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42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МАМА\ФОТО К ДЕТСКИМ ПРЕЗЕНТАЦИЯМ\DSC00522.JPG"/>
          <p:cNvPicPr>
            <a:picLocks noChangeAspect="1" noChangeArrowheads="1"/>
          </p:cNvPicPr>
          <p:nvPr/>
        </p:nvPicPr>
        <p:blipFill>
          <a:blip r:embed="rId2" cstate="print"/>
          <a:srcRect r="590" b="250"/>
          <a:stretch>
            <a:fillRect/>
          </a:stretch>
        </p:blipFill>
        <p:spPr bwMode="auto">
          <a:xfrm>
            <a:off x="1447800" y="228600"/>
            <a:ext cx="7391400" cy="5562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57600" y="59436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Михайленко</a:t>
            </a:r>
            <a:r>
              <a:rPr lang="ru-RU" sz="2000" dirty="0" smtClean="0"/>
              <a:t> Вика   «Добрый пес»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04800"/>
            <a:ext cx="7498080" cy="65532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Century Gothic" pitchFamily="34" charset="0"/>
              </a:rPr>
              <a:t>Меня вы можете встретить во многих пословицах, поговорках, загадках, фразеологизмах</a:t>
            </a:r>
          </a:p>
          <a:p>
            <a:r>
              <a:rPr lang="ru-RU" b="1" i="1" dirty="0" smtClean="0">
                <a:solidFill>
                  <a:srgbClr val="006600"/>
                </a:solidFill>
                <a:latin typeface="Century Gothic" pitchFamily="34" charset="0"/>
              </a:rPr>
              <a:t>ПОСЛОВИЦЫ</a:t>
            </a:r>
          </a:p>
          <a:p>
            <a:pPr>
              <a:buNone/>
            </a:pPr>
            <a:r>
              <a:rPr lang="ru-RU" dirty="0" smtClean="0"/>
              <a:t>От добра </a:t>
            </a:r>
            <a:r>
              <a:rPr lang="ru-RU" dirty="0" err="1" smtClean="0"/>
              <a:t>добра</a:t>
            </a:r>
            <a:r>
              <a:rPr lang="ru-RU" dirty="0" smtClean="0"/>
              <a:t> не ищут.</a:t>
            </a:r>
          </a:p>
          <a:p>
            <a:pPr>
              <a:buNone/>
            </a:pPr>
            <a:r>
              <a:rPr lang="ru-RU" dirty="0" smtClean="0"/>
              <a:t>Добро и во сне хорошо.</a:t>
            </a:r>
          </a:p>
          <a:p>
            <a:pPr>
              <a:buNone/>
            </a:pPr>
            <a:r>
              <a:rPr lang="ru-RU" dirty="0" smtClean="0"/>
              <a:t>Сделав добро, не кайся.</a:t>
            </a:r>
          </a:p>
          <a:p>
            <a:pPr>
              <a:buNone/>
            </a:pPr>
            <a:r>
              <a:rPr lang="ru-RU" dirty="0" smtClean="0"/>
              <a:t>Добрый скорее сделает, чем сердитый.</a:t>
            </a:r>
          </a:p>
          <a:p>
            <a:pPr>
              <a:buNone/>
            </a:pPr>
            <a:r>
              <a:rPr lang="ru-RU" dirty="0" smtClean="0"/>
              <a:t>Сердце – вещун, чует и добро и худо.</a:t>
            </a:r>
          </a:p>
          <a:p>
            <a:pPr>
              <a:buNone/>
            </a:pPr>
            <a:r>
              <a:rPr lang="ru-RU" dirty="0" smtClean="0"/>
              <a:t>Доброму сухарь на здоровье, а злому и</a:t>
            </a:r>
          </a:p>
          <a:p>
            <a:pPr>
              <a:buNone/>
            </a:pPr>
            <a:r>
              <a:rPr lang="ru-RU" dirty="0" smtClean="0"/>
              <a:t>мясное не впрок.</a:t>
            </a:r>
          </a:p>
          <a:p>
            <a:pPr>
              <a:buNone/>
            </a:pPr>
            <a:r>
              <a:rPr lang="ru-RU" dirty="0" smtClean="0"/>
              <a:t>Нет худа без добра.</a:t>
            </a:r>
          </a:p>
          <a:p>
            <a:r>
              <a:rPr lang="ru-RU" b="1" i="1" dirty="0" smtClean="0">
                <a:solidFill>
                  <a:srgbClr val="006600"/>
                </a:solidFill>
                <a:latin typeface="Century Gothic" pitchFamily="34" charset="0"/>
              </a:rPr>
              <a:t>ФРАЗЕОЛОГИЗМЫ</a:t>
            </a:r>
          </a:p>
          <a:p>
            <a:pPr>
              <a:buNone/>
            </a:pPr>
            <a:r>
              <a:rPr lang="ru-RU" dirty="0" smtClean="0"/>
              <a:t>В добрый час;</a:t>
            </a:r>
          </a:p>
          <a:p>
            <a:pPr>
              <a:buNone/>
            </a:pPr>
            <a:r>
              <a:rPr lang="ru-RU" dirty="0" smtClean="0"/>
              <a:t>Добро пожаловать;</a:t>
            </a:r>
          </a:p>
          <a:p>
            <a:pPr>
              <a:buNone/>
            </a:pPr>
            <a:r>
              <a:rPr lang="ru-RU" dirty="0" smtClean="0"/>
              <a:t>Дать добро – «дать согласие»;</a:t>
            </a:r>
          </a:p>
        </p:txBody>
      </p:sp>
      <p:pic>
        <p:nvPicPr>
          <p:cNvPr id="4" name="Picture 3" descr="D:\Мои документы\МАМА\КУРСЫ ФИО\Картинки\Animated\j023475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267200"/>
            <a:ext cx="1828800" cy="2408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46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30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62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82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10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70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38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940"/>
                            </p:stCondLst>
                            <p:childTnLst>
                              <p:par>
                                <p:cTn id="7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420"/>
                            </p:stCondLst>
                            <p:childTnLst>
                              <p:par>
                                <p:cTn id="8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100"/>
                            </p:stCondLst>
                            <p:childTnLst>
                              <p:par>
                                <p:cTn id="8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381000"/>
            <a:ext cx="7498080" cy="6096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Очень жаль, что у меня есть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враги:</a:t>
            </a: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ЗЛО</a:t>
            </a: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НЕНАВИСТЬ</a:t>
            </a: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ВРАЖДА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Бороться с ними мне помогают мои союзники:</a:t>
            </a: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БЛАГО</a:t>
            </a: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БЛАГОДЕЯНИЕ</a:t>
            </a: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БЛАГОДАРНОСТЬ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2" descr="D:\Мои документы\МАМА\КУРСЫ ФИО\Картинки\Photo1\j0289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495800"/>
            <a:ext cx="2642111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2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6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4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800"/>
                            </p:stCondLst>
                            <p:childTnLst>
                              <p:par>
                                <p:cTn id="5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498080" cy="1021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66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Но главная моя поддержка – это мои братья и сестры – мои родственники: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524000"/>
            <a:ext cx="3797808" cy="5334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  <a:cs typeface="Arial" pitchFamily="34" charset="0"/>
              </a:rPr>
              <a:t>ДОБРОТА</a:t>
            </a:r>
          </a:p>
          <a:p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  <a:cs typeface="Arial" pitchFamily="34" charset="0"/>
              </a:rPr>
              <a:t>ДОБРЯК</a:t>
            </a:r>
          </a:p>
          <a:p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  <a:cs typeface="Arial" pitchFamily="34" charset="0"/>
              </a:rPr>
              <a:t>ДОБРЯЧОК</a:t>
            </a:r>
          </a:p>
          <a:p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  <a:cs typeface="Arial" pitchFamily="34" charset="0"/>
              </a:rPr>
              <a:t>ДОБРЫЙ</a:t>
            </a:r>
          </a:p>
          <a:p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  <a:cs typeface="Arial" pitchFamily="34" charset="0"/>
              </a:rPr>
              <a:t>ДОБРЕНЬКИЙ</a:t>
            </a:r>
          </a:p>
          <a:p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  <a:cs typeface="Arial" pitchFamily="34" charset="0"/>
              </a:rPr>
              <a:t>ЗАДОБРИТЬ</a:t>
            </a:r>
          </a:p>
          <a:p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  <a:cs typeface="Arial" pitchFamily="34" charset="0"/>
              </a:rPr>
              <a:t>ДОБРЕТЬ</a:t>
            </a:r>
          </a:p>
          <a:p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  <a:cs typeface="Arial" pitchFamily="34" charset="0"/>
              </a:rPr>
              <a:t>ПОДОБРЕТЬ</a:t>
            </a:r>
          </a:p>
          <a:p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  <a:cs typeface="Arial" pitchFamily="34" charset="0"/>
              </a:rPr>
              <a:t>ДОБРОВОЛЬНЫЙ</a:t>
            </a:r>
          </a:p>
          <a:p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  <a:cs typeface="Arial" pitchFamily="34" charset="0"/>
              </a:rPr>
              <a:t>ДОБРОЖЕЛАТЕЛЬНЫЙ</a:t>
            </a:r>
          </a:p>
          <a:p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  <a:cs typeface="Arial" pitchFamily="34" charset="0"/>
              </a:rPr>
              <a:t>ДОБРОСОВЕСТНЫЙ</a:t>
            </a:r>
          </a:p>
          <a:p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  <a:cs typeface="Arial" pitchFamily="34" charset="0"/>
              </a:rPr>
              <a:t>ДОБРОСЕРДЕЧНЫЙ</a:t>
            </a:r>
          </a:p>
          <a:p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  <a:cs typeface="Arial" pitchFamily="34" charset="0"/>
              </a:rPr>
              <a:t>ДОБРОКАЧЕСТВЕННЫЙ</a:t>
            </a:r>
          </a:p>
          <a:p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  <a:cs typeface="Arial" pitchFamily="34" charset="0"/>
              </a:rPr>
              <a:t>ДОБРОПОРЯДОЧНЫЙ</a:t>
            </a:r>
          </a:p>
          <a:p>
            <a:endParaRPr lang="ru-RU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366622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6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6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6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36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36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36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36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36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36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36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360"/>
                            </p:stCondLst>
                            <p:childTnLst>
                              <p:par>
                                <p:cTn id="69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360"/>
                            </p:stCondLst>
                            <p:childTnLst>
                              <p:par>
                                <p:cTn id="7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36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360"/>
                            </p:stCondLst>
                            <p:childTnLst>
                              <p:par>
                                <p:cTn id="87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360"/>
                            </p:stCondLst>
                            <p:childTnLst>
                              <p:par>
                                <p:cTn id="93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uiExpand="1" build="p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ПОСЛЕДНЕЕ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…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990600"/>
            <a:ext cx="749808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Где же взять нам столько ласки,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Доброты для всех детей,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Чтобы только в страшной сказке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Жил отъявленный злодей.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Чтобы даже и в ненастье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Не грустили малыши,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Лили слезы лишь от счастья,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 смеялись от души.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Чтоб все в мире жили дружно,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Даже мышки и коты,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Неужели много нужно</a:t>
            </a:r>
          </a:p>
          <a:p>
            <a:pPr>
              <a:buNone/>
            </a:pP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Этой самой доброты?</a:t>
            </a:r>
          </a:p>
          <a:p>
            <a:pPr algn="r">
              <a:buNone/>
            </a:pPr>
            <a:r>
              <a:rPr lang="ru-RU" sz="24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Тамара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Логачева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5" descr="D:\Мои документы\МАМА\КУРСЫ ФИО\Картинки\Animated\j028326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514600"/>
            <a:ext cx="2653862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247</Words>
  <Application>Microsoft Office PowerPoint</Application>
  <PresentationFormat>Экран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ДОБРО</vt:lpstr>
      <vt:lpstr>ЗДРАВСТВУЙТЕ,  ДОРОГИЕ РЕБЯТА! Я – ДОБРО, КОТОРОЕ ИСХОДИТ ОТ ВАС. Я ХОТЕЛО БЫ НЕМНОГО РАССКАЗАТЬ О СЕБЕ. </vt:lpstr>
      <vt:lpstr>Слайд 3</vt:lpstr>
      <vt:lpstr>Слайд 4</vt:lpstr>
      <vt:lpstr>Слайд 5</vt:lpstr>
      <vt:lpstr>Слайд 6</vt:lpstr>
      <vt:lpstr>Но главная моя поддержка – это мои братья и сестры – мои родственники:</vt:lpstr>
      <vt:lpstr>И ПОСЛЕДНЕЕ…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</dc:title>
  <cp:lastModifiedBy>Дмитрий</cp:lastModifiedBy>
  <cp:revision>24</cp:revision>
  <dcterms:modified xsi:type="dcterms:W3CDTF">2010-01-03T21:41:36Z</dcterms:modified>
</cp:coreProperties>
</file>