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710212-3384-4D91-A6AF-8B71CCA6D8D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D9971557-DFA5-47C3-B974-B7159C7F1C75}">
      <dgm:prSet phldrT="[Текст]"/>
      <dgm:spPr/>
      <dgm:t>
        <a:bodyPr/>
        <a:lstStyle/>
        <a:p>
          <a:r>
            <a:rPr lang="ru-RU" dirty="0" smtClean="0"/>
            <a:t>Брахманы</a:t>
          </a:r>
          <a:endParaRPr lang="ru-RU" dirty="0"/>
        </a:p>
      </dgm:t>
    </dgm:pt>
    <dgm:pt modelId="{515A7455-CD7A-404A-B3E8-5D6C43906A05}" type="parTrans" cxnId="{61D810ED-A7E6-4519-8668-F754340A3F55}">
      <dgm:prSet/>
      <dgm:spPr/>
      <dgm:t>
        <a:bodyPr/>
        <a:lstStyle/>
        <a:p>
          <a:endParaRPr lang="ru-RU"/>
        </a:p>
      </dgm:t>
    </dgm:pt>
    <dgm:pt modelId="{AAD25ADD-23F9-44EB-96D0-7F674C3B6E20}" type="sibTrans" cxnId="{61D810ED-A7E6-4519-8668-F754340A3F55}">
      <dgm:prSet/>
      <dgm:spPr/>
      <dgm:t>
        <a:bodyPr/>
        <a:lstStyle/>
        <a:p>
          <a:endParaRPr lang="ru-RU"/>
        </a:p>
      </dgm:t>
    </dgm:pt>
    <dgm:pt modelId="{5620F7F1-118D-46F7-A5B4-1EECE6CB8720}">
      <dgm:prSet phldrT="[Текст]"/>
      <dgm:spPr/>
      <dgm:t>
        <a:bodyPr/>
        <a:lstStyle/>
        <a:p>
          <a:r>
            <a:rPr lang="ru-RU" dirty="0" smtClean="0"/>
            <a:t>Воины, Земледельцы</a:t>
          </a:r>
          <a:endParaRPr lang="ru-RU" dirty="0"/>
        </a:p>
      </dgm:t>
    </dgm:pt>
    <dgm:pt modelId="{72A8D88C-7934-433B-8658-34B7C89F4317}" type="parTrans" cxnId="{DA522E7A-9162-4379-9CE5-14F07E1ABE8C}">
      <dgm:prSet/>
      <dgm:spPr/>
      <dgm:t>
        <a:bodyPr/>
        <a:lstStyle/>
        <a:p>
          <a:endParaRPr lang="ru-RU"/>
        </a:p>
      </dgm:t>
    </dgm:pt>
    <dgm:pt modelId="{4568529E-B08E-4C1A-8548-27EDDD9E9E5A}" type="sibTrans" cxnId="{DA522E7A-9162-4379-9CE5-14F07E1ABE8C}">
      <dgm:prSet/>
      <dgm:spPr/>
      <dgm:t>
        <a:bodyPr/>
        <a:lstStyle/>
        <a:p>
          <a:endParaRPr lang="ru-RU"/>
        </a:p>
      </dgm:t>
    </dgm:pt>
    <dgm:pt modelId="{33B10CF2-2CF4-4AD1-A562-0700BC53729E}">
      <dgm:prSet phldrT="[Текст]"/>
      <dgm:spPr/>
      <dgm:t>
        <a:bodyPr/>
        <a:lstStyle/>
        <a:p>
          <a:r>
            <a:rPr lang="ru-RU" dirty="0" smtClean="0"/>
            <a:t>Слуги</a:t>
          </a:r>
          <a:endParaRPr lang="ru-RU" dirty="0"/>
        </a:p>
      </dgm:t>
    </dgm:pt>
    <dgm:pt modelId="{E753D210-44EE-4085-A6B2-957F12026A5B}" type="parTrans" cxnId="{C4A6F740-6DC6-4FD9-B107-A5AB08DF95F4}">
      <dgm:prSet/>
      <dgm:spPr/>
      <dgm:t>
        <a:bodyPr/>
        <a:lstStyle/>
        <a:p>
          <a:endParaRPr lang="ru-RU"/>
        </a:p>
      </dgm:t>
    </dgm:pt>
    <dgm:pt modelId="{2590783B-D510-4BE7-99F7-8AF5D6FB5E70}" type="sibTrans" cxnId="{C4A6F740-6DC6-4FD9-B107-A5AB08DF95F4}">
      <dgm:prSet/>
      <dgm:spPr/>
      <dgm:t>
        <a:bodyPr/>
        <a:lstStyle/>
        <a:p>
          <a:endParaRPr lang="ru-RU"/>
        </a:p>
      </dgm:t>
    </dgm:pt>
    <dgm:pt modelId="{2D615ADD-E7A7-4BFD-934C-B77404B3438C}" type="pres">
      <dgm:prSet presAssocID="{10710212-3384-4D91-A6AF-8B71CCA6D8DD}" presName="Name0" presStyleCnt="0">
        <dgm:presLayoutVars>
          <dgm:dir/>
          <dgm:animLvl val="lvl"/>
          <dgm:resizeHandles val="exact"/>
        </dgm:presLayoutVars>
      </dgm:prSet>
      <dgm:spPr/>
    </dgm:pt>
    <dgm:pt modelId="{632D41BB-A6AE-454D-9504-0F514AF7D2F0}" type="pres">
      <dgm:prSet presAssocID="{D9971557-DFA5-47C3-B974-B7159C7F1C75}" presName="Name8" presStyleCnt="0"/>
      <dgm:spPr/>
    </dgm:pt>
    <dgm:pt modelId="{C68959FF-AB1A-4BB0-A000-DBAE092044DE}" type="pres">
      <dgm:prSet presAssocID="{D9971557-DFA5-47C3-B974-B7159C7F1C7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35D7F-174A-49E5-8795-059FD2039405}" type="pres">
      <dgm:prSet presAssocID="{D9971557-DFA5-47C3-B974-B7159C7F1C7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0C60F-7BA8-423C-9ACC-06064353E74E}" type="pres">
      <dgm:prSet presAssocID="{5620F7F1-118D-46F7-A5B4-1EECE6CB8720}" presName="Name8" presStyleCnt="0"/>
      <dgm:spPr/>
    </dgm:pt>
    <dgm:pt modelId="{2D60E07F-A675-44ED-8CAD-5EE3D14EB288}" type="pres">
      <dgm:prSet presAssocID="{5620F7F1-118D-46F7-A5B4-1EECE6CB872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36105-C58F-423D-A806-17296FC73F8F}" type="pres">
      <dgm:prSet presAssocID="{5620F7F1-118D-46F7-A5B4-1EECE6CB872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32E67-668F-4ECC-A3A5-4394EF9025F2}" type="pres">
      <dgm:prSet presAssocID="{33B10CF2-2CF4-4AD1-A562-0700BC53729E}" presName="Name8" presStyleCnt="0"/>
      <dgm:spPr/>
    </dgm:pt>
    <dgm:pt modelId="{EA593007-8090-4595-A728-EB2E415F1A6B}" type="pres">
      <dgm:prSet presAssocID="{33B10CF2-2CF4-4AD1-A562-0700BC53729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F7C79-725B-48D5-B55E-D94B7E1CE9DD}" type="pres">
      <dgm:prSet presAssocID="{33B10CF2-2CF4-4AD1-A562-0700BC53729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EA7DE2-549A-4168-9038-FCA99AAE19E5}" type="presOf" srcId="{10710212-3384-4D91-A6AF-8B71CCA6D8DD}" destId="{2D615ADD-E7A7-4BFD-934C-B77404B3438C}" srcOrd="0" destOrd="0" presId="urn:microsoft.com/office/officeart/2005/8/layout/pyramid1"/>
    <dgm:cxn modelId="{D957A91C-3F4E-4DED-AC53-8005EDCF449F}" type="presOf" srcId="{D9971557-DFA5-47C3-B974-B7159C7F1C75}" destId="{C68959FF-AB1A-4BB0-A000-DBAE092044DE}" srcOrd="0" destOrd="0" presId="urn:microsoft.com/office/officeart/2005/8/layout/pyramid1"/>
    <dgm:cxn modelId="{C4A6F740-6DC6-4FD9-B107-A5AB08DF95F4}" srcId="{10710212-3384-4D91-A6AF-8B71CCA6D8DD}" destId="{33B10CF2-2CF4-4AD1-A562-0700BC53729E}" srcOrd="2" destOrd="0" parTransId="{E753D210-44EE-4085-A6B2-957F12026A5B}" sibTransId="{2590783B-D510-4BE7-99F7-8AF5D6FB5E70}"/>
    <dgm:cxn modelId="{ADEC1C45-09E2-4A36-86D6-D3FE4C624D71}" type="presOf" srcId="{5620F7F1-118D-46F7-A5B4-1EECE6CB8720}" destId="{EB436105-C58F-423D-A806-17296FC73F8F}" srcOrd="1" destOrd="0" presId="urn:microsoft.com/office/officeart/2005/8/layout/pyramid1"/>
    <dgm:cxn modelId="{ECE45699-7624-47D9-A8DD-FAC1C5D9B077}" type="presOf" srcId="{33B10CF2-2CF4-4AD1-A562-0700BC53729E}" destId="{D72F7C79-725B-48D5-B55E-D94B7E1CE9DD}" srcOrd="1" destOrd="0" presId="urn:microsoft.com/office/officeart/2005/8/layout/pyramid1"/>
    <dgm:cxn modelId="{FAF99CCF-E97B-4A6A-8C66-D7A5CB6E6FA8}" type="presOf" srcId="{5620F7F1-118D-46F7-A5B4-1EECE6CB8720}" destId="{2D60E07F-A675-44ED-8CAD-5EE3D14EB288}" srcOrd="0" destOrd="0" presId="urn:microsoft.com/office/officeart/2005/8/layout/pyramid1"/>
    <dgm:cxn modelId="{DA522E7A-9162-4379-9CE5-14F07E1ABE8C}" srcId="{10710212-3384-4D91-A6AF-8B71CCA6D8DD}" destId="{5620F7F1-118D-46F7-A5B4-1EECE6CB8720}" srcOrd="1" destOrd="0" parTransId="{72A8D88C-7934-433B-8658-34B7C89F4317}" sibTransId="{4568529E-B08E-4C1A-8548-27EDDD9E9E5A}"/>
    <dgm:cxn modelId="{8281B798-3FAF-4ADE-A8FC-EF8B1328C53E}" type="presOf" srcId="{33B10CF2-2CF4-4AD1-A562-0700BC53729E}" destId="{EA593007-8090-4595-A728-EB2E415F1A6B}" srcOrd="0" destOrd="0" presId="urn:microsoft.com/office/officeart/2005/8/layout/pyramid1"/>
    <dgm:cxn modelId="{C17630B2-2B42-4EC2-A7F0-CA459D267D6B}" type="presOf" srcId="{D9971557-DFA5-47C3-B974-B7159C7F1C75}" destId="{4CF35D7F-174A-49E5-8795-059FD2039405}" srcOrd="1" destOrd="0" presId="urn:microsoft.com/office/officeart/2005/8/layout/pyramid1"/>
    <dgm:cxn modelId="{61D810ED-A7E6-4519-8668-F754340A3F55}" srcId="{10710212-3384-4D91-A6AF-8B71CCA6D8DD}" destId="{D9971557-DFA5-47C3-B974-B7159C7F1C75}" srcOrd="0" destOrd="0" parTransId="{515A7455-CD7A-404A-B3E8-5D6C43906A05}" sibTransId="{AAD25ADD-23F9-44EB-96D0-7F674C3B6E20}"/>
    <dgm:cxn modelId="{49E30A2D-8E31-4687-B471-6B7A35D889AB}" type="presParOf" srcId="{2D615ADD-E7A7-4BFD-934C-B77404B3438C}" destId="{632D41BB-A6AE-454D-9504-0F514AF7D2F0}" srcOrd="0" destOrd="0" presId="urn:microsoft.com/office/officeart/2005/8/layout/pyramid1"/>
    <dgm:cxn modelId="{AF8A6C83-17D9-490E-B61E-603636F3E84B}" type="presParOf" srcId="{632D41BB-A6AE-454D-9504-0F514AF7D2F0}" destId="{C68959FF-AB1A-4BB0-A000-DBAE092044DE}" srcOrd="0" destOrd="0" presId="urn:microsoft.com/office/officeart/2005/8/layout/pyramid1"/>
    <dgm:cxn modelId="{F31F6005-9747-4D2C-B920-205C4C43D1E6}" type="presParOf" srcId="{632D41BB-A6AE-454D-9504-0F514AF7D2F0}" destId="{4CF35D7F-174A-49E5-8795-059FD2039405}" srcOrd="1" destOrd="0" presId="urn:microsoft.com/office/officeart/2005/8/layout/pyramid1"/>
    <dgm:cxn modelId="{25A04F38-F544-45D4-8C26-297F76224074}" type="presParOf" srcId="{2D615ADD-E7A7-4BFD-934C-B77404B3438C}" destId="{6F20C60F-7BA8-423C-9ACC-06064353E74E}" srcOrd="1" destOrd="0" presId="urn:microsoft.com/office/officeart/2005/8/layout/pyramid1"/>
    <dgm:cxn modelId="{E3947C62-80CA-485F-8DC9-5A91EF91BD07}" type="presParOf" srcId="{6F20C60F-7BA8-423C-9ACC-06064353E74E}" destId="{2D60E07F-A675-44ED-8CAD-5EE3D14EB288}" srcOrd="0" destOrd="0" presId="urn:microsoft.com/office/officeart/2005/8/layout/pyramid1"/>
    <dgm:cxn modelId="{DD9089AA-894E-4D9F-A51B-2B343623B42D}" type="presParOf" srcId="{6F20C60F-7BA8-423C-9ACC-06064353E74E}" destId="{EB436105-C58F-423D-A806-17296FC73F8F}" srcOrd="1" destOrd="0" presId="urn:microsoft.com/office/officeart/2005/8/layout/pyramid1"/>
    <dgm:cxn modelId="{EECFA0AC-438C-49BA-AB34-4D7D8E693084}" type="presParOf" srcId="{2D615ADD-E7A7-4BFD-934C-B77404B3438C}" destId="{C4732E67-668F-4ECC-A3A5-4394EF9025F2}" srcOrd="2" destOrd="0" presId="urn:microsoft.com/office/officeart/2005/8/layout/pyramid1"/>
    <dgm:cxn modelId="{A935E463-4496-49EB-84D9-F4B91C626C3F}" type="presParOf" srcId="{C4732E67-668F-4ECC-A3A5-4394EF9025F2}" destId="{EA593007-8090-4595-A728-EB2E415F1A6B}" srcOrd="0" destOrd="0" presId="urn:microsoft.com/office/officeart/2005/8/layout/pyramid1"/>
    <dgm:cxn modelId="{06AFC9A6-43CF-46F4-B96F-B0D9994CE5E4}" type="presParOf" srcId="{C4732E67-668F-4ECC-A3A5-4394EF9025F2}" destId="{D72F7C79-725B-48D5-B55E-D94B7E1CE9DD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1CE6-D9A4-4F6C-8EB4-C5BA3CBB0C93}" type="datetimeFigureOut">
              <a:rPr lang="ru-RU" smtClean="0"/>
              <a:pPr/>
              <a:t>22.12.2009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FE33BE-B67A-4E75-AAE9-BF4B3E72F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1CE6-D9A4-4F6C-8EB4-C5BA3CBB0C93}" type="datetimeFigureOut">
              <a:rPr lang="ru-RU" smtClean="0"/>
              <a:pPr/>
              <a:t>22.12.2009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33BE-B67A-4E75-AAE9-BF4B3E72F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1CE6-D9A4-4F6C-8EB4-C5BA3CBB0C93}" type="datetimeFigureOut">
              <a:rPr lang="ru-RU" smtClean="0"/>
              <a:pPr/>
              <a:t>22.12.2009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33BE-B67A-4E75-AAE9-BF4B3E72F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1CE6-D9A4-4F6C-8EB4-C5BA3CBB0C93}" type="datetimeFigureOut">
              <a:rPr lang="ru-RU" smtClean="0"/>
              <a:pPr/>
              <a:t>22.12.2009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FE33BE-B67A-4E75-AAE9-BF4B3E72F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1CE6-D9A4-4F6C-8EB4-C5BA3CBB0C93}" type="datetimeFigureOut">
              <a:rPr lang="ru-RU" smtClean="0"/>
              <a:pPr/>
              <a:t>22.12.2009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33BE-B67A-4E75-AAE9-BF4B3E72F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1CE6-D9A4-4F6C-8EB4-C5BA3CBB0C93}" type="datetimeFigureOut">
              <a:rPr lang="ru-RU" smtClean="0"/>
              <a:pPr/>
              <a:t>22.12.2009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33BE-B67A-4E75-AAE9-BF4B3E72F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1CE6-D9A4-4F6C-8EB4-C5BA3CBB0C93}" type="datetimeFigureOut">
              <a:rPr lang="ru-RU" smtClean="0"/>
              <a:pPr/>
              <a:t>22.12.2009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3FE33BE-B67A-4E75-AAE9-BF4B3E72F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1CE6-D9A4-4F6C-8EB4-C5BA3CBB0C93}" type="datetimeFigureOut">
              <a:rPr lang="ru-RU" smtClean="0"/>
              <a:pPr/>
              <a:t>22.12.2009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33BE-B67A-4E75-AAE9-BF4B3E72F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1CE6-D9A4-4F6C-8EB4-C5BA3CBB0C93}" type="datetimeFigureOut">
              <a:rPr lang="ru-RU" smtClean="0"/>
              <a:pPr/>
              <a:t>22.12.2009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33BE-B67A-4E75-AAE9-BF4B3E72F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1CE6-D9A4-4F6C-8EB4-C5BA3CBB0C93}" type="datetimeFigureOut">
              <a:rPr lang="ru-RU" smtClean="0"/>
              <a:pPr/>
              <a:t>22.12.2009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33BE-B67A-4E75-AAE9-BF4B3E72FF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1CE6-D9A4-4F6C-8EB4-C5BA3CBB0C93}" type="datetimeFigureOut">
              <a:rPr lang="ru-RU" smtClean="0"/>
              <a:pPr/>
              <a:t>22.12.2009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33BE-B67A-4E75-AAE9-BF4B3E72F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231CE6-D9A4-4F6C-8EB4-C5BA3CBB0C93}" type="datetimeFigureOut">
              <a:rPr lang="ru-RU" smtClean="0"/>
              <a:pPr/>
              <a:t>22.12.2009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FE33BE-B67A-4E75-AAE9-BF4B3E72F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7200" b="1" i="1" u="sng" dirty="0" smtClean="0">
                <a:solidFill>
                  <a:srgbClr val="C00000"/>
                </a:solidFill>
              </a:rPr>
              <a:t>Путешествие в Индию</a:t>
            </a:r>
            <a:endParaRPr lang="ru-RU" sz="7200" b="1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i="1" dirty="0" smtClean="0">
                <a:solidFill>
                  <a:srgbClr val="C00000"/>
                </a:solidFill>
              </a:rPr>
              <a:t>Между морем Аравийским                    </a:t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И Бенгальским заливом</a:t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Омывается Индийским</a:t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Материк тот океаном</a:t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С севера его границей</a:t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Горы служат Гималаи</a:t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Две реки текут широких </a:t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Инд и Ганг их называют.</a:t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endParaRPr lang="ru-RU" sz="3100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 Индия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14290"/>
            <a:ext cx="3288294" cy="442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i?id=1400776&amp;tov=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9690" y="4357694"/>
            <a:ext cx="2760994" cy="232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1212838426_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714884"/>
            <a:ext cx="2411013" cy="192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-285776"/>
            <a:ext cx="8643966" cy="15525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i="1" dirty="0" smtClean="0">
                <a:solidFill>
                  <a:srgbClr val="0070C0"/>
                </a:solidFill>
              </a:rPr>
              <a:t>Здесь Лианы прорастают,</a:t>
            </a:r>
            <a:br>
              <a:rPr lang="ru-RU" sz="2700" b="1" i="1" dirty="0" smtClean="0">
                <a:solidFill>
                  <a:srgbClr val="0070C0"/>
                </a:solidFill>
              </a:rPr>
            </a:br>
            <a:r>
              <a:rPr lang="ru-RU" sz="2700" b="1" i="1" dirty="0" smtClean="0">
                <a:solidFill>
                  <a:srgbClr val="0070C0"/>
                </a:solidFill>
              </a:rPr>
              <a:t>И деревья- великаны</a:t>
            </a:r>
            <a:br>
              <a:rPr lang="ru-RU" sz="2700" b="1" i="1" dirty="0" smtClean="0">
                <a:solidFill>
                  <a:srgbClr val="0070C0"/>
                </a:solidFill>
              </a:rPr>
            </a:br>
            <a:r>
              <a:rPr lang="ru-RU" sz="2700" b="1" i="1" dirty="0" smtClean="0">
                <a:solidFill>
                  <a:srgbClr val="0070C0"/>
                </a:solidFill>
              </a:rPr>
              <a:t>Свои ветви раскидали,</a:t>
            </a:r>
            <a:br>
              <a:rPr lang="ru-RU" sz="2700" b="1" i="1" dirty="0" smtClean="0">
                <a:solidFill>
                  <a:srgbClr val="0070C0"/>
                </a:solidFill>
              </a:rPr>
            </a:br>
            <a:r>
              <a:rPr lang="ru-RU" sz="2700" b="1" i="1" dirty="0" smtClean="0">
                <a:solidFill>
                  <a:srgbClr val="0070C0"/>
                </a:solidFill>
              </a:rPr>
              <a:t>Здесь тропические фрукты</a:t>
            </a:r>
            <a:br>
              <a:rPr lang="ru-RU" sz="2700" b="1" i="1" dirty="0" smtClean="0">
                <a:solidFill>
                  <a:srgbClr val="0070C0"/>
                </a:solidFill>
              </a:rPr>
            </a:br>
            <a:r>
              <a:rPr lang="ru-RU" sz="2700" b="1" i="1" dirty="0" smtClean="0">
                <a:solidFill>
                  <a:srgbClr val="0070C0"/>
                </a:solidFill>
              </a:rPr>
              <a:t>На верхушках пальм созрели</a:t>
            </a:r>
            <a:br>
              <a:rPr lang="ru-RU" sz="2700" b="1" i="1" dirty="0" smtClean="0">
                <a:solidFill>
                  <a:srgbClr val="0070C0"/>
                </a:solidFill>
              </a:rPr>
            </a:br>
            <a:endParaRPr lang="ru-RU" sz="2700" b="1" i="1" dirty="0">
              <a:solidFill>
                <a:srgbClr val="0070C0"/>
              </a:solidFill>
            </a:endParaRPr>
          </a:p>
        </p:txBody>
      </p:sp>
      <p:pic>
        <p:nvPicPr>
          <p:cNvPr id="2049" name="i-main-pic" descr="Картинка 31 из 284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2786058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i-main-pic" descr="Картинка 13 из 284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714752"/>
            <a:ext cx="2066921" cy="295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i?id=62197985&amp;tov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287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i?id=63243066&amp;tov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214290"/>
            <a:ext cx="13906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i?id=158331177&amp;tov=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1357298"/>
            <a:ext cx="13430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i?id=53545404&amp;tov=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500174"/>
            <a:ext cx="12858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i?id=78245647&amp;tov=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7290" y="285728"/>
            <a:ext cx="10668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i-main-pic" descr="Картинка 82 из 2847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794" y="2571744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681433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Вот в таких опасных джунглях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Бродят звери-людоеды: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Это тигры, леопарды,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Львы с косматой головою.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На деревьях висят змеи,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И огромные питоны.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А вокруг шипят гадюки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Яд выплескивают кобры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i-main-pic" descr="Картинка 2 из 1752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281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-main-pic" descr="Картинка 6 из 467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3357586" cy="224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i-main-pic" descr="Картинка 36 из 1681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911374"/>
            <a:ext cx="3714776" cy="278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-main-pic" descr="Картинка 7 из 1681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357166"/>
            <a:ext cx="1773134" cy="273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i-main-pic" descr="Картинка 18 из 36489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4340112"/>
            <a:ext cx="3355086" cy="25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4942122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</a:rPr>
              <a:t>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</a:rPr>
              <a:t>А еще есть добрый слон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Он приручен и смирен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Тяжести привык возить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И в сраженье победит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Если боевой тот слон,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Если не обожествлен.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</p:txBody>
      </p:sp>
      <p:pic>
        <p:nvPicPr>
          <p:cNvPr id="17410" name="i-main-pic" descr="Картинка 2 из 53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857496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i-main-pic" descr="Картинка 31 из 53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357430"/>
            <a:ext cx="4152302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i-main-pic" descr="Картинка 30 из 53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85728"/>
            <a:ext cx="3429024" cy="225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815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>
              <a:solidFill>
                <a:srgbClr val="C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>
              <a:solidFill>
                <a:srgbClr val="C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>
              <a:solidFill>
                <a:srgbClr val="C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>
              <a:solidFill>
                <a:srgbClr val="C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>
              <a:solidFill>
                <a:srgbClr val="C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Но с любовью и заботой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          Относились к корове,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          Ее мясом не питались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          И божественной кормилицей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          С почитанием называли.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>
              <a:solidFill>
                <a:srgbClr val="C00000"/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>
              <a:solidFill>
                <a:srgbClr val="C00000"/>
              </a:solidFill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18434" name="i-main-pic" descr="Картинка 56 из 11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26574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i-main-pic" descr="Картинка 11 из 11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52"/>
            <a:ext cx="4238620" cy="282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i-main-pic" descr="Картинка 40 из 11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071810"/>
            <a:ext cx="258961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i-main-pic" descr="Картинка 38 из 11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235743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690342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Мы чуть- чуть переместились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Где теперь мы очутились?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Что за люди здесь живут?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И танцуют и поют.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9458" name="i-main-pic" descr="Картинка 2 из 38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857628"/>
            <a:ext cx="399799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i-main-pic" descr="Картинка 27 из 38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16573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i-main-pic" descr="Картинка 55 из 38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785926"/>
            <a:ext cx="3786182" cy="284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i-main-pic" descr="Картинка 17 из 46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642918"/>
            <a:ext cx="1566993" cy="231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i-main-pic" descr="Картинка 79 из 46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4213477"/>
            <a:ext cx="3786182" cy="250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7987699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Жители страны индийской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               Все произошли от Бога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Изо рта жрецы-брахманы,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Воины из рук могучих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Чтоб могли они сражаться,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Ну, а те, кто землю пашет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Созданы из его бедер.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Слуги - низшая ступенька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Ступни ног они от Брахмы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Все места свои заняли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                Это очень строго чтится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Ведь у утки поросенок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Не когда не народится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20482" name="i-main-pic" descr="Картинка 1 из 3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2181149" cy="265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i-main-pic" descr="Картинка 5 из 3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947064"/>
            <a:ext cx="1906663" cy="29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8429652" cy="838200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C000"/>
                </a:solidFill>
              </a:rPr>
              <a:t>Индийские касты</a:t>
            </a:r>
            <a:endParaRPr lang="ru-RU" sz="6000" b="1" i="1" dirty="0">
              <a:solidFill>
                <a:srgbClr val="FFC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</TotalTime>
  <Words>209</Words>
  <Application>Microsoft Office PowerPoint</Application>
  <PresentationFormat>Экран (4:3)</PresentationFormat>
  <Paragraphs>72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      Между морем Аравийским                     И Бенгальским заливом Омывается Индийским Материк тот океаном С севера его границей Горы служат Гималаи Две реки текут широких  Инд и Ганг их называют. </vt:lpstr>
      <vt:lpstr>     Здесь Лианы прорастают, И деревья- великаны Свои ветви раскидали, Здесь тропические фрукты На верхушках пальм созрели </vt:lpstr>
      <vt:lpstr>               </vt:lpstr>
      <vt:lpstr>Слайд 5</vt:lpstr>
      <vt:lpstr>Слайд 6</vt:lpstr>
      <vt:lpstr>Слайд 7</vt:lpstr>
      <vt:lpstr>Слайд 8</vt:lpstr>
      <vt:lpstr>Индийские касты</vt:lpstr>
    </vt:vector>
  </TitlesOfParts>
  <Company>МОУ Яркульская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 3</dc:creator>
  <cp:lastModifiedBy>Школа 3</cp:lastModifiedBy>
  <cp:revision>11</cp:revision>
  <dcterms:created xsi:type="dcterms:W3CDTF">2009-12-21T08:28:11Z</dcterms:created>
  <dcterms:modified xsi:type="dcterms:W3CDTF">2009-12-22T05:02:00Z</dcterms:modified>
</cp:coreProperties>
</file>