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4" r:id="rId2"/>
  </p:sldMasterIdLst>
  <p:sldIdLst>
    <p:sldId id="256" r:id="rId3"/>
    <p:sldId id="265" r:id="rId4"/>
    <p:sldId id="259" r:id="rId5"/>
    <p:sldId id="260" r:id="rId6"/>
    <p:sldId id="261" r:id="rId7"/>
    <p:sldId id="266" r:id="rId8"/>
    <p:sldId id="267" r:id="rId9"/>
    <p:sldId id="324" r:id="rId10"/>
    <p:sldId id="268" r:id="rId11"/>
    <p:sldId id="325" r:id="rId12"/>
    <p:sldId id="269" r:id="rId13"/>
    <p:sldId id="326" r:id="rId14"/>
    <p:sldId id="270" r:id="rId15"/>
    <p:sldId id="327" r:id="rId16"/>
    <p:sldId id="271" r:id="rId17"/>
    <p:sldId id="328" r:id="rId18"/>
    <p:sldId id="272" r:id="rId19"/>
    <p:sldId id="329" r:id="rId20"/>
    <p:sldId id="273" r:id="rId21"/>
    <p:sldId id="330" r:id="rId22"/>
    <p:sldId id="274" r:id="rId23"/>
    <p:sldId id="331" r:id="rId24"/>
    <p:sldId id="275" r:id="rId25"/>
    <p:sldId id="332" r:id="rId26"/>
    <p:sldId id="276" r:id="rId27"/>
    <p:sldId id="333" r:id="rId28"/>
    <p:sldId id="263" r:id="rId29"/>
    <p:sldId id="279" r:id="rId30"/>
    <p:sldId id="26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01339B0-589D-4776-912A-513BDCECDC80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D07AB0-BB53-40CC-81A4-4CF3803CF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11.xml"/><Relationship Id="rId7" Type="http://schemas.openxmlformats.org/officeDocument/2006/relationships/hyperlink" Target="http://ru.wikipedia.org/wiki/%D0%A4%D0%B0%D0%B9%D0%BB:Eduard_Strauss_concert_poster.jpg" TargetMode="Externa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ru.wikipedia.org/wiki/%D0%A4%D0%B0%D0%B9%D0%BB:Josef_Strauss_(1).jpg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ru.wikipedia.org/wiki/%D0%A4%D0%B0%D0%B9%D0%BB:Pavlovsk_Muzyk_vokzal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ru.wikipedia.org/wiki/%D0%A4%D0%B0%D0%B9%D0%BB:Pavlovsk_Muzyk_vokzal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1087;&#1088;&#1077;&#1079;&#1077;&#1085;&#1090;&#1072;&#1094;&#1080;&#1103;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1087;&#1088;&#1077;&#1079;&#1077;&#1085;&#1090;&#1072;&#1094;&#1080;&#1103;.ppt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Yoshkar-ola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11" Type="http://schemas.openxmlformats.org/officeDocument/2006/relationships/hyperlink" Target="http://mincult12.ru/sites/default/files/images/organiz/Academ_theatre_3.jpg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hyperlink" Target="http://mincult12.ru/sites/default/files/images/organiz/mari_tuz_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11.xml"/><Relationship Id="rId7" Type="http://schemas.openxmlformats.org/officeDocument/2006/relationships/hyperlink" Target="http://ru.wikipedia.org/wiki/%D0%A4%D0%B0%D0%B9%D0%BB:Eduard_Strauss_concert_poster.jpg" TargetMode="Externa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ru.wikipedia.org/wiki/%D0%A4%D0%B0%D0%B9%D0%BB:Josef_Strauss_(1).jpg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2571750"/>
            <a:ext cx="7772400" cy="1830388"/>
          </a:xfrm>
        </p:spPr>
        <p:txBody>
          <a:bodyPr>
            <a:noAutofit/>
          </a:bodyPr>
          <a:lstStyle/>
          <a:p>
            <a:r>
              <a:rPr lang="de-DE" sz="9600" dirty="0" smtClean="0"/>
              <a:t>           Das</a:t>
            </a:r>
            <a:br>
              <a:rPr lang="de-DE" sz="9600" dirty="0" smtClean="0"/>
            </a:br>
            <a:r>
              <a:rPr lang="de-DE" sz="9600" dirty="0" smtClean="0"/>
              <a:t>        Theater</a:t>
            </a:r>
            <a:endParaRPr lang="ru-RU" sz="9600" dirty="0"/>
          </a:p>
        </p:txBody>
      </p:sp>
      <p:pic>
        <p:nvPicPr>
          <p:cNvPr id="17410" name="Picture 2" descr="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2635064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676753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Wer</a:t>
            </a:r>
            <a:r>
              <a:rPr lang="en-US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geh</a:t>
            </a:r>
            <a:r>
              <a:rPr lang="de-D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ö</a:t>
            </a:r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rt</a:t>
            </a:r>
            <a:r>
              <a:rPr lang="en-US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zur</a:t>
            </a:r>
            <a:r>
              <a:rPr lang="en-US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musikalischen</a:t>
            </a:r>
            <a:r>
              <a:rPr lang="en-US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Dynastie</a:t>
            </a:r>
            <a:r>
              <a:rPr lang="en-US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Strauss?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4357718" cy="44291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Der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Vater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 und die Mutter</a:t>
            </a:r>
            <a:endParaRPr lang="en-US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b="1" i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Der</a:t>
            </a:r>
            <a:r>
              <a:rPr lang="en-US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 </a:t>
            </a:r>
            <a:r>
              <a:rPr lang="en-US" b="1" i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Vater</a:t>
            </a:r>
            <a:r>
              <a:rPr lang="en-US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 und </a:t>
            </a:r>
            <a:r>
              <a:rPr lang="en-US" b="1" i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drei</a:t>
            </a:r>
            <a:r>
              <a:rPr lang="en-US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 </a:t>
            </a:r>
            <a:r>
              <a:rPr lang="en-US" b="1" i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Söhne</a:t>
            </a:r>
            <a:endParaRPr lang="en-US" b="1" i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Der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Vater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 und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ein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Sohn</a:t>
            </a:r>
            <a:endParaRPr lang="en-US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http://www.shtraus.ru/templates/kramskoi/images/right_im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928802"/>
            <a:ext cx="2714631" cy="348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upload.wikimedia.org/wikipedia/commons/thumb/f/ff/Josef_Strauss_%281%29.jpg/180px-Josef_Strauss_%281%29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714884"/>
            <a:ext cx="150019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http://upload.wikimedia.org/wikipedia/commons/thumb/9/9e/Eduard_Strauss_concert_poster.jpg/180px-Eduard_Strauss_concert_poster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4572008"/>
            <a:ext cx="1571624" cy="1804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http://www.shtraus.ru/templates/kramskoi/images/photo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1643050"/>
            <a:ext cx="1428728" cy="1904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Was war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sein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Vater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4500594" cy="4786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Regisseur</a:t>
            </a:r>
            <a:endParaRPr lang="de-DE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de-DE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de-D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Komponist</a:t>
            </a:r>
            <a:endParaRPr lang="de-DE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de-DE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de-D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Sänger 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142984"/>
            <a:ext cx="3857652" cy="519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Was war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sein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Vater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4500594" cy="4786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Regisseur</a:t>
            </a:r>
            <a:endParaRPr lang="de-DE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de-DE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de-DE" sz="36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Komponist</a:t>
            </a:r>
            <a:endParaRPr lang="de-DE" sz="36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de-DE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Sänger 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142984"/>
            <a:ext cx="3857652" cy="519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242048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und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wann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gab Strauss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sein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erstes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Konzert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3624258" cy="46434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Im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Theater,im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Jahre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1840</a:t>
            </a:r>
            <a:endParaRPr lang="en-US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en-US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Im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 Casino,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im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Jahre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 1844</a:t>
            </a:r>
            <a:endParaRPr lang="en-US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en-US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Auf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der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Strasse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,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im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Jahre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1850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ANDREY\Рабочий стол\Новая папка (2)\1010207-PH101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214554"/>
            <a:ext cx="4687693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242048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und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wann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gab Strauss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sein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erstes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Konzert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3624258" cy="46434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Im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Theater,im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Jahre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 1840</a:t>
            </a:r>
            <a:endParaRPr lang="en-US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endParaRPr lang="en-US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en-US" b="1" i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Im</a:t>
            </a:r>
            <a:r>
              <a:rPr lang="en-US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 Casino, </a:t>
            </a:r>
            <a:r>
              <a:rPr lang="en-US" b="1" i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im</a:t>
            </a:r>
            <a:r>
              <a:rPr lang="en-US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 </a:t>
            </a:r>
            <a:r>
              <a:rPr lang="en-US" b="1" i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Jahre</a:t>
            </a:r>
            <a:r>
              <a:rPr lang="en-US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 1844</a:t>
            </a:r>
            <a:endParaRPr lang="en-US" b="1" i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en-US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Auf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der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Strasse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,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im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Jahre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 1850 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ANDREY\Рабочий стол\Новая папка (2)\1010207-PH101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214554"/>
            <a:ext cx="4687693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Wie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viel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Walzer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schuf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Strauss?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643050"/>
            <a:ext cx="1928826" cy="4857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168</a:t>
            </a:r>
          </a:p>
          <a:p>
            <a:endParaRPr lang="de-D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</a:t>
            </a:r>
          </a:p>
          <a:p>
            <a:endParaRPr lang="de-D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68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Documents and Settings\ANDREY\Рабочий стол\Новая папка (3)\gbghj\1237282174_08strau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2390083" cy="278608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986159" cy="350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Wie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viel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Walzer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schuf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Strauss?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643050"/>
            <a:ext cx="1928826" cy="4857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168</a:t>
            </a:r>
          </a:p>
          <a:p>
            <a:endParaRPr lang="de-D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</a:t>
            </a:r>
          </a:p>
          <a:p>
            <a:endParaRPr lang="de-D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68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NDREY\Рабочий стол\Новая папка (3)\gbghj\1237282174_08strau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2390083" cy="278608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986159" cy="350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64294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welcher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Stadt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Russlands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gab Strauss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Konzerte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</a:t>
            </a:r>
            <a:r>
              <a:rPr lang="ru-RU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3357586" cy="44291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In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Moskau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In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Pawlowsk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In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Nowgorod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http://upload.wikimedia.org/wikipedia/commons/thumb/d/d8/Pavlovsk_Muzyk_vokzal.jpg/250px-Pavlovsk_Muzyk_vokzal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357430"/>
            <a:ext cx="44291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64294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welcher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Stadt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Russlands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gab Strauss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Konzerte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</a:t>
            </a:r>
            <a:r>
              <a:rPr lang="ru-RU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3357586" cy="44291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In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Moskau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In </a:t>
            </a:r>
            <a:r>
              <a:rPr lang="en-US" b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Pawlowsk</a:t>
            </a:r>
            <a:endParaRPr lang="en-US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In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Nowgorod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http://upload.wikimedia.org/wikipedia/commons/thumb/d/d8/Pavlovsk_Muzyk_vokzal.jpg/250px-Pavlovsk_Muzyk_vokzal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357430"/>
            <a:ext cx="44291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42876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Wie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heisst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sein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berühmter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Walzer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der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nicht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offizielle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Hymne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Wiens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war</a:t>
            </a:r>
            <a:r>
              <a:rPr lang="en-US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3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785926"/>
            <a:ext cx="4429156" cy="45720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28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pres?slideindex=1&amp;slidetitle="/>
              </a:rPr>
              <a:t>An der schönen blauen Donau </a:t>
            </a:r>
            <a:r>
              <a:rPr lang="ru-RU" sz="28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pres?slideindex=1&amp;slidetitle="/>
              </a:rPr>
              <a:t>(1867)</a:t>
            </a:r>
            <a:endParaRPr lang="ru-RU" sz="2800" b="1" u="sng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sz="2800" b="1" u="sng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de-DE" sz="28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Geschichten aus dem Wiener Wald </a:t>
            </a:r>
            <a:r>
              <a:rPr lang="ru-RU" sz="28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(1868)</a:t>
            </a:r>
          </a:p>
          <a:p>
            <a:endParaRPr lang="ru-RU" sz="2800" b="1" u="sng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de-DE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Wiener Wald </a:t>
            </a:r>
            <a:r>
              <a:rPr lang="ru-RU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(1873)</a:t>
            </a:r>
            <a:endParaRPr lang="de-DE" sz="28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de-DE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de-DE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ANDREY\Рабочий стол\Новая папка (3)\gbghj\венский б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159533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571480"/>
            <a:ext cx="5835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Bildet den </a:t>
            </a:r>
            <a:r>
              <a:rPr lang="de-DE" sz="36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Assoziogramm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4857752" y="3214686"/>
            <a:ext cx="3357586" cy="3000396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 Operette</a:t>
            </a:r>
            <a:endParaRPr lang="ru-RU" dirty="0"/>
          </a:p>
        </p:txBody>
      </p:sp>
      <p:sp>
        <p:nvSpPr>
          <p:cNvPr id="7" name="Солнце 6"/>
          <p:cNvSpPr/>
          <p:nvPr/>
        </p:nvSpPr>
        <p:spPr>
          <a:xfrm>
            <a:off x="1071538" y="1857364"/>
            <a:ext cx="3000396" cy="3000396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Das Theater</a:t>
            </a:r>
            <a:endParaRPr lang="ru-RU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42876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Wie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heisst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sein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berühmter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Walzer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der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nicht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offizielle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Hymne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Wiens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war</a:t>
            </a:r>
            <a:r>
              <a:rPr lang="en-US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3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785926"/>
            <a:ext cx="4429156" cy="45720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pres?slideindex=1&amp;slidetitle="/>
              </a:rPr>
              <a:t>An der schönen blauen Donau 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pres?slideindex=1&amp;slidetitle="/>
              </a:rPr>
              <a:t>(1867)</a:t>
            </a:r>
            <a:endParaRPr lang="ru-RU" sz="28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de-D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Geschichten aus dem Wiener Wald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(1868)</a:t>
            </a:r>
          </a:p>
          <a:p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Wiener Wald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(1873)</a:t>
            </a:r>
            <a:endParaRPr lang="de-DE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de-DE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de-DE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1" name="Picture 3" descr="C:\Documents and Settings\ANDREY\Рабочий стол\Новая папка (3)\gbghj\венский б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159533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Wie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heisst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seine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erste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Operette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571612"/>
            <a:ext cx="3082349" cy="472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48" y="1714488"/>
            <a:ext cx="4705352" cy="4610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noaction"/>
              </a:rPr>
              <a:t>Indi</a:t>
            </a:r>
            <a:r>
              <a:rPr lang="de-DE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noaction"/>
              </a:rPr>
              <a:t>go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noaction"/>
              </a:rPr>
              <a:t> und 40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noaction"/>
              </a:rPr>
              <a:t>Räuber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noaction"/>
              </a:rPr>
              <a:t>Fledermaus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noaction"/>
              </a:rPr>
              <a:t>Der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noaction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noaction"/>
              </a:rPr>
              <a:t>Zigeunerbaron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Wie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heisst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seine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erste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Operette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571612"/>
            <a:ext cx="3082349" cy="472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48" y="1714488"/>
            <a:ext cx="4705352" cy="4610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Indi</a:t>
            </a:r>
            <a:r>
              <a:rPr lang="de-DE" sz="3200" b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go</a:t>
            </a:r>
            <a:r>
              <a:rPr lang="en-US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 und 40 </a:t>
            </a:r>
            <a:r>
              <a:rPr lang="en-US" sz="3200" b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Räuber</a:t>
            </a:r>
            <a:endParaRPr lang="en-US" sz="3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Fledermaus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Der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Zigeunerbaron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05329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Wann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fand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Premiere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der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"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Fledermaus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statt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643050"/>
            <a:ext cx="1785950" cy="48577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1870</a:t>
            </a:r>
          </a:p>
          <a:p>
            <a:endParaRPr lang="de-DE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1880</a:t>
            </a:r>
          </a:p>
          <a:p>
            <a:endParaRPr lang="de-DE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1874</a:t>
            </a:r>
          </a:p>
          <a:p>
            <a:endParaRPr lang="de-DE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E:\Новая папка\Штраус\gh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529221" cy="3214710"/>
          </a:xfrm>
          <a:prstGeom prst="rect">
            <a:avLst/>
          </a:prstGeom>
          <a:noFill/>
        </p:spPr>
      </p:pic>
      <p:pic>
        <p:nvPicPr>
          <p:cNvPr id="7171" name="Picture 3" descr="E:\Новая папка\Штраус\1240917275_small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4079097" cy="27193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05329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Wann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fand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Premiere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der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"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Fledermaus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statt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643050"/>
            <a:ext cx="1785950" cy="48577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1870</a:t>
            </a:r>
          </a:p>
          <a:p>
            <a:endParaRPr lang="de-DE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4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1880</a:t>
            </a:r>
          </a:p>
          <a:p>
            <a:endParaRPr lang="de-DE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1874</a:t>
            </a:r>
          </a:p>
          <a:p>
            <a:endParaRPr lang="de-DE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E:\Новая папка\Штраус\gh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529221" cy="3214710"/>
          </a:xfrm>
          <a:prstGeom prst="rect">
            <a:avLst/>
          </a:prstGeom>
          <a:noFill/>
        </p:spPr>
      </p:pic>
      <p:pic>
        <p:nvPicPr>
          <p:cNvPr id="7171" name="Picture 3" descr="E:\Новая папка\Штраус\1240917275_small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4079097" cy="27193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Wo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befindet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ein</a:t>
            </a:r>
            <a:r>
              <a:rPr lang="en-US" dirty="0" smtClean="0">
                <a:solidFill>
                  <a:srgbClr val="FF0000"/>
                </a:solidFill>
              </a:rPr>
              <a:t> Strauss –   </a:t>
            </a:r>
            <a:r>
              <a:rPr lang="en-US" dirty="0" err="1" smtClean="0">
                <a:solidFill>
                  <a:srgbClr val="FF0000"/>
                </a:solidFill>
              </a:rPr>
              <a:t>Denkmal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857364"/>
            <a:ext cx="8491566" cy="42227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noaction"/>
              </a:rPr>
              <a:t>In Salzburg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noaction"/>
              </a:rPr>
              <a:t>In Wien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noaction"/>
              </a:rPr>
              <a:t>In Berlin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E:\Новая папка\Штраус\180px-Johann-strauss-stadtpar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29124" y="1452527"/>
            <a:ext cx="3500462" cy="46672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Wo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befindet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ein</a:t>
            </a:r>
            <a:r>
              <a:rPr lang="en-US" dirty="0" smtClean="0">
                <a:solidFill>
                  <a:srgbClr val="FF0000"/>
                </a:solidFill>
              </a:rPr>
              <a:t> Strauss –   </a:t>
            </a:r>
            <a:r>
              <a:rPr lang="en-US" dirty="0" err="1" smtClean="0">
                <a:solidFill>
                  <a:srgbClr val="FF0000"/>
                </a:solidFill>
              </a:rPr>
              <a:t>Denkmal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857364"/>
            <a:ext cx="8491566" cy="42227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In Salzburg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6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In Wien</a:t>
            </a:r>
            <a:endParaRPr lang="en-US" sz="36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In Berlin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E:\Новая папка\Штраус\180px-Johann-strauss-stadtpar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29124" y="1452527"/>
            <a:ext cx="3500462" cy="46672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Штраус\[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85860"/>
            <a:ext cx="3045319" cy="2163777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\Штраус\1242559199_small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43318" cy="2428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Admin\Рабочий стол\Новая папка\Штраус\1242229415_small_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3286128" cy="2190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:\Documents and Settings\Admin\Рабочий стол\Новая папка\P10309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2992430" cy="2244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C:\Documents and Settings\Admin\Рабочий стол\Новая папка\P10309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214818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57290" y="3357562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/>
              <a:t>    Die Fledermaus</a:t>
            </a: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14290"/>
            <a:ext cx="3824286" cy="1857388"/>
          </a:xfrm>
        </p:spPr>
        <p:txBody>
          <a:bodyPr>
            <a:normAutofit/>
          </a:bodyPr>
          <a:lstStyle/>
          <a:p>
            <a:r>
              <a:rPr lang="de-DE" sz="4800" dirty="0" smtClean="0"/>
              <a:t> Die Musik      von </a:t>
            </a:r>
            <a:r>
              <a:rPr lang="de-DE" sz="4800" dirty="0" err="1" smtClean="0"/>
              <a:t>Strauss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143372" y="2357430"/>
            <a:ext cx="4857784" cy="4143404"/>
          </a:xfrm>
        </p:spPr>
        <p:txBody>
          <a:bodyPr>
            <a:normAutofit/>
          </a:bodyPr>
          <a:lstStyle/>
          <a:p>
            <a:r>
              <a:rPr lang="de-DE" sz="3200" dirty="0" smtClean="0"/>
              <a:t>leicht           märchenhaft</a:t>
            </a:r>
          </a:p>
          <a:p>
            <a:r>
              <a:rPr lang="de-DE" sz="3200" dirty="0" err="1" smtClean="0"/>
              <a:t>mächtich</a:t>
            </a:r>
            <a:r>
              <a:rPr lang="de-DE" sz="3200" dirty="0" smtClean="0"/>
              <a:t>     übermütig</a:t>
            </a:r>
          </a:p>
          <a:p>
            <a:r>
              <a:rPr lang="de-DE" sz="3200" dirty="0" smtClean="0"/>
              <a:t>tänzerisch   schön</a:t>
            </a:r>
          </a:p>
          <a:p>
            <a:r>
              <a:rPr lang="de-DE" sz="3200" dirty="0" smtClean="0"/>
              <a:t>ruhig           lebhaft</a:t>
            </a:r>
          </a:p>
          <a:p>
            <a:r>
              <a:rPr lang="de-DE" sz="3200" dirty="0" smtClean="0"/>
              <a:t>traurig         emotional</a:t>
            </a:r>
          </a:p>
          <a:p>
            <a:r>
              <a:rPr lang="de-DE" sz="3200" dirty="0" smtClean="0"/>
              <a:t>gespannt    ernst  </a:t>
            </a:r>
          </a:p>
          <a:p>
            <a:r>
              <a:rPr lang="de-DE" sz="3200" dirty="0" smtClean="0"/>
              <a:t>heiter          rührend  </a:t>
            </a:r>
            <a:endParaRPr lang="ru-RU" sz="3200" dirty="0"/>
          </a:p>
        </p:txBody>
      </p:sp>
      <p:pic>
        <p:nvPicPr>
          <p:cNvPr id="9" name="imgb" descr="http://www.austriatravel.co.uk/images/components/cityextras/vienna-kursalon-johann-strauss-concerts-56.jpg"/>
          <p:cNvPicPr>
            <a:picLocks noGrp="1"/>
          </p:cNvPicPr>
          <p:nvPr>
            <p:ph type="pic" idx="1"/>
          </p:nvPr>
        </p:nvPicPr>
        <p:blipFill>
          <a:blip r:embed="rId2"/>
          <a:srcRect l="16556" r="16556"/>
          <a:stretch>
            <a:fillRect/>
          </a:stretch>
        </p:blipFill>
        <p:spPr bwMode="auto">
          <a:xfrm>
            <a:off x="214282" y="285728"/>
            <a:ext cx="3857652" cy="4043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28860" y="2285992"/>
            <a:ext cx="4000528" cy="3571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21429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</a:t>
            </a:r>
            <a:r>
              <a:rPr lang="de-DE" sz="4000" dirty="0" smtClean="0"/>
              <a:t>Die Rolle des Theaters</a:t>
            </a:r>
            <a:endParaRPr lang="ru-RU" sz="4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357950" y="3714752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3825046" y="1604186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1285852" y="3714752"/>
            <a:ext cx="1248014" cy="57105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Для презинтации\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357430"/>
            <a:ext cx="2019280" cy="1346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Для презинтации\ku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1619261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Для презинтации\respublikanskii_russkii_dramaticheskii_teatr_im__g__konstantin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286256"/>
            <a:ext cx="1984974" cy="1323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E:\DCIM\104_PANA\P1040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571876"/>
            <a:ext cx="1643074" cy="1232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право 10"/>
          <p:cNvSpPr/>
          <p:nvPr/>
        </p:nvSpPr>
        <p:spPr>
          <a:xfrm rot="19705792">
            <a:off x="5840907" y="2363371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238943">
            <a:off x="5690327" y="5390470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896484" y="6126480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683522">
            <a:off x="2230460" y="2288458"/>
            <a:ext cx="991024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060800">
            <a:off x="2080566" y="5289961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de-DE" sz="4000" b="1" i="1" dirty="0" smtClean="0"/>
              <a:t>                 Was fällt aus </a:t>
            </a:r>
            <a:br>
              <a:rPr lang="de-DE" sz="4000" b="1" i="1" dirty="0" smtClean="0"/>
            </a:br>
            <a:r>
              <a:rPr lang="de-DE" sz="4000" b="1" i="1" dirty="0" smtClean="0"/>
              <a:t>        der logischen Reihe aus?</a:t>
            </a:r>
            <a:endParaRPr lang="ru-RU" sz="40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714908" cy="4524388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/>
              <a:t>Das Ballett, das Drama, die Komödie, der Dirigent, die Operette, das Theaterstück</a:t>
            </a:r>
          </a:p>
          <a:p>
            <a:r>
              <a:rPr lang="de-DE" sz="2400" dirty="0" smtClean="0"/>
              <a:t>Die Bühne, die Loge, der Balkon, die Reihe, der Dramatiker, der Gang</a:t>
            </a:r>
          </a:p>
          <a:p>
            <a:r>
              <a:rPr lang="de-DE" sz="2400" dirty="0" smtClean="0"/>
              <a:t>Der Regisseur, der Leiter, der Musikant, der Dirigent, die Kasse, die Kassiererin</a:t>
            </a:r>
          </a:p>
          <a:p>
            <a:r>
              <a:rPr lang="de-DE" sz="2400" dirty="0" smtClean="0"/>
              <a:t> Das Kostüm, die Perücke, der Vorhang, die Maske, das Kleid 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28" y="1571612"/>
            <a:ext cx="3707508" cy="452438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Die Theateraufführungen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Die Theaterkleidung</a:t>
            </a:r>
          </a:p>
          <a:p>
            <a:endParaRPr lang="de-DE" dirty="0" smtClean="0"/>
          </a:p>
          <a:p>
            <a:r>
              <a:rPr lang="de-DE" dirty="0" smtClean="0"/>
              <a:t>Die Theaterräume</a:t>
            </a:r>
          </a:p>
          <a:p>
            <a:endParaRPr lang="de-DE" dirty="0" smtClean="0"/>
          </a:p>
          <a:p>
            <a:r>
              <a:rPr lang="de-DE" dirty="0" smtClean="0"/>
              <a:t>Die Theaterberufe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1/1f/Yoshkar-ola.jpg/225px-Yoshkar-ol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357586" cy="2327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http://yomap.ru/userfiles/image/AFisha/000376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643446"/>
            <a:ext cx="3276610" cy="2047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4" name="Picture 6" descr="http://yomap.ru/userfiles/image/AFisha/44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00570"/>
            <a:ext cx="3333760" cy="208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7" name="Picture 9" descr="C:\Documents and Settings\Admin\Мои документы\Мои рисунки\u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071678"/>
            <a:ext cx="1966825" cy="159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Admin\Мои документы\Мои рисунки\0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3786190"/>
            <a:ext cx="228424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DCIM\104_PANA\P10401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357166"/>
            <a:ext cx="2959797" cy="2219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mari_tuz_2_small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22" y="3786190"/>
            <a:ext cx="2302115" cy="160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Academ_theatre_3_smal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0562" y="2143116"/>
            <a:ext cx="1785950" cy="178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F:\сканировааные картинки\100003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8992" y="2786058"/>
            <a:ext cx="1968505" cy="13378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b="1" i="1" dirty="0" smtClean="0"/>
              <a:t>       </a:t>
            </a:r>
            <a:r>
              <a:rPr lang="de-DE" sz="4000" b="1" i="1" dirty="0" smtClean="0"/>
              <a:t>Das </a:t>
            </a:r>
            <a:r>
              <a:rPr lang="de-DE" sz="4000" b="1" i="1" dirty="0" err="1" smtClean="0"/>
              <a:t>marische</a:t>
            </a:r>
            <a:r>
              <a:rPr lang="de-DE" sz="4000" b="1" i="1" dirty="0" smtClean="0"/>
              <a:t> Dramatheater</a:t>
            </a:r>
            <a:r>
              <a:rPr lang="de-DE" sz="4400" b="1" i="1" dirty="0" smtClean="0"/>
              <a:t> </a:t>
            </a:r>
            <a:br>
              <a:rPr lang="de-DE" sz="4400" b="1" i="1" dirty="0" smtClean="0"/>
            </a:br>
            <a:r>
              <a:rPr lang="de-DE" sz="4400" b="1" i="1" dirty="0" smtClean="0"/>
              <a:t>             </a:t>
            </a:r>
            <a:endParaRPr lang="ru-RU" sz="4400" b="1" i="1" dirty="0"/>
          </a:p>
        </p:txBody>
      </p:sp>
      <p:pic>
        <p:nvPicPr>
          <p:cNvPr id="4" name="Содержимое 3" descr="yoshkar_ola0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357298"/>
            <a:ext cx="514353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9" descr="C:\Documents and Settings\Admin\Рабочий стол\Лена\Картинки\Праздники\1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929066"/>
            <a:ext cx="3071802" cy="26200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429264"/>
            <a:ext cx="6643702" cy="14287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071934" y="4286256"/>
            <a:ext cx="50720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1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Johann Strauss</a:t>
            </a:r>
            <a:r>
              <a:rPr kumimoji="0" lang="ru-RU" sz="6600" b="1" i="1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6600" b="1" i="1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6600" b="1" i="1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(1825–1899)</a:t>
            </a:r>
            <a:endParaRPr kumimoji="0" lang="ru-RU" sz="6600" b="1" i="1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5" name="Picture 3" descr="E:\Новая папка\Штраус\200px-Johann_Strauss_II_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14776" cy="5425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67604" cy="1357298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Wann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und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wo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wurde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Strauss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geboren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?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257808" cy="48914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1. 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am 25.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Oktober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1825 </a:t>
            </a:r>
          </a:p>
          <a:p>
            <a:pPr lvl="0">
              <a:buNone/>
            </a:pP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in Wien.</a:t>
            </a:r>
            <a:endParaRPr lang="en-US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.  am 5.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Dezember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 1845</a:t>
            </a:r>
          </a:p>
          <a:p>
            <a:pPr lvl="0">
              <a:buNone/>
            </a:pP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in Dresden.</a:t>
            </a:r>
            <a:endParaRPr lang="en-US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.  am 25.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Oktober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 1823</a:t>
            </a:r>
          </a:p>
          <a:p>
            <a:pPr lvl="0">
              <a:buNone/>
            </a:pP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in Berlin.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214422"/>
            <a:ext cx="3148012" cy="488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67604" cy="1357298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Wann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und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wo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wurde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Strauss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geboren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?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257808" cy="48914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1. </a:t>
            </a:r>
            <a:r>
              <a:rPr lang="en-US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 am 25. </a:t>
            </a:r>
            <a:r>
              <a:rPr lang="en-US" b="1" i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Oktober</a:t>
            </a:r>
            <a:r>
              <a:rPr lang="en-US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 1825 </a:t>
            </a:r>
          </a:p>
          <a:p>
            <a:pPr lvl="0">
              <a:buNone/>
            </a:pPr>
            <a:r>
              <a:rPr lang="en-US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in Wien.</a:t>
            </a:r>
            <a:endParaRPr lang="en-US" b="1" i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.  am 5.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Dezember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 1845</a:t>
            </a:r>
          </a:p>
          <a:p>
            <a:pPr lvl="0">
              <a:buNone/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in Dresden.</a:t>
            </a:r>
            <a:endParaRPr lang="en-US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.  am 25.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Oktober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 1823</a:t>
            </a:r>
          </a:p>
          <a:p>
            <a:pPr lvl="0">
              <a:buNone/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in Berlin.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214422"/>
            <a:ext cx="3148012" cy="488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676753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Wer</a:t>
            </a:r>
            <a:r>
              <a:rPr lang="en-US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geh</a:t>
            </a:r>
            <a:r>
              <a:rPr lang="de-D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ö</a:t>
            </a:r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rt</a:t>
            </a:r>
            <a:r>
              <a:rPr lang="en-US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zur</a:t>
            </a:r>
            <a:r>
              <a:rPr lang="en-US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musikalischen</a:t>
            </a:r>
            <a:r>
              <a:rPr lang="en-US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Dynastie</a:t>
            </a:r>
            <a:r>
              <a:rPr lang="en-US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Strauss?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4357718" cy="44291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Der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Vater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und die Mutter</a:t>
            </a:r>
            <a:endParaRPr lang="en-US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Der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Vater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 und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drei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Söhne</a:t>
            </a:r>
            <a:endParaRPr lang="en-US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Der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Vater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und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ein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Sohn</a:t>
            </a:r>
            <a:endParaRPr lang="en-US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http://www.shtraus.ru/templates/kramskoi/images/right_im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928802"/>
            <a:ext cx="2714631" cy="348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upload.wikimedia.org/wikipedia/commons/thumb/f/ff/Josef_Strauss_%281%29.jpg/180px-Josef_Strauss_%281%29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714884"/>
            <a:ext cx="150019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http://upload.wikimedia.org/wikipedia/commons/thumb/9/9e/Eduard_Strauss_concert_poster.jpg/180px-Eduard_Strauss_concert_poster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4572008"/>
            <a:ext cx="1571624" cy="1804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http://www.shtraus.ru/templates/kramskoi/images/photo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1643050"/>
            <a:ext cx="1428728" cy="1904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488</Words>
  <Application>Microsoft Office PowerPoint</Application>
  <PresentationFormat>Экран (4:3)</PresentationFormat>
  <Paragraphs>159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Апекс</vt:lpstr>
      <vt:lpstr>Техническая</vt:lpstr>
      <vt:lpstr>           Das         Theater</vt:lpstr>
      <vt:lpstr>Слайд 2</vt:lpstr>
      <vt:lpstr>                 Was fällt aus          der logischen Reihe aus?</vt:lpstr>
      <vt:lpstr>Слайд 4</vt:lpstr>
      <vt:lpstr>       Das marische Dramatheater               </vt:lpstr>
      <vt:lpstr> </vt:lpstr>
      <vt:lpstr>   Wann und wo wurde Strauss geboren ?</vt:lpstr>
      <vt:lpstr>   Wann und wo wurde Strauss geboren ?</vt:lpstr>
      <vt:lpstr>Wer gehört zur musikalischen Dynastie Strauss?</vt:lpstr>
      <vt:lpstr>Wer gehört zur musikalischen Dynastie Strauss?</vt:lpstr>
      <vt:lpstr>Was war sein Vater?</vt:lpstr>
      <vt:lpstr>Was war sein Vater?</vt:lpstr>
      <vt:lpstr>Wo und wann gab Strauss sein erstes Konzert?</vt:lpstr>
      <vt:lpstr>Wo und wann gab Strauss sein erstes Konzert?</vt:lpstr>
      <vt:lpstr>        Wie viel Walzer schuf Strauss? </vt:lpstr>
      <vt:lpstr>        Wie viel Walzer schuf Strauss? </vt:lpstr>
      <vt:lpstr>        In welcher Stadt Russlands       gab Strauss Konzerte?  </vt:lpstr>
      <vt:lpstr>        In welcher Stadt Russlands       gab Strauss Konzerte?  </vt:lpstr>
      <vt:lpstr>Wie heisst sein berühmter Walzer, der nicht offizielle  Hymne Wiens war?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Wie heisst sein berühmter Walzer, der nicht offizielle  Hymne Wiens war?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Wie heisst seine erste Operette? </vt:lpstr>
      <vt:lpstr>   Wie heisst seine erste Operette? </vt:lpstr>
      <vt:lpstr>  Wann fand Premiere der "Fledermaus“ statt? </vt:lpstr>
      <vt:lpstr>  Wann fand Premiere der "Fledermaus“ statt? </vt:lpstr>
      <vt:lpstr>   Wo befindet sich ein Strauss –   Denkmal? </vt:lpstr>
      <vt:lpstr>   Wo befindet sich ein Strauss –   Denkmal? </vt:lpstr>
      <vt:lpstr>Слайд 27</vt:lpstr>
      <vt:lpstr> Die Musik      von Strauss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Das     Theater</dc:title>
  <dc:creator>Данил</dc:creator>
  <cp:lastModifiedBy>Данил</cp:lastModifiedBy>
  <cp:revision>99</cp:revision>
  <dcterms:created xsi:type="dcterms:W3CDTF">2009-11-21T05:57:18Z</dcterms:created>
  <dcterms:modified xsi:type="dcterms:W3CDTF">2010-01-15T18:51:42Z</dcterms:modified>
</cp:coreProperties>
</file>