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08D2660-8042-4169-A27C-1D7BEAC32C7C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F193228-39A2-4E2B-9AC0-CC7FAED36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2660-8042-4169-A27C-1D7BEAC32C7C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3228-39A2-4E2B-9AC0-CC7FAED36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2660-8042-4169-A27C-1D7BEAC32C7C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3228-39A2-4E2B-9AC0-CC7FAED36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2660-8042-4169-A27C-1D7BEAC32C7C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3228-39A2-4E2B-9AC0-CC7FAED36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2660-8042-4169-A27C-1D7BEAC32C7C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3228-39A2-4E2B-9AC0-CC7FAED36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2660-8042-4169-A27C-1D7BEAC32C7C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3228-39A2-4E2B-9AC0-CC7FAED36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8D2660-8042-4169-A27C-1D7BEAC32C7C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193228-39A2-4E2B-9AC0-CC7FAED364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08D2660-8042-4169-A27C-1D7BEAC32C7C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F193228-39A2-4E2B-9AC0-CC7FAED36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2660-8042-4169-A27C-1D7BEAC32C7C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3228-39A2-4E2B-9AC0-CC7FAED36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2660-8042-4169-A27C-1D7BEAC32C7C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3228-39A2-4E2B-9AC0-CC7FAED36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2660-8042-4169-A27C-1D7BEAC32C7C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3228-39A2-4E2B-9AC0-CC7FAED36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08D2660-8042-4169-A27C-1D7BEAC32C7C}" type="datetimeFigureOut">
              <a:rPr lang="ru-RU" smtClean="0"/>
              <a:pPr/>
              <a:t>14.01.2010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F193228-39A2-4E2B-9AC0-CC7FAED36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3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Муниципальное образовательное учреждение дополнительного образования детей «Северо-Енисейский детско-юношеский центр» 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786322"/>
            <a:ext cx="6858000" cy="51433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р.п. Северо-Енисейский 2008 г.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000240"/>
            <a:ext cx="735811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МУЗЕЙ ДЕКОРАТИВНО- ПРИКЛАДНОГО ИСКУССТВА</a:t>
            </a:r>
            <a:endParaRPr lang="ru-RU" sz="2000" b="1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0879" y="5257562"/>
            <a:ext cx="320312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Методист </a:t>
            </a:r>
          </a:p>
          <a:p>
            <a:pPr algn="r"/>
            <a:r>
              <a:rPr lang="ru-RU" sz="1600" dirty="0" smtClean="0"/>
              <a:t>Северо-Енисейского детско-юношеского центра</a:t>
            </a:r>
          </a:p>
          <a:p>
            <a:pPr algn="r"/>
            <a:r>
              <a:rPr lang="en-US" sz="1600" dirty="0" smtClean="0"/>
              <a:t>I</a:t>
            </a:r>
            <a:r>
              <a:rPr lang="ru-RU" sz="1600" dirty="0" smtClean="0"/>
              <a:t>квалификационной категории</a:t>
            </a:r>
          </a:p>
          <a:p>
            <a:pPr algn="r"/>
            <a:r>
              <a:rPr lang="ru-RU" sz="1600" dirty="0" smtClean="0"/>
              <a:t>София Николаевна </a:t>
            </a:r>
            <a:r>
              <a:rPr lang="ru-RU" sz="1600" dirty="0" err="1" smtClean="0"/>
              <a:t>Рукосуева</a:t>
            </a:r>
            <a:r>
              <a:rPr lang="ru-RU" sz="16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402018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14282" y="857232"/>
            <a:ext cx="3786214" cy="2839661"/>
          </a:xfrm>
        </p:spPr>
      </p:pic>
      <p:pic>
        <p:nvPicPr>
          <p:cNvPr id="6" name="Рисунок 5" descr="S402019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143504" y="3857628"/>
            <a:ext cx="3643306" cy="273248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402019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048255" y="928670"/>
            <a:ext cx="3667117" cy="3143272"/>
          </a:xfrm>
          <a:prstGeom prst="rect">
            <a:avLst/>
          </a:prstGeom>
        </p:spPr>
      </p:pic>
      <p:pic>
        <p:nvPicPr>
          <p:cNvPr id="5" name="Рисунок 4" descr="S402012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14282" y="2643182"/>
            <a:ext cx="4286280" cy="308612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Рукоделие</a:t>
            </a:r>
            <a:endParaRPr lang="ru-RU" b="1" i="1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S402012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786314" y="2786058"/>
            <a:ext cx="3957400" cy="3210313"/>
          </a:xfrm>
          <a:prstGeom prst="rect">
            <a:avLst/>
          </a:prstGeom>
          <a:ln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pic>
        <p:nvPicPr>
          <p:cNvPr id="7" name="Рисунок 6" descr="S4020117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85720" y="1785926"/>
            <a:ext cx="3429024" cy="33107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14414" y="5286388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Розы</a:t>
            </a:r>
            <a:endParaRPr lang="ru-RU" sz="20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072198" y="6143644"/>
            <a:ext cx="1518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Ромашки</a:t>
            </a:r>
            <a:endParaRPr lang="ru-RU" sz="2000" b="1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402011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92096" y="1071545"/>
            <a:ext cx="3937028" cy="3796419"/>
          </a:xfrm>
          <a:prstGeom prst="rect">
            <a:avLst/>
          </a:prstGeom>
        </p:spPr>
      </p:pic>
      <p:pic>
        <p:nvPicPr>
          <p:cNvPr id="5" name="Рисунок 4" descr="S4020118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857752" y="2571744"/>
            <a:ext cx="3764977" cy="3571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5984" y="4929198"/>
            <a:ext cx="1093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Лилии</a:t>
            </a:r>
            <a:endParaRPr lang="ru-RU" sz="20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643570" y="6143644"/>
            <a:ext cx="24545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Полевые цветы</a:t>
            </a:r>
            <a:endParaRPr lang="ru-RU" sz="2000" b="1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05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5400000">
            <a:off x="105209" y="1823561"/>
            <a:ext cx="2981889" cy="2335116"/>
          </a:xfrm>
          <a:prstGeom prst="rect">
            <a:avLst/>
          </a:prstGeom>
        </p:spPr>
      </p:pic>
      <p:pic>
        <p:nvPicPr>
          <p:cNvPr id="5" name="Рисунок 4" descr="Изображение 06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5636628" y="4007446"/>
            <a:ext cx="2286017" cy="1986383"/>
          </a:xfrm>
          <a:prstGeom prst="rect">
            <a:avLst/>
          </a:prstGeom>
        </p:spPr>
      </p:pic>
      <p:pic>
        <p:nvPicPr>
          <p:cNvPr id="7" name="Рисунок 6" descr="Изображение 06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72132" y="1214422"/>
            <a:ext cx="2571768" cy="192882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2844" y="4643446"/>
            <a:ext cx="2898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Картина из ткани</a:t>
            </a:r>
            <a:endParaRPr lang="ru-RU" sz="20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72066" y="3214686"/>
            <a:ext cx="33890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i="1" dirty="0" smtClean="0"/>
              <a:t>«Лебедь» </a:t>
            </a:r>
          </a:p>
          <a:p>
            <a:pPr algn="ctr"/>
            <a:r>
              <a:rPr lang="ru-RU" sz="1600" i="1" dirty="0" smtClean="0"/>
              <a:t>(инкрустация, клеящая пленка) </a:t>
            </a:r>
            <a:endParaRPr lang="ru-RU" sz="16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86446" y="6215082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«Ромашки» </a:t>
            </a:r>
            <a:r>
              <a:rPr lang="ru-RU" sz="1600" i="1" dirty="0" smtClean="0"/>
              <a:t>(ткань) </a:t>
            </a:r>
            <a:endParaRPr lang="ru-RU" sz="16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06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1643050"/>
            <a:ext cx="3214710" cy="2075680"/>
          </a:xfrm>
          <a:prstGeom prst="rect">
            <a:avLst/>
          </a:prstGeom>
        </p:spPr>
      </p:pic>
      <p:pic>
        <p:nvPicPr>
          <p:cNvPr id="5" name="Рисунок 4" descr="Изображение 06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5848838" y="1407785"/>
            <a:ext cx="2458888" cy="2440799"/>
          </a:xfrm>
          <a:prstGeom prst="rect">
            <a:avLst/>
          </a:prstGeom>
        </p:spPr>
      </p:pic>
      <p:pic>
        <p:nvPicPr>
          <p:cNvPr id="7" name="Рисунок 6" descr="Изображение 06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714612" y="4143380"/>
            <a:ext cx="3243827" cy="24328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43240" y="857232"/>
            <a:ext cx="3823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Панно из соленого теста</a:t>
            </a:r>
            <a:endParaRPr lang="ru-RU" sz="2000" b="1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57174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Вышивка</a:t>
            </a:r>
            <a:endParaRPr lang="ru-RU" b="1" i="1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Изображение 07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00166" y="3786190"/>
            <a:ext cx="2786082" cy="2089562"/>
          </a:xfrm>
          <a:prstGeom prst="rect">
            <a:avLst/>
          </a:prstGeom>
        </p:spPr>
      </p:pic>
      <p:pic>
        <p:nvPicPr>
          <p:cNvPr id="6" name="Рисунок 5" descr="Изображение 06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5607187" y="3584446"/>
            <a:ext cx="3148577" cy="2361432"/>
          </a:xfrm>
          <a:prstGeom prst="rect">
            <a:avLst/>
          </a:prstGeom>
        </p:spPr>
      </p:pic>
      <p:pic>
        <p:nvPicPr>
          <p:cNvPr id="7" name="Рисунок 6" descr="Изображение 069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rot="5400000">
            <a:off x="357158" y="857232"/>
            <a:ext cx="2571768" cy="2000264"/>
          </a:xfrm>
          <a:prstGeom prst="rect">
            <a:avLst/>
          </a:prstGeom>
        </p:spPr>
      </p:pic>
      <p:pic>
        <p:nvPicPr>
          <p:cNvPr id="8" name="Рисунок 7" descr="Изображение 070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5786446" y="714355"/>
            <a:ext cx="2981887" cy="191890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Резьба по дереву</a:t>
            </a:r>
            <a:endParaRPr lang="ru-RU" b="1" i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Изображение 03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-125049" y="982248"/>
            <a:ext cx="2714644" cy="2035983"/>
          </a:xfrm>
          <a:prstGeom prst="rect">
            <a:avLst/>
          </a:prstGeom>
        </p:spPr>
      </p:pic>
      <p:pic>
        <p:nvPicPr>
          <p:cNvPr id="5" name="Рисунок 4" descr="Изображение 05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4417217" y="3940973"/>
            <a:ext cx="2952771" cy="2214578"/>
          </a:xfrm>
          <a:prstGeom prst="rect">
            <a:avLst/>
          </a:prstGeom>
        </p:spPr>
      </p:pic>
      <p:pic>
        <p:nvPicPr>
          <p:cNvPr id="6" name="Рисунок 5" descr="Изображение 04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85786" y="4000504"/>
            <a:ext cx="3048021" cy="2286016"/>
          </a:xfrm>
          <a:prstGeom prst="rect">
            <a:avLst/>
          </a:prstGeom>
        </p:spPr>
      </p:pic>
      <p:pic>
        <p:nvPicPr>
          <p:cNvPr id="7" name="Рисунок 6" descr="Изображение 038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 rot="5400000">
            <a:off x="6750859" y="1321579"/>
            <a:ext cx="2571768" cy="178595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514048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43438" y="3643314"/>
            <a:ext cx="2053843" cy="2738456"/>
          </a:xfrm>
          <a:prstGeom prst="rect">
            <a:avLst/>
          </a:prstGeom>
        </p:spPr>
      </p:pic>
      <p:pic>
        <p:nvPicPr>
          <p:cNvPr id="5" name="Рисунок 4" descr="P514046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286512" y="785794"/>
            <a:ext cx="1785950" cy="2738457"/>
          </a:xfrm>
          <a:prstGeom prst="rect">
            <a:avLst/>
          </a:prstGeom>
        </p:spPr>
      </p:pic>
      <p:pic>
        <p:nvPicPr>
          <p:cNvPr id="6" name="Рисунок 5" descr="P101033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000100" y="3571876"/>
            <a:ext cx="2143140" cy="2857520"/>
          </a:xfrm>
          <a:prstGeom prst="rect">
            <a:avLst/>
          </a:prstGeom>
        </p:spPr>
      </p:pic>
      <p:pic>
        <p:nvPicPr>
          <p:cNvPr id="7" name="Рисунок 6" descr="Изображение 04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42910" y="1071546"/>
            <a:ext cx="2476518" cy="185738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3000"/>
            <a:ext cx="8258204" cy="10668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Живопись</a:t>
            </a:r>
            <a:endParaRPr lang="ru-RU" b="1" i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Изображение 07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-81032" y="991841"/>
            <a:ext cx="2791385" cy="2093539"/>
          </a:xfrm>
          <a:prstGeom prst="rect">
            <a:avLst/>
          </a:prstGeom>
        </p:spPr>
      </p:pic>
      <p:pic>
        <p:nvPicPr>
          <p:cNvPr id="6" name="Рисунок 5" descr="Изображение 07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2035951" y="3821909"/>
            <a:ext cx="3143271" cy="2357454"/>
          </a:xfrm>
          <a:prstGeom prst="rect">
            <a:avLst/>
          </a:prstGeom>
        </p:spPr>
      </p:pic>
      <p:pic>
        <p:nvPicPr>
          <p:cNvPr id="7" name="Рисунок 6" descr="Изображение 08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476882" y="4357694"/>
            <a:ext cx="3053326" cy="2289994"/>
          </a:xfrm>
          <a:prstGeom prst="rect">
            <a:avLst/>
          </a:prstGeom>
        </p:spPr>
      </p:pic>
      <p:pic>
        <p:nvPicPr>
          <p:cNvPr id="8" name="Рисунок 7" descr="Изображение 08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5400000">
            <a:off x="5750147" y="1107845"/>
            <a:ext cx="3147914" cy="23609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71934" y="2071678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(масло)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937760"/>
          </a:xfrm>
        </p:spPr>
        <p:txBody>
          <a:bodyPr/>
          <a:lstStyle/>
          <a:p>
            <a:r>
              <a:rPr lang="ru-RU" i="1" dirty="0" smtClean="0"/>
              <a:t>Музей декоративно-прикладного искусства действует с декабря 1999г.</a:t>
            </a:r>
          </a:p>
          <a:p>
            <a:r>
              <a:rPr lang="ru-RU" i="1" dirty="0" smtClean="0"/>
              <a:t>Экспонаты музея систематизированы и размещены по разделам:</a:t>
            </a:r>
          </a:p>
          <a:p>
            <a:r>
              <a:rPr lang="ru-RU" i="1" dirty="0" smtClean="0"/>
              <a:t>Резьба по дереву;</a:t>
            </a:r>
          </a:p>
          <a:p>
            <a:r>
              <a:rPr lang="ru-RU" i="1" dirty="0" smtClean="0"/>
              <a:t>Вышивка;</a:t>
            </a:r>
          </a:p>
          <a:p>
            <a:r>
              <a:rPr lang="ru-RU" i="1" dirty="0" smtClean="0"/>
              <a:t>Рукоделие;</a:t>
            </a:r>
          </a:p>
          <a:p>
            <a:r>
              <a:rPr lang="ru-RU" i="1" dirty="0" smtClean="0"/>
              <a:t>Живопись;</a:t>
            </a:r>
          </a:p>
          <a:p>
            <a:r>
              <a:rPr lang="ru-RU" i="1" dirty="0" smtClean="0"/>
              <a:t>Художественная роспись</a:t>
            </a:r>
            <a:endParaRPr lang="ru-RU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Художественная роспись</a:t>
            </a:r>
            <a:endParaRPr lang="ru-RU" b="1" i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Изображение 08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928926" y="4357694"/>
            <a:ext cx="2857520" cy="2143140"/>
          </a:xfrm>
          <a:prstGeom prst="rect">
            <a:avLst/>
          </a:prstGeom>
        </p:spPr>
      </p:pic>
      <p:pic>
        <p:nvPicPr>
          <p:cNvPr id="5" name="Рисунок 4" descr="Изображение 08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00760" y="2285992"/>
            <a:ext cx="2952739" cy="2214554"/>
          </a:xfrm>
          <a:prstGeom prst="rect">
            <a:avLst/>
          </a:prstGeom>
        </p:spPr>
      </p:pic>
      <p:pic>
        <p:nvPicPr>
          <p:cNvPr id="6" name="Рисунок 5" descr="Изображение 08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00034" y="2071678"/>
            <a:ext cx="2767573" cy="207568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071810"/>
            <a:ext cx="8229600" cy="995378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Благодарим за внимание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Количество экспонатов музея  более 400</a:t>
            </a:r>
          </a:p>
          <a:p>
            <a:r>
              <a:rPr lang="ru-RU" i="1" dirty="0" smtClean="0"/>
              <a:t>Экспозиция музея представляет работы:</a:t>
            </a:r>
          </a:p>
          <a:p>
            <a:r>
              <a:rPr lang="ru-RU" i="1" dirty="0" smtClean="0"/>
              <a:t>Обучающихся ДЮЦ;</a:t>
            </a:r>
          </a:p>
          <a:p>
            <a:r>
              <a:rPr lang="ru-RU" i="1" dirty="0" smtClean="0"/>
              <a:t>Педагогов дополнительного образования ДЮЦ;</a:t>
            </a:r>
          </a:p>
          <a:p>
            <a:r>
              <a:rPr lang="ru-RU" i="1" dirty="0" smtClean="0"/>
              <a:t>Народных умельцев Северо-Енисейского района</a:t>
            </a:r>
            <a:endParaRPr lang="ru-RU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Пополнение</a:t>
            </a:r>
            <a:r>
              <a:rPr lang="ru-RU" i="1" dirty="0" smtClean="0"/>
              <a:t> </a:t>
            </a:r>
            <a:r>
              <a:rPr lang="ru-RU" i="1" dirty="0" smtClean="0">
                <a:solidFill>
                  <a:schemeClr val="tx1"/>
                </a:solidFill>
              </a:rPr>
              <a:t>фонда</a:t>
            </a:r>
            <a:r>
              <a:rPr lang="ru-RU" i="1" dirty="0" smtClean="0"/>
              <a:t> </a:t>
            </a:r>
            <a:r>
              <a:rPr lang="ru-RU" i="1" dirty="0" smtClean="0">
                <a:solidFill>
                  <a:schemeClr val="tx1"/>
                </a:solidFill>
              </a:rPr>
              <a:t>музея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i="1" dirty="0" smtClean="0"/>
              <a:t>Отбор экспонатов на конкурсной основе по итогам годовых выставок;</a:t>
            </a:r>
          </a:p>
          <a:p>
            <a:r>
              <a:rPr lang="ru-RU" i="1" dirty="0" smtClean="0"/>
              <a:t>Подаренные изделия декоративно-прикладного искусства  народных умельцев района , педагогов дополнительного образования ;</a:t>
            </a:r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857232"/>
            <a:ext cx="721523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Сотрудничество музея декоративно-прикладного искусства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071678"/>
            <a:ext cx="1571636" cy="1414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Общеобразовательные школы</a:t>
            </a:r>
          </a:p>
          <a:p>
            <a:pPr algn="ctr"/>
            <a:r>
              <a:rPr lang="ru-RU" dirty="0" smtClean="0"/>
              <a:t>района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2071678"/>
            <a:ext cx="1643074" cy="1414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Дошкольные</a:t>
            </a:r>
          </a:p>
          <a:p>
            <a:pPr algn="ctr"/>
            <a:r>
              <a:rPr lang="ru-RU" dirty="0" smtClean="0"/>
              <a:t>образовательные  учреждения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2143116"/>
            <a:ext cx="1571636" cy="1414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Тейский</a:t>
            </a:r>
            <a:r>
              <a:rPr lang="ru-RU" dirty="0" smtClean="0"/>
              <a:t> детский дом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358082" y="2143116"/>
            <a:ext cx="1571636" cy="1414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Районный музей золотодобычи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4286256"/>
            <a:ext cx="1571636" cy="1414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Районный отдел культуры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14612" y="4286256"/>
            <a:ext cx="1571636" cy="1414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Детская школа искусств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4286256"/>
            <a:ext cx="1643074" cy="1414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Центральная районная библиотека</a:t>
            </a:r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643702" y="4286256"/>
            <a:ext cx="1571636" cy="1414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Народные умельцы района</a:t>
            </a:r>
          </a:p>
          <a:p>
            <a:pPr algn="ctr"/>
            <a:endParaRPr lang="ru-RU" dirty="0"/>
          </a:p>
        </p:txBody>
      </p:sp>
      <p:cxnSp>
        <p:nvCxnSpPr>
          <p:cNvPr id="36" name="Прямая соединительная линия 35"/>
          <p:cNvCxnSpPr>
            <a:stCxn id="4" idx="2"/>
          </p:cNvCxnSpPr>
          <p:nvPr/>
        </p:nvCxnSpPr>
        <p:spPr>
          <a:xfrm rot="5400000">
            <a:off x="2732472" y="2625323"/>
            <a:ext cx="2857520" cy="464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4" idx="2"/>
          </p:cNvCxnSpPr>
          <p:nvPr/>
        </p:nvCxnSpPr>
        <p:spPr>
          <a:xfrm rot="16200000" flipH="1">
            <a:off x="3196818" y="2625322"/>
            <a:ext cx="2857520" cy="464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4" idx="2"/>
          </p:cNvCxnSpPr>
          <p:nvPr/>
        </p:nvCxnSpPr>
        <p:spPr>
          <a:xfrm rot="16200000" flipH="1">
            <a:off x="4768454" y="1053686"/>
            <a:ext cx="714380" cy="14644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4" idx="2"/>
            <a:endCxn id="6" idx="0"/>
          </p:cNvCxnSpPr>
          <p:nvPr/>
        </p:nvCxnSpPr>
        <p:spPr>
          <a:xfrm rot="5400000">
            <a:off x="3321835" y="1000108"/>
            <a:ext cx="642942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4" idx="2"/>
          </p:cNvCxnSpPr>
          <p:nvPr/>
        </p:nvCxnSpPr>
        <p:spPr>
          <a:xfrm rot="16200000" flipH="1">
            <a:off x="5804305" y="17835"/>
            <a:ext cx="714380" cy="3536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4" idx="2"/>
            <a:endCxn id="5" idx="0"/>
          </p:cNvCxnSpPr>
          <p:nvPr/>
        </p:nvCxnSpPr>
        <p:spPr>
          <a:xfrm rot="5400000">
            <a:off x="2375282" y="53555"/>
            <a:ext cx="642942" cy="3393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4" idx="2"/>
            <a:endCxn id="9" idx="0"/>
          </p:cNvCxnSpPr>
          <p:nvPr/>
        </p:nvCxnSpPr>
        <p:spPr>
          <a:xfrm rot="5400000">
            <a:off x="1625183" y="1518034"/>
            <a:ext cx="2857520" cy="267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4" idx="2"/>
            <a:endCxn id="12" idx="0"/>
          </p:cNvCxnSpPr>
          <p:nvPr/>
        </p:nvCxnSpPr>
        <p:spPr>
          <a:xfrm rot="16200000" flipH="1">
            <a:off x="4482702" y="1339438"/>
            <a:ext cx="2857520" cy="3036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8229600" cy="4786346"/>
          </a:xfrm>
        </p:spPr>
        <p:txBody>
          <a:bodyPr>
            <a:normAutofit/>
          </a:bodyPr>
          <a:lstStyle/>
          <a:p>
            <a:r>
              <a:rPr lang="ru-RU" i="1" dirty="0" smtClean="0"/>
              <a:t>Ежегодный охват экскурсиями около 900 человек;</a:t>
            </a:r>
          </a:p>
          <a:p>
            <a:r>
              <a:rPr lang="ru-RU" i="1" dirty="0" smtClean="0"/>
              <a:t>В течение года проходит не менее  50 экскурсий;</a:t>
            </a:r>
          </a:p>
          <a:p>
            <a:r>
              <a:rPr lang="ru-RU" i="1" dirty="0" smtClean="0"/>
              <a:t> Ежегодно пополняется банк данных о народных умельцах района;</a:t>
            </a:r>
          </a:p>
          <a:p>
            <a:r>
              <a:rPr lang="ru-RU" i="1" dirty="0" smtClean="0"/>
              <a:t>Оформляется летописная книга о талантливых  людях района;</a:t>
            </a:r>
          </a:p>
          <a:p>
            <a:endParaRPr lang="ru-RU" i="1" dirty="0" smtClean="0"/>
          </a:p>
          <a:p>
            <a:endParaRPr lang="ru-RU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Клуб «Светлый Север»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Ведется исследовательская работа о ремеслах Русского Севера;</a:t>
            </a:r>
          </a:p>
          <a:p>
            <a:r>
              <a:rPr lang="ru-RU" i="1" dirty="0" smtClean="0"/>
              <a:t>Изготовление украшений, сувениров народов Севера:</a:t>
            </a:r>
          </a:p>
          <a:p>
            <a:r>
              <a:rPr lang="ru-RU" i="1" dirty="0" smtClean="0"/>
              <a:t>Оберег (вышивка бисером,  мех)</a:t>
            </a:r>
          </a:p>
          <a:p>
            <a:r>
              <a:rPr lang="ru-RU" i="1" dirty="0" smtClean="0"/>
              <a:t>Капор из сукна (вышивка бисером, мех)</a:t>
            </a:r>
          </a:p>
          <a:p>
            <a:r>
              <a:rPr lang="ru-RU" i="1" dirty="0" smtClean="0"/>
              <a:t>Игрушки из бересты</a:t>
            </a:r>
          </a:p>
          <a:p>
            <a:r>
              <a:rPr lang="ru-RU" i="1" dirty="0" smtClean="0"/>
              <a:t>Сувениры из кости ( резьба по кости)</a:t>
            </a:r>
            <a:endParaRPr lang="ru-RU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3116"/>
            <a:ext cx="8229600" cy="1928810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solidFill>
                  <a:schemeClr val="tx1"/>
                </a:solidFill>
              </a:rPr>
              <a:t>Представляем</a:t>
            </a:r>
            <a:br>
              <a:rPr lang="ru-RU" sz="4800" b="1" i="1" dirty="0" smtClean="0">
                <a:solidFill>
                  <a:schemeClr val="tx1"/>
                </a:solidFill>
              </a:rPr>
            </a:br>
            <a:r>
              <a:rPr lang="ru-RU" sz="4800" b="1" i="1" dirty="0" smtClean="0">
                <a:solidFill>
                  <a:schemeClr val="tx1"/>
                </a:solidFill>
              </a:rPr>
              <a:t> экспонаты нашего  музея</a:t>
            </a:r>
            <a:endParaRPr lang="ru-RU" sz="48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Поделки из глины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S402016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6" y="4143380"/>
            <a:ext cx="2428892" cy="1821669"/>
          </a:xfrm>
          <a:prstGeom prst="rect">
            <a:avLst/>
          </a:prstGeom>
        </p:spPr>
      </p:pic>
      <p:pic>
        <p:nvPicPr>
          <p:cNvPr id="7" name="Рисунок 6" descr="S4020188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609280" y="1928802"/>
            <a:ext cx="3200392" cy="2143116"/>
          </a:xfrm>
          <a:prstGeom prst="rect">
            <a:avLst/>
          </a:prstGeom>
        </p:spPr>
      </p:pic>
      <p:pic>
        <p:nvPicPr>
          <p:cNvPr id="11" name="Рисунок 10" descr="S402018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14810" y="4357694"/>
            <a:ext cx="2476517" cy="1857388"/>
          </a:xfrm>
          <a:prstGeom prst="rect">
            <a:avLst/>
          </a:prstGeom>
        </p:spPr>
      </p:pic>
      <p:pic>
        <p:nvPicPr>
          <p:cNvPr id="15" name="Рисунок 14" descr="S4020182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428728" y="1785926"/>
            <a:ext cx="2714644" cy="203598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203</TotalTime>
  <Words>261</Words>
  <Application>Microsoft Office PowerPoint</Application>
  <PresentationFormat>Экран (4:3)</PresentationFormat>
  <Paragraphs>62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Городская</vt:lpstr>
      <vt:lpstr>Муниципальное образовательное учреждение дополнительного образования детей «Северо-Енисейский детско-юношеский центр» </vt:lpstr>
      <vt:lpstr>Слайд 2</vt:lpstr>
      <vt:lpstr>Слайд 3</vt:lpstr>
      <vt:lpstr>Пополнение фонда музея</vt:lpstr>
      <vt:lpstr>Слайд 5</vt:lpstr>
      <vt:lpstr>Слайд 6</vt:lpstr>
      <vt:lpstr>Клуб «Светлый Север»</vt:lpstr>
      <vt:lpstr>Представляем  экспонаты нашего  музея</vt:lpstr>
      <vt:lpstr>Поделки из глины</vt:lpstr>
      <vt:lpstr>Слайд 10</vt:lpstr>
      <vt:lpstr>Слайд 11</vt:lpstr>
      <vt:lpstr>Рукоделие</vt:lpstr>
      <vt:lpstr>Слайд 13</vt:lpstr>
      <vt:lpstr>Слайд 14</vt:lpstr>
      <vt:lpstr>Слайд 15</vt:lpstr>
      <vt:lpstr>Вышивка</vt:lpstr>
      <vt:lpstr>Резьба по дереву</vt:lpstr>
      <vt:lpstr>Слайд 18</vt:lpstr>
      <vt:lpstr>Живопись</vt:lpstr>
      <vt:lpstr>Художественная роспись</vt:lpstr>
      <vt:lpstr>Благодарим за внимание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образовательное учреждение дополнительного образования детей «Северо-Енисейский детско-юношеский центр» </dc:title>
  <dc:creator>User</dc:creator>
  <cp:lastModifiedBy>User</cp:lastModifiedBy>
  <cp:revision>24</cp:revision>
  <dcterms:created xsi:type="dcterms:W3CDTF">2008-11-19T08:49:11Z</dcterms:created>
  <dcterms:modified xsi:type="dcterms:W3CDTF">2010-01-14T06:29:06Z</dcterms:modified>
</cp:coreProperties>
</file>