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51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A70-87FD-4945-856D-09BC927923F1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97A4-94C4-4C94-A947-39A26564E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A70-87FD-4945-856D-09BC927923F1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97A4-94C4-4C94-A947-39A26564E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A70-87FD-4945-856D-09BC927923F1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97A4-94C4-4C94-A947-39A26564E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A70-87FD-4945-856D-09BC927923F1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97A4-94C4-4C94-A947-39A26564E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A70-87FD-4945-856D-09BC927923F1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97A4-94C4-4C94-A947-39A26564E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A70-87FD-4945-856D-09BC927923F1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97A4-94C4-4C94-A947-39A26564E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A70-87FD-4945-856D-09BC927923F1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97A4-94C4-4C94-A947-39A26564E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A70-87FD-4945-856D-09BC927923F1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97A4-94C4-4C94-A947-39A26564E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A70-87FD-4945-856D-09BC927923F1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97A4-94C4-4C94-A947-39A26564E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A70-87FD-4945-856D-09BC927923F1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97A4-94C4-4C94-A947-39A26564E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A70-87FD-4945-856D-09BC927923F1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8197A4-94C4-4C94-A947-39A26564E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0D6A70-87FD-4945-856D-09BC927923F1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8197A4-94C4-4C94-A947-39A26564EBE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786842" cy="5214974"/>
          </a:xfrm>
          <a:prstGeom prst="cloud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14480" y="5286388"/>
            <a:ext cx="5429288" cy="132343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ru-RU" sz="8000" dirty="0" smtClean="0"/>
              <a:t>   </a:t>
            </a:r>
            <a:r>
              <a:rPr lang="ru-RU" sz="8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Цифры</a:t>
            </a:r>
            <a:endParaRPr lang="ru-RU" sz="8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Звук с компакт-диска 6">
            <a:hlinkClick r:id="" action="ppaction://media"/>
          </p:cNvPr>
          <p:cNvPicPr>
            <a:picLocks noRot="1" noChangeAspect="1"/>
          </p:cNvPicPr>
          <p:nvPr>
            <a:audioCd>
              <a:st track="1" time="11"/>
              <a:end track="1" time="68"/>
            </a:audioCd>
          </p:nvPr>
        </p:nvPicPr>
        <p:blipFill>
          <a:blip r:embed="rId3"/>
          <a:stretch>
            <a:fillRect/>
          </a:stretch>
        </p:blipFill>
        <p:spPr>
          <a:xfrm>
            <a:off x="814390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643446"/>
            <a:ext cx="7786742" cy="1357314"/>
          </a:xfrm>
        </p:spPr>
        <p:txBody>
          <a:bodyPr>
            <a:prstTxWarp prst="textDoubleWave1">
              <a:avLst/>
            </a:prstTxWarp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Семь – точно острая коса. 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Коси, коса, пока роса.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5863810" cy="3932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143404" cy="228601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Через поля, через луга встала семицветная дуга.</a:t>
            </a:r>
            <a:endParaRPr lang="ru-RU" sz="4000" dirty="0"/>
          </a:p>
        </p:txBody>
      </p:sp>
      <p:pic>
        <p:nvPicPr>
          <p:cNvPr id="1027" name="Picture 3" descr="C:\Documents and Settings\Коля\Мои документы\Мои рисунки\05_raduga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4" y="2667004"/>
            <a:ext cx="4190996" cy="4190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Коля\Мои документы\Мои рисунки\05_raduga_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4643470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wintercon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244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71480"/>
            <a:ext cx="35052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348" y="785794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Созвездие Большая Медведица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386" y="0"/>
            <a:ext cx="5281614" cy="521497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4395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33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8</a:t>
            </a:r>
            <a:r>
              <a:rPr lang="ru-RU" sz="33300" dirty="0" smtClean="0">
                <a:solidFill>
                  <a:srgbClr val="FF0000"/>
                </a:solidFill>
              </a:rPr>
              <a:t/>
            </a:r>
            <a:br>
              <a:rPr lang="ru-RU" sz="33300" dirty="0" smtClean="0">
                <a:solidFill>
                  <a:srgbClr val="FF0000"/>
                </a:solidFill>
              </a:rPr>
            </a:br>
            <a:r>
              <a:rPr lang="ru-RU" sz="5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Если я перевернусь, то совсем не изменюсь</a:t>
            </a:r>
            <a:endParaRPr lang="ru-RU" sz="56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44312" cy="4191000"/>
          </a:xfrm>
          <a:prstGeom prst="cloud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786842" cy="6011060"/>
          </a:xfrm>
        </p:spPr>
        <p:txBody>
          <a:bodyPr>
            <a:normAutofit/>
          </a:bodyPr>
          <a:lstStyle/>
          <a:p>
            <a:pPr algn="r"/>
            <a:r>
              <a:rPr lang="ru-RU" sz="45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 важней всех потому, что запутать всех могу, если я перевернусь, то другою окажусь</a:t>
            </a:r>
            <a:endParaRPr lang="ru-RU" sz="45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071966" cy="26432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9 отличий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5256" cy="397154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675" y="2971800"/>
            <a:ext cx="4632325" cy="38862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406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500570"/>
            <a:ext cx="8429684" cy="193899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Ноль катился по странице и не значил ничего, рядом встала единица, сделав 10 из него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022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14290"/>
            <a:ext cx="7572428" cy="55721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8645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 – 7 лет – пора идти в школу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14 лет – пора получать паспорт</a:t>
            </a:r>
            <a:endParaRPr lang="ru-RU" dirty="0"/>
          </a:p>
        </p:txBody>
      </p:sp>
      <p:pic>
        <p:nvPicPr>
          <p:cNvPr id="4" name="Содержимое 3" descr="pasport1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7167"/>
            <a:ext cx="757242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142984"/>
            <a:ext cx="3857620" cy="5357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Рисовал я единицу, </a:t>
            </a:r>
            <a:br>
              <a:rPr lang="ru-RU" dirty="0" smtClean="0"/>
            </a:br>
            <a:r>
              <a:rPr lang="ru-RU" dirty="0" smtClean="0"/>
              <a:t>Получилось –</a:t>
            </a:r>
            <a:br>
              <a:rPr lang="ru-RU" dirty="0" smtClean="0"/>
            </a:br>
            <a:r>
              <a:rPr lang="ru-RU" dirty="0" smtClean="0"/>
              <a:t>ну и ну! – </a:t>
            </a:r>
            <a:br>
              <a:rPr lang="ru-RU" dirty="0" smtClean="0"/>
            </a:br>
            <a:r>
              <a:rPr lang="ru-RU" dirty="0" smtClean="0"/>
              <a:t>настоящая ракета для полета на Луну.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885590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Два на ножке приседает и головку наклоняет,</a:t>
            </a:r>
            <a:br>
              <a:rPr lang="ru-RU" dirty="0" smtClean="0"/>
            </a:br>
            <a:r>
              <a:rPr lang="ru-RU" dirty="0" smtClean="0"/>
              <a:t>           Так красиво шею гнет, прямо лебедем плывет!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4290"/>
            <a:ext cx="350998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-357214"/>
            <a:ext cx="2169436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2</a:t>
            </a:r>
            <a:endParaRPr lang="ru-RU" sz="2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04088"/>
            <a:ext cx="3786214" cy="58681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Три – это заклинатель змей вышел с дудочкой своей. Перед ним танцует змейка – хвост крючком, дугою шейка. Ты на змейку посмотри – да ведь это цифра 3.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71480"/>
            <a:ext cx="5286380" cy="603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429000"/>
            <a:ext cx="75724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Я четвертою стою между цифрами в строю.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000156"/>
            <a:ext cx="3640740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r>
              <a:rPr lang="ru-RU" sz="2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r>
              <a:rPr lang="ru-RU" sz="1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endParaRPr lang="ru-RU" sz="15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Налитая, симпатичная цифра самая отличная.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-285776"/>
            <a:ext cx="1863011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  <a:endParaRPr lang="ru-RU" sz="2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657600" cy="3434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72098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535765"/>
            <a:ext cx="3571868" cy="5786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Рогалик к бублику приклей, да только есть его не смей. Не крендель это, чтобы есть, а просто цифра 6.</a:t>
            </a: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93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</TotalTime>
  <Words>151</Words>
  <Application>Microsoft Office PowerPoint</Application>
  <PresentationFormat>Экран (4:3)</PresentationFormat>
  <Paragraphs>19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6 – 7 лет – пора идти в школу</vt:lpstr>
      <vt:lpstr>14 лет – пора получать паспорт</vt:lpstr>
      <vt:lpstr>Рисовал я единицу,  Получилось – ну и ну! –  настоящая ракета для полета на Луну. </vt:lpstr>
      <vt:lpstr>        Два на ножке приседает и головку наклоняет,            Так красиво шею гнет, прямо лебедем плывет! </vt:lpstr>
      <vt:lpstr>Три – это заклинатель змей вышел с дудочкой своей. Перед ним танцует змейка – хвост крючком, дугою шейка. Ты на змейку посмотри – да ведь это цифра 3.</vt:lpstr>
      <vt:lpstr>                  Я четвертою стою между цифрами в строю.</vt:lpstr>
      <vt:lpstr>Налитая, симпатичная цифра самая отличная.</vt:lpstr>
      <vt:lpstr>Рогалик к бублику приклей, да только есть его не смей. Не крендель это, чтобы есть, а просто цифра 6.</vt:lpstr>
      <vt:lpstr>Семь – точно острая коса.  Коси, коса, пока роса.</vt:lpstr>
      <vt:lpstr>Через поля, через луга встала семицветная дуга.</vt:lpstr>
      <vt:lpstr>Слайд 12</vt:lpstr>
      <vt:lpstr>      8 Если я перевернусь, то совсем не изменюсь</vt:lpstr>
      <vt:lpstr>Я важней всех потому, что запутать всех могу, если я перевернусь, то другою окажусь</vt:lpstr>
      <vt:lpstr>Найдите 9 отличий</vt:lpstr>
      <vt:lpstr>Слайд 16</vt:lpstr>
    </vt:vector>
  </TitlesOfParts>
  <Company>HomeComputer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Коля</dc:creator>
  <cp:lastModifiedBy>Коля</cp:lastModifiedBy>
  <cp:revision>35</cp:revision>
  <dcterms:created xsi:type="dcterms:W3CDTF">2009-11-29T13:44:41Z</dcterms:created>
  <dcterms:modified xsi:type="dcterms:W3CDTF">2009-12-09T18:31:10Z</dcterms:modified>
</cp:coreProperties>
</file>