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9" r:id="rId5"/>
    <p:sldId id="266" r:id="rId6"/>
    <p:sldId id="259" r:id="rId7"/>
    <p:sldId id="263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56EA0-6C02-440B-B057-3FDFD6901045}" type="doc">
      <dgm:prSet loTypeId="urn:microsoft.com/office/officeart/2005/8/layout/radial5" loCatId="relationship" qsTypeId="urn:microsoft.com/office/officeart/2005/8/quickstyle/3d9" qsCatId="3D" csTypeId="urn:microsoft.com/office/officeart/2005/8/colors/colorful2" csCatId="colorful" phldr="1"/>
      <dgm:spPr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EA476FDF-70BE-4574-8A5B-F42D6B2ABFB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природе и жизни человека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3162B45-8E23-464F-87C1-C40CC5FC23AA}" type="parTrans" cxnId="{E4191095-4810-487C-95AA-5664BC800A2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7D36435-428C-4CA8-B9FC-F48E172743F5}" type="sibTrans" cxnId="{E4191095-4810-487C-95AA-5664BC800A2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30E0671-A57B-4370-ACCC-EF7FC5695B9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Образуют биомассу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1892F18-69C3-4FBE-BDB1-B2C542EDFDEC}" type="parTrans" cxnId="{85B17E8A-51A9-4A14-9C24-A10DCC854487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5071051-C4C4-44CE-AB31-D3C41C66D3A4}" type="sibTrans" cxnId="{85B17E8A-51A9-4A14-9C24-A10DCC85448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5BB02EF-400C-42CD-8783-F45ED4E8CAB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Лакмус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D5B400D-1B12-4FCC-91A0-ADAC5248B7FA}" type="parTrans" cxnId="{210EE8AA-7893-4CFF-B007-FEACAED06220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CB17279-1699-45D3-A9DE-AD1A83786654}" type="sibTrans" cxnId="{210EE8AA-7893-4CFF-B007-FEACAED0622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E653EA6-897E-43D5-9663-B4DDEFF2A01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Лекарство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DBBFBDF-C7E3-46C3-A7A9-73F169B1FC4D}" type="parTrans" cxnId="{774CDCE8-0B76-4888-90EC-007F57713409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0859D6A-70E9-4C6A-A1B0-C5BD735EB522}" type="sibTrans" cxnId="{774CDCE8-0B76-4888-90EC-007F5771340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1EAEB7C-BCBA-45C9-A6A5-ACF7AF76345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Пища для  человека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CF98AF3-A962-4D54-B5DA-262AB1189AE8}" type="parTrans" cxnId="{158AB18B-801B-4D16-81A7-6A7A573997AA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4DE229E-E9CD-48AA-9443-4BE79730ECA7}" type="sibTrans" cxnId="{158AB18B-801B-4D16-81A7-6A7A573997A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E10C5DA-35D8-40A0-99B5-CA2E6BF1EF4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Индикаторы  воздуха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E7DEFB-2D77-455D-9C2F-EC6C82C12BB7}" type="parTrans" cxnId="{43872558-59CA-463D-8C13-4D8C248FD29E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2234DA6-1853-4546-9907-B703A89A8830}" type="sibTrans" cxnId="{43872558-59CA-463D-8C13-4D8C248FD29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58F8810-FA14-497A-82BF-8936037BF7C3}">
      <dgm:prSet custT="1"/>
      <dgm:spPr/>
      <dgm:t>
        <a:bodyPr>
          <a:sp3d extrusionH="28000" contourW="12700" prstMaterial="matte">
            <a:contourClr>
              <a:schemeClr val="accent3"/>
            </a:contourClr>
          </a:sp3d>
        </a:bodyPr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Корм для животных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936DA6D-AA45-45C9-ABCA-D57B6EB54CAB}" type="parTrans" cxnId="{FBF39993-3B73-4338-9405-AE127AED6DEB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981E76B-7533-4F3B-961F-15B542C27472}" type="sibTrans" cxnId="{FBF39993-3B73-4338-9405-AE127AED6DE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4D5E0F9-4352-462F-9514-B1987E6B1A91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Разрушители горных пород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25207B1-112C-4CDC-B922-E37E3CFE7389}" type="parTrans" cxnId="{84D45FA5-5108-43FD-8DCD-97AEED43DB7E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75B9014-4F51-4699-A8DA-694601D42B2E}" type="sibTrans" cxnId="{84D45FA5-5108-43FD-8DCD-97AEED43DB7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B8C6FE8-E413-46CD-B5D9-0D4C61646D75}">
      <dgm:prSet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01DC0E4-FAC9-4911-953A-624D4356E8E2}" type="parTrans" cxnId="{BDC5C8BC-77A4-4EF9-A164-08CA2AAE60D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84C9632-0839-4C42-BDEB-399064EECD0C}" type="sibTrans" cxnId="{BDC5C8BC-77A4-4EF9-A164-08CA2AAE60D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AAAF1EE-81BA-4519-BCB0-A5A6888B45A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Красители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5C90937-828A-4954-8E39-AF564E1B182B}" type="parTrans" cxnId="{113FBBDC-AB0F-4CDE-B3D4-7B8ECFF96557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CF1C87E-D83A-409F-B790-4741D8C1CAC3}" type="sibTrans" cxnId="{113FBBDC-AB0F-4CDE-B3D4-7B8ECFF9655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2DF7D30-ED07-444B-B19B-2BA9B4486991}" type="pres">
      <dgm:prSet presAssocID="{3B056EA0-6C02-440B-B057-3FDFD69010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2CCFF-B528-473D-8EEA-45D02A4700C4}" type="pres">
      <dgm:prSet presAssocID="{EA476FDF-70BE-4574-8A5B-F42D6B2ABFBC}" presName="centerShape" presStyleLbl="node0" presStyleIdx="0" presStyleCnt="1"/>
      <dgm:spPr/>
      <dgm:t>
        <a:bodyPr/>
        <a:lstStyle/>
        <a:p>
          <a:endParaRPr lang="ru-RU"/>
        </a:p>
      </dgm:t>
    </dgm:pt>
    <dgm:pt modelId="{31ECD4E5-BB32-48B8-BF2F-C8C0DBD39E21}" type="pres">
      <dgm:prSet presAssocID="{51892F18-69C3-4FBE-BDB1-B2C542EDFDEC}" presName="parTrans" presStyleLbl="sibTrans2D1" presStyleIdx="0" presStyleCnt="8"/>
      <dgm:spPr/>
      <dgm:t>
        <a:bodyPr/>
        <a:lstStyle/>
        <a:p>
          <a:endParaRPr lang="ru-RU"/>
        </a:p>
      </dgm:t>
    </dgm:pt>
    <dgm:pt modelId="{96E062F7-551C-481C-A955-52BB8D7CB3E0}" type="pres">
      <dgm:prSet presAssocID="{51892F18-69C3-4FBE-BDB1-B2C542EDFDEC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42634D98-D02F-4599-ACAC-3BC3ED26E6B8}" type="pres">
      <dgm:prSet presAssocID="{930E0671-A57B-4370-ACCC-EF7FC5695B9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5562C-EA41-47F7-9DE3-F1EAB7F3864D}" type="pres">
      <dgm:prSet presAssocID="{45C90937-828A-4954-8E39-AF564E1B182B}" presName="parTrans" presStyleLbl="sibTrans2D1" presStyleIdx="1" presStyleCnt="8"/>
      <dgm:spPr/>
      <dgm:t>
        <a:bodyPr/>
        <a:lstStyle/>
        <a:p>
          <a:endParaRPr lang="ru-RU"/>
        </a:p>
      </dgm:t>
    </dgm:pt>
    <dgm:pt modelId="{FED18A4C-2EAB-486A-993B-D5FBCA0328F1}" type="pres">
      <dgm:prSet presAssocID="{45C90937-828A-4954-8E39-AF564E1B182B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CBDBFB1-0D2F-4A53-A1D4-E23FD6693D16}" type="pres">
      <dgm:prSet presAssocID="{BAAAF1EE-81BA-4519-BCB0-A5A6888B45A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EE4D5-2F34-47C7-AB49-7C2C01EB9DB4}" type="pres">
      <dgm:prSet presAssocID="{6D5B400D-1B12-4FCC-91A0-ADAC5248B7FA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ED9F1EF-68FC-4C62-BD8E-9F40109E4E3E}" type="pres">
      <dgm:prSet presAssocID="{6D5B400D-1B12-4FCC-91A0-ADAC5248B7F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A81E941-5987-496B-A488-38C9FEA65047}" type="pres">
      <dgm:prSet presAssocID="{A5BB02EF-400C-42CD-8783-F45ED4E8CAB4}" presName="node" presStyleLbl="node1" presStyleIdx="2" presStyleCnt="8" custRadScaleRad="97503" custRadScaleInc="-7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D476A-90E0-494E-A39B-5C811AD41528}" type="pres">
      <dgm:prSet presAssocID="{3DBBFBDF-C7E3-46C3-A7A9-73F169B1FC4D}" presName="parTrans" presStyleLbl="sibTrans2D1" presStyleIdx="3" presStyleCnt="8"/>
      <dgm:spPr/>
      <dgm:t>
        <a:bodyPr/>
        <a:lstStyle/>
        <a:p>
          <a:endParaRPr lang="ru-RU"/>
        </a:p>
      </dgm:t>
    </dgm:pt>
    <dgm:pt modelId="{8413E298-4D99-4AE6-BFC5-471B44AB29EA}" type="pres">
      <dgm:prSet presAssocID="{3DBBFBDF-C7E3-46C3-A7A9-73F169B1FC4D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41C4D9AF-3C60-43B1-9346-3B66E9F87DED}" type="pres">
      <dgm:prSet presAssocID="{8E653EA6-897E-43D5-9663-B4DDEFF2A010}" presName="node" presStyleLbl="node1" presStyleIdx="3" presStyleCnt="8" custRadScaleRad="99268" custRadScaleInc="-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74592-3953-4EDE-98DF-F2FE9C76F33E}" type="pres">
      <dgm:prSet presAssocID="{0CF98AF3-A962-4D54-B5DA-262AB1189AE8}" presName="parTrans" presStyleLbl="sibTrans2D1" presStyleIdx="4" presStyleCnt="8"/>
      <dgm:spPr/>
      <dgm:t>
        <a:bodyPr/>
        <a:lstStyle/>
        <a:p>
          <a:endParaRPr lang="ru-RU"/>
        </a:p>
      </dgm:t>
    </dgm:pt>
    <dgm:pt modelId="{58B61747-63B6-49C8-8982-C2E36B15AB53}" type="pres">
      <dgm:prSet presAssocID="{0CF98AF3-A962-4D54-B5DA-262AB1189AE8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869DE77-F4AE-42E5-BDF2-608BC5863008}" type="pres">
      <dgm:prSet presAssocID="{11EAEB7C-BCBA-45C9-A6A5-ACF7AF76345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6BE40-6E08-417C-9193-B012D4552EC3}" type="pres">
      <dgm:prSet presAssocID="{69E7DEFB-2D77-455D-9C2F-EC6C82C12BB7}" presName="parTrans" presStyleLbl="sibTrans2D1" presStyleIdx="5" presStyleCnt="8"/>
      <dgm:spPr/>
      <dgm:t>
        <a:bodyPr/>
        <a:lstStyle/>
        <a:p>
          <a:endParaRPr lang="ru-RU"/>
        </a:p>
      </dgm:t>
    </dgm:pt>
    <dgm:pt modelId="{9EBBD9C6-2A3C-4E63-B9C7-F87C5B22823D}" type="pres">
      <dgm:prSet presAssocID="{69E7DEFB-2D77-455D-9C2F-EC6C82C12BB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8589F876-66E5-4107-9C0D-704D11DF28DE}" type="pres">
      <dgm:prSet presAssocID="{DE10C5DA-35D8-40A0-99B5-CA2E6BF1EF4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9B8D8-8072-4C3B-9EB6-C228644BA332}" type="pres">
      <dgm:prSet presAssocID="{3936DA6D-AA45-45C9-ABCA-D57B6EB54CAB}" presName="parTrans" presStyleLbl="sibTrans2D1" presStyleIdx="6" presStyleCnt="8"/>
      <dgm:spPr/>
      <dgm:t>
        <a:bodyPr/>
        <a:lstStyle/>
        <a:p>
          <a:endParaRPr lang="ru-RU"/>
        </a:p>
      </dgm:t>
    </dgm:pt>
    <dgm:pt modelId="{B4953B2B-7BCE-4AD4-BF0A-8F40256ECDB0}" type="pres">
      <dgm:prSet presAssocID="{3936DA6D-AA45-45C9-ABCA-D57B6EB54CAB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E0DB3241-99A6-4482-BD01-8B41D308190A}" type="pres">
      <dgm:prSet presAssocID="{458F8810-FA14-497A-82BF-8936037BF7C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0C9C1-1567-4DB7-8E9A-9FE0E57A1439}" type="pres">
      <dgm:prSet presAssocID="{F25207B1-112C-4CDC-B922-E37E3CFE7389}" presName="parTrans" presStyleLbl="sibTrans2D1" presStyleIdx="7" presStyleCnt="8"/>
      <dgm:spPr/>
      <dgm:t>
        <a:bodyPr/>
        <a:lstStyle/>
        <a:p>
          <a:endParaRPr lang="ru-RU"/>
        </a:p>
      </dgm:t>
    </dgm:pt>
    <dgm:pt modelId="{DAB733E1-A094-4859-AC58-EE467FCF2C77}" type="pres">
      <dgm:prSet presAssocID="{F25207B1-112C-4CDC-B922-E37E3CFE7389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2CC19564-22EE-4A9C-8380-E9B879213B71}" type="pres">
      <dgm:prSet presAssocID="{C4D5E0F9-4352-462F-9514-B1987E6B1A9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DC9CB-BE1A-4A94-B709-0195F3AA5CA4}" type="presOf" srcId="{8E653EA6-897E-43D5-9663-B4DDEFF2A010}" destId="{41C4D9AF-3C60-43B1-9346-3B66E9F87DED}" srcOrd="0" destOrd="0" presId="urn:microsoft.com/office/officeart/2005/8/layout/radial5"/>
    <dgm:cxn modelId="{43872558-59CA-463D-8C13-4D8C248FD29E}" srcId="{EA476FDF-70BE-4574-8A5B-F42D6B2ABFBC}" destId="{DE10C5DA-35D8-40A0-99B5-CA2E6BF1EF45}" srcOrd="5" destOrd="0" parTransId="{69E7DEFB-2D77-455D-9C2F-EC6C82C12BB7}" sibTransId="{42234DA6-1853-4546-9907-B703A89A8830}"/>
    <dgm:cxn modelId="{23020F27-8535-406F-A6C8-DA138895E296}" type="presOf" srcId="{45C90937-828A-4954-8E39-AF564E1B182B}" destId="{3CE5562C-EA41-47F7-9DE3-F1EAB7F3864D}" srcOrd="0" destOrd="0" presId="urn:microsoft.com/office/officeart/2005/8/layout/radial5"/>
    <dgm:cxn modelId="{774CDCE8-0B76-4888-90EC-007F57713409}" srcId="{EA476FDF-70BE-4574-8A5B-F42D6B2ABFBC}" destId="{8E653EA6-897E-43D5-9663-B4DDEFF2A010}" srcOrd="3" destOrd="0" parTransId="{3DBBFBDF-C7E3-46C3-A7A9-73F169B1FC4D}" sibTransId="{30859D6A-70E9-4C6A-A1B0-C5BD735EB522}"/>
    <dgm:cxn modelId="{210EE8AA-7893-4CFF-B007-FEACAED06220}" srcId="{EA476FDF-70BE-4574-8A5B-F42D6B2ABFBC}" destId="{A5BB02EF-400C-42CD-8783-F45ED4E8CAB4}" srcOrd="2" destOrd="0" parTransId="{6D5B400D-1B12-4FCC-91A0-ADAC5248B7FA}" sibTransId="{ECB17279-1699-45D3-A9DE-AD1A83786654}"/>
    <dgm:cxn modelId="{488695DB-D280-42C7-A7BE-EDCCEF4B0DFD}" type="presOf" srcId="{7B8C6FE8-E413-46CD-B5D9-0D4C61646D75}" destId="{2CC19564-22EE-4A9C-8380-E9B879213B71}" srcOrd="0" destOrd="1" presId="urn:microsoft.com/office/officeart/2005/8/layout/radial5"/>
    <dgm:cxn modelId="{4F34E92B-7BD0-4697-B4A7-4993CD4F3AC8}" type="presOf" srcId="{3DBBFBDF-C7E3-46C3-A7A9-73F169B1FC4D}" destId="{8413E298-4D99-4AE6-BFC5-471B44AB29EA}" srcOrd="1" destOrd="0" presId="urn:microsoft.com/office/officeart/2005/8/layout/radial5"/>
    <dgm:cxn modelId="{BDC5C8BC-77A4-4EF9-A164-08CA2AAE60D3}" srcId="{C4D5E0F9-4352-462F-9514-B1987E6B1A91}" destId="{7B8C6FE8-E413-46CD-B5D9-0D4C61646D75}" srcOrd="0" destOrd="0" parTransId="{C01DC0E4-FAC9-4911-953A-624D4356E8E2}" sibTransId="{084C9632-0839-4C42-BDEB-399064EECD0C}"/>
    <dgm:cxn modelId="{158AB18B-801B-4D16-81A7-6A7A573997AA}" srcId="{EA476FDF-70BE-4574-8A5B-F42D6B2ABFBC}" destId="{11EAEB7C-BCBA-45C9-A6A5-ACF7AF763458}" srcOrd="4" destOrd="0" parTransId="{0CF98AF3-A962-4D54-B5DA-262AB1189AE8}" sibTransId="{A4DE229E-E9CD-48AA-9443-4BE79730ECA7}"/>
    <dgm:cxn modelId="{899CA818-B61B-4C4A-8707-D7668D99CB7D}" type="presOf" srcId="{EA476FDF-70BE-4574-8A5B-F42D6B2ABFBC}" destId="{3A62CCFF-B528-473D-8EEA-45D02A4700C4}" srcOrd="0" destOrd="0" presId="urn:microsoft.com/office/officeart/2005/8/layout/radial5"/>
    <dgm:cxn modelId="{2DB089F3-5C39-4E2F-8F38-B27F20EFD3E0}" type="presOf" srcId="{6D5B400D-1B12-4FCC-91A0-ADAC5248B7FA}" destId="{D74EE4D5-2F34-47C7-AB49-7C2C01EB9DB4}" srcOrd="0" destOrd="0" presId="urn:microsoft.com/office/officeart/2005/8/layout/radial5"/>
    <dgm:cxn modelId="{85B17E8A-51A9-4A14-9C24-A10DCC854487}" srcId="{EA476FDF-70BE-4574-8A5B-F42D6B2ABFBC}" destId="{930E0671-A57B-4370-ACCC-EF7FC5695B98}" srcOrd="0" destOrd="0" parTransId="{51892F18-69C3-4FBE-BDB1-B2C542EDFDEC}" sibTransId="{B5071051-C4C4-44CE-AB31-D3C41C66D3A4}"/>
    <dgm:cxn modelId="{CA20DF13-6830-4894-B81A-6A343CC4E53D}" type="presOf" srcId="{3B056EA0-6C02-440B-B057-3FDFD6901045}" destId="{62DF7D30-ED07-444B-B19B-2BA9B4486991}" srcOrd="0" destOrd="0" presId="urn:microsoft.com/office/officeart/2005/8/layout/radial5"/>
    <dgm:cxn modelId="{84D45FA5-5108-43FD-8DCD-97AEED43DB7E}" srcId="{EA476FDF-70BE-4574-8A5B-F42D6B2ABFBC}" destId="{C4D5E0F9-4352-462F-9514-B1987E6B1A91}" srcOrd="7" destOrd="0" parTransId="{F25207B1-112C-4CDC-B922-E37E3CFE7389}" sibTransId="{075B9014-4F51-4699-A8DA-694601D42B2E}"/>
    <dgm:cxn modelId="{7CFAD5D2-823F-429A-A281-7B5F593C96F5}" type="presOf" srcId="{DE10C5DA-35D8-40A0-99B5-CA2E6BF1EF45}" destId="{8589F876-66E5-4107-9C0D-704D11DF28DE}" srcOrd="0" destOrd="0" presId="urn:microsoft.com/office/officeart/2005/8/layout/radial5"/>
    <dgm:cxn modelId="{0526B908-CDDB-4CE3-8376-88D996311D80}" type="presOf" srcId="{45C90937-828A-4954-8E39-AF564E1B182B}" destId="{FED18A4C-2EAB-486A-993B-D5FBCA0328F1}" srcOrd="1" destOrd="0" presId="urn:microsoft.com/office/officeart/2005/8/layout/radial5"/>
    <dgm:cxn modelId="{8F568C04-4AE7-4B49-B374-6A9E58C94EC2}" type="presOf" srcId="{6D5B400D-1B12-4FCC-91A0-ADAC5248B7FA}" destId="{6ED9F1EF-68FC-4C62-BD8E-9F40109E4E3E}" srcOrd="1" destOrd="0" presId="urn:microsoft.com/office/officeart/2005/8/layout/radial5"/>
    <dgm:cxn modelId="{A6B67FCB-7DCE-4311-894E-59362647B044}" type="presOf" srcId="{69E7DEFB-2D77-455D-9C2F-EC6C82C12BB7}" destId="{B266BE40-6E08-417C-9193-B012D4552EC3}" srcOrd="0" destOrd="0" presId="urn:microsoft.com/office/officeart/2005/8/layout/radial5"/>
    <dgm:cxn modelId="{56E610E3-2DEF-4A21-A8F4-EA46643AD725}" type="presOf" srcId="{3936DA6D-AA45-45C9-ABCA-D57B6EB54CAB}" destId="{B4953B2B-7BCE-4AD4-BF0A-8F40256ECDB0}" srcOrd="1" destOrd="0" presId="urn:microsoft.com/office/officeart/2005/8/layout/radial5"/>
    <dgm:cxn modelId="{814636C5-D3B5-4859-AB31-D906672E2208}" type="presOf" srcId="{930E0671-A57B-4370-ACCC-EF7FC5695B98}" destId="{42634D98-D02F-4599-ACAC-3BC3ED26E6B8}" srcOrd="0" destOrd="0" presId="urn:microsoft.com/office/officeart/2005/8/layout/radial5"/>
    <dgm:cxn modelId="{41DD8D62-249D-4B7A-93A7-0A32A680B408}" type="presOf" srcId="{3936DA6D-AA45-45C9-ABCA-D57B6EB54CAB}" destId="{2939B8D8-8072-4C3B-9EB6-C228644BA332}" srcOrd="0" destOrd="0" presId="urn:microsoft.com/office/officeart/2005/8/layout/radial5"/>
    <dgm:cxn modelId="{5377D829-8EB2-4613-A36E-1164DB2B622C}" type="presOf" srcId="{0CF98AF3-A962-4D54-B5DA-262AB1189AE8}" destId="{58B61747-63B6-49C8-8982-C2E36B15AB53}" srcOrd="1" destOrd="0" presId="urn:microsoft.com/office/officeart/2005/8/layout/radial5"/>
    <dgm:cxn modelId="{E4191095-4810-487C-95AA-5664BC800A2D}" srcId="{3B056EA0-6C02-440B-B057-3FDFD6901045}" destId="{EA476FDF-70BE-4574-8A5B-F42D6B2ABFBC}" srcOrd="0" destOrd="0" parTransId="{33162B45-8E23-464F-87C1-C40CC5FC23AA}" sibTransId="{17D36435-428C-4CA8-B9FC-F48E172743F5}"/>
    <dgm:cxn modelId="{FBF39993-3B73-4338-9405-AE127AED6DEB}" srcId="{EA476FDF-70BE-4574-8A5B-F42D6B2ABFBC}" destId="{458F8810-FA14-497A-82BF-8936037BF7C3}" srcOrd="6" destOrd="0" parTransId="{3936DA6D-AA45-45C9-ABCA-D57B6EB54CAB}" sibTransId="{E981E76B-7533-4F3B-961F-15B542C27472}"/>
    <dgm:cxn modelId="{113FBBDC-AB0F-4CDE-B3D4-7B8ECFF96557}" srcId="{EA476FDF-70BE-4574-8A5B-F42D6B2ABFBC}" destId="{BAAAF1EE-81BA-4519-BCB0-A5A6888B45A0}" srcOrd="1" destOrd="0" parTransId="{45C90937-828A-4954-8E39-AF564E1B182B}" sibTransId="{8CF1C87E-D83A-409F-B790-4741D8C1CAC3}"/>
    <dgm:cxn modelId="{391B2DC9-7573-4E9B-A400-F1DE852CB30F}" type="presOf" srcId="{F25207B1-112C-4CDC-B922-E37E3CFE7389}" destId="{0EF0C9C1-1567-4DB7-8E9A-9FE0E57A1439}" srcOrd="0" destOrd="0" presId="urn:microsoft.com/office/officeart/2005/8/layout/radial5"/>
    <dgm:cxn modelId="{631B2F79-3796-4E64-83A9-4B8EE5E892FC}" type="presOf" srcId="{11EAEB7C-BCBA-45C9-A6A5-ACF7AF763458}" destId="{E869DE77-F4AE-42E5-BDF2-608BC5863008}" srcOrd="0" destOrd="0" presId="urn:microsoft.com/office/officeart/2005/8/layout/radial5"/>
    <dgm:cxn modelId="{A027F548-2942-44ED-8E76-C0E5D9D7D384}" type="presOf" srcId="{51892F18-69C3-4FBE-BDB1-B2C542EDFDEC}" destId="{31ECD4E5-BB32-48B8-BF2F-C8C0DBD39E21}" srcOrd="0" destOrd="0" presId="urn:microsoft.com/office/officeart/2005/8/layout/radial5"/>
    <dgm:cxn modelId="{5E0DBD28-CAA3-4343-B17E-2E9DEDAF2753}" type="presOf" srcId="{458F8810-FA14-497A-82BF-8936037BF7C3}" destId="{E0DB3241-99A6-4482-BD01-8B41D308190A}" srcOrd="0" destOrd="0" presId="urn:microsoft.com/office/officeart/2005/8/layout/radial5"/>
    <dgm:cxn modelId="{7EA2C25B-CCFE-466A-AC0F-ABBDFA55D7CE}" type="presOf" srcId="{C4D5E0F9-4352-462F-9514-B1987E6B1A91}" destId="{2CC19564-22EE-4A9C-8380-E9B879213B71}" srcOrd="0" destOrd="0" presId="urn:microsoft.com/office/officeart/2005/8/layout/radial5"/>
    <dgm:cxn modelId="{C3E2DDC1-C7FE-4DD5-91C1-DF803E00D4BD}" type="presOf" srcId="{A5BB02EF-400C-42CD-8783-F45ED4E8CAB4}" destId="{FA81E941-5987-496B-A488-38C9FEA65047}" srcOrd="0" destOrd="0" presId="urn:microsoft.com/office/officeart/2005/8/layout/radial5"/>
    <dgm:cxn modelId="{42D5FD1A-150B-45E0-A2B8-F32A7B439AF9}" type="presOf" srcId="{F25207B1-112C-4CDC-B922-E37E3CFE7389}" destId="{DAB733E1-A094-4859-AC58-EE467FCF2C77}" srcOrd="1" destOrd="0" presId="urn:microsoft.com/office/officeart/2005/8/layout/radial5"/>
    <dgm:cxn modelId="{C83F29CA-A4DB-4B0B-948F-7C6A8E4A20C9}" type="presOf" srcId="{0CF98AF3-A962-4D54-B5DA-262AB1189AE8}" destId="{18274592-3953-4EDE-98DF-F2FE9C76F33E}" srcOrd="0" destOrd="0" presId="urn:microsoft.com/office/officeart/2005/8/layout/radial5"/>
    <dgm:cxn modelId="{A36CDADD-AF41-4E75-996A-344A0EAB8A6F}" type="presOf" srcId="{51892F18-69C3-4FBE-BDB1-B2C542EDFDEC}" destId="{96E062F7-551C-481C-A955-52BB8D7CB3E0}" srcOrd="1" destOrd="0" presId="urn:microsoft.com/office/officeart/2005/8/layout/radial5"/>
    <dgm:cxn modelId="{45B77F1A-36FE-4616-904C-635A23FCB10C}" type="presOf" srcId="{BAAAF1EE-81BA-4519-BCB0-A5A6888B45A0}" destId="{BCBDBFB1-0D2F-4A53-A1D4-E23FD6693D16}" srcOrd="0" destOrd="0" presId="urn:microsoft.com/office/officeart/2005/8/layout/radial5"/>
    <dgm:cxn modelId="{5A6964F0-B547-40B3-B853-61ABC5EF0F29}" type="presOf" srcId="{3DBBFBDF-C7E3-46C3-A7A9-73F169B1FC4D}" destId="{893D476A-90E0-494E-A39B-5C811AD41528}" srcOrd="0" destOrd="0" presId="urn:microsoft.com/office/officeart/2005/8/layout/radial5"/>
    <dgm:cxn modelId="{4C204934-B0EA-4014-AE3B-0ABB5E5659B7}" type="presOf" srcId="{69E7DEFB-2D77-455D-9C2F-EC6C82C12BB7}" destId="{9EBBD9C6-2A3C-4E63-B9C7-F87C5B22823D}" srcOrd="1" destOrd="0" presId="urn:microsoft.com/office/officeart/2005/8/layout/radial5"/>
    <dgm:cxn modelId="{04339A41-5DA0-4EE3-9BDD-DD700B62EC52}" type="presParOf" srcId="{62DF7D30-ED07-444B-B19B-2BA9B4486991}" destId="{3A62CCFF-B528-473D-8EEA-45D02A4700C4}" srcOrd="0" destOrd="0" presId="urn:microsoft.com/office/officeart/2005/8/layout/radial5"/>
    <dgm:cxn modelId="{BDC50760-0A9A-45F0-9F68-813BD562D645}" type="presParOf" srcId="{62DF7D30-ED07-444B-B19B-2BA9B4486991}" destId="{31ECD4E5-BB32-48B8-BF2F-C8C0DBD39E21}" srcOrd="1" destOrd="0" presId="urn:microsoft.com/office/officeart/2005/8/layout/radial5"/>
    <dgm:cxn modelId="{3ACC634D-7AC3-470C-9360-25B6292D1372}" type="presParOf" srcId="{31ECD4E5-BB32-48B8-BF2F-C8C0DBD39E21}" destId="{96E062F7-551C-481C-A955-52BB8D7CB3E0}" srcOrd="0" destOrd="0" presId="urn:microsoft.com/office/officeart/2005/8/layout/radial5"/>
    <dgm:cxn modelId="{DC980BB0-1734-4D9E-86CF-99F3B4400A8F}" type="presParOf" srcId="{62DF7D30-ED07-444B-B19B-2BA9B4486991}" destId="{42634D98-D02F-4599-ACAC-3BC3ED26E6B8}" srcOrd="2" destOrd="0" presId="urn:microsoft.com/office/officeart/2005/8/layout/radial5"/>
    <dgm:cxn modelId="{694F0351-551B-486C-9C97-5100B855489E}" type="presParOf" srcId="{62DF7D30-ED07-444B-B19B-2BA9B4486991}" destId="{3CE5562C-EA41-47F7-9DE3-F1EAB7F3864D}" srcOrd="3" destOrd="0" presId="urn:microsoft.com/office/officeart/2005/8/layout/radial5"/>
    <dgm:cxn modelId="{8D4C4A16-9A72-4CC4-93CD-57994F3EABCA}" type="presParOf" srcId="{3CE5562C-EA41-47F7-9DE3-F1EAB7F3864D}" destId="{FED18A4C-2EAB-486A-993B-D5FBCA0328F1}" srcOrd="0" destOrd="0" presId="urn:microsoft.com/office/officeart/2005/8/layout/radial5"/>
    <dgm:cxn modelId="{EE4D7317-DCC4-4383-B331-945D50228D9F}" type="presParOf" srcId="{62DF7D30-ED07-444B-B19B-2BA9B4486991}" destId="{BCBDBFB1-0D2F-4A53-A1D4-E23FD6693D16}" srcOrd="4" destOrd="0" presId="urn:microsoft.com/office/officeart/2005/8/layout/radial5"/>
    <dgm:cxn modelId="{86E6F64D-AADB-4240-A3C2-2FFCF0D31860}" type="presParOf" srcId="{62DF7D30-ED07-444B-B19B-2BA9B4486991}" destId="{D74EE4D5-2F34-47C7-AB49-7C2C01EB9DB4}" srcOrd="5" destOrd="0" presId="urn:microsoft.com/office/officeart/2005/8/layout/radial5"/>
    <dgm:cxn modelId="{13DFFAA8-0426-459C-BB90-ACD4AF23D599}" type="presParOf" srcId="{D74EE4D5-2F34-47C7-AB49-7C2C01EB9DB4}" destId="{6ED9F1EF-68FC-4C62-BD8E-9F40109E4E3E}" srcOrd="0" destOrd="0" presId="urn:microsoft.com/office/officeart/2005/8/layout/radial5"/>
    <dgm:cxn modelId="{354463FB-7745-4880-B7DE-12B90CA424E2}" type="presParOf" srcId="{62DF7D30-ED07-444B-B19B-2BA9B4486991}" destId="{FA81E941-5987-496B-A488-38C9FEA65047}" srcOrd="6" destOrd="0" presId="urn:microsoft.com/office/officeart/2005/8/layout/radial5"/>
    <dgm:cxn modelId="{50EB7EA3-82EB-4404-8078-D031E9E2BF84}" type="presParOf" srcId="{62DF7D30-ED07-444B-B19B-2BA9B4486991}" destId="{893D476A-90E0-494E-A39B-5C811AD41528}" srcOrd="7" destOrd="0" presId="urn:microsoft.com/office/officeart/2005/8/layout/radial5"/>
    <dgm:cxn modelId="{8D6B74BE-FE14-45F5-B272-7B2E354D6F1A}" type="presParOf" srcId="{893D476A-90E0-494E-A39B-5C811AD41528}" destId="{8413E298-4D99-4AE6-BFC5-471B44AB29EA}" srcOrd="0" destOrd="0" presId="urn:microsoft.com/office/officeart/2005/8/layout/radial5"/>
    <dgm:cxn modelId="{6ADAA18A-5D11-48B1-AF44-33231AC28247}" type="presParOf" srcId="{62DF7D30-ED07-444B-B19B-2BA9B4486991}" destId="{41C4D9AF-3C60-43B1-9346-3B66E9F87DED}" srcOrd="8" destOrd="0" presId="urn:microsoft.com/office/officeart/2005/8/layout/radial5"/>
    <dgm:cxn modelId="{191F9E43-3F0D-4B76-AE60-4872FF25BE7B}" type="presParOf" srcId="{62DF7D30-ED07-444B-B19B-2BA9B4486991}" destId="{18274592-3953-4EDE-98DF-F2FE9C76F33E}" srcOrd="9" destOrd="0" presId="urn:microsoft.com/office/officeart/2005/8/layout/radial5"/>
    <dgm:cxn modelId="{3B70B227-684E-4F74-932A-F1AE154338D1}" type="presParOf" srcId="{18274592-3953-4EDE-98DF-F2FE9C76F33E}" destId="{58B61747-63B6-49C8-8982-C2E36B15AB53}" srcOrd="0" destOrd="0" presId="urn:microsoft.com/office/officeart/2005/8/layout/radial5"/>
    <dgm:cxn modelId="{4A25D82B-854B-4493-B96D-447165C353A9}" type="presParOf" srcId="{62DF7D30-ED07-444B-B19B-2BA9B4486991}" destId="{E869DE77-F4AE-42E5-BDF2-608BC5863008}" srcOrd="10" destOrd="0" presId="urn:microsoft.com/office/officeart/2005/8/layout/radial5"/>
    <dgm:cxn modelId="{127D7215-76B2-40E1-85F8-FF1F5859FCBD}" type="presParOf" srcId="{62DF7D30-ED07-444B-B19B-2BA9B4486991}" destId="{B266BE40-6E08-417C-9193-B012D4552EC3}" srcOrd="11" destOrd="0" presId="urn:microsoft.com/office/officeart/2005/8/layout/radial5"/>
    <dgm:cxn modelId="{F54FF208-AB1B-42EB-88DB-A45C5E3AAE4B}" type="presParOf" srcId="{B266BE40-6E08-417C-9193-B012D4552EC3}" destId="{9EBBD9C6-2A3C-4E63-B9C7-F87C5B22823D}" srcOrd="0" destOrd="0" presId="urn:microsoft.com/office/officeart/2005/8/layout/radial5"/>
    <dgm:cxn modelId="{66A7474C-17B2-44FD-A71C-524046A51CF6}" type="presParOf" srcId="{62DF7D30-ED07-444B-B19B-2BA9B4486991}" destId="{8589F876-66E5-4107-9C0D-704D11DF28DE}" srcOrd="12" destOrd="0" presId="urn:microsoft.com/office/officeart/2005/8/layout/radial5"/>
    <dgm:cxn modelId="{53E902AB-9AE5-4AEC-B3C6-54225EAF7096}" type="presParOf" srcId="{62DF7D30-ED07-444B-B19B-2BA9B4486991}" destId="{2939B8D8-8072-4C3B-9EB6-C228644BA332}" srcOrd="13" destOrd="0" presId="urn:microsoft.com/office/officeart/2005/8/layout/radial5"/>
    <dgm:cxn modelId="{6ACADE83-166D-4C14-9608-BB328B7B1E0B}" type="presParOf" srcId="{2939B8D8-8072-4C3B-9EB6-C228644BA332}" destId="{B4953B2B-7BCE-4AD4-BF0A-8F40256ECDB0}" srcOrd="0" destOrd="0" presId="urn:microsoft.com/office/officeart/2005/8/layout/radial5"/>
    <dgm:cxn modelId="{75140CC4-F4EA-4674-85DC-F7615F0FFC1F}" type="presParOf" srcId="{62DF7D30-ED07-444B-B19B-2BA9B4486991}" destId="{E0DB3241-99A6-4482-BD01-8B41D308190A}" srcOrd="14" destOrd="0" presId="urn:microsoft.com/office/officeart/2005/8/layout/radial5"/>
    <dgm:cxn modelId="{88BFA37E-AF81-4B0B-BBF6-E359BF9CAA4A}" type="presParOf" srcId="{62DF7D30-ED07-444B-B19B-2BA9B4486991}" destId="{0EF0C9C1-1567-4DB7-8E9A-9FE0E57A1439}" srcOrd="15" destOrd="0" presId="urn:microsoft.com/office/officeart/2005/8/layout/radial5"/>
    <dgm:cxn modelId="{398C248A-6A24-402A-89F4-0305D0FC8431}" type="presParOf" srcId="{0EF0C9C1-1567-4DB7-8E9A-9FE0E57A1439}" destId="{DAB733E1-A094-4859-AC58-EE467FCF2C77}" srcOrd="0" destOrd="0" presId="urn:microsoft.com/office/officeart/2005/8/layout/radial5"/>
    <dgm:cxn modelId="{51AC6B24-D4AF-46F2-AA84-C7799943C91D}" type="presParOf" srcId="{62DF7D30-ED07-444B-B19B-2BA9B4486991}" destId="{2CC19564-22EE-4A9C-8380-E9B879213B71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04EE-B8A0-4A7A-963D-A954703AC6A0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853AC-0F57-4DC6-A317-1F954106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86;&#1089;&#1085;&#1086;&#1074;&#1089;&#1082;&#1080;&#1093;\Videos\&#1060;&#1080;&#1083;&#1100;&#1084;%205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48" y="857232"/>
            <a:ext cx="6400800" cy="3643338"/>
          </a:xfrm>
          <a:effectLst/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Отдел лишайники. </a:t>
            </a:r>
          </a:p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Общая характеристика и значение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sz="1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71480"/>
            <a:ext cx="12192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86256"/>
            <a:ext cx="1928826" cy="19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256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286256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357694"/>
            <a:ext cx="1643074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071670" y="3500438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 Учитель биологии  Сосновских Т.Б.</a:t>
            </a:r>
            <a:endParaRPr lang="ru-RU" dirty="0"/>
          </a:p>
        </p:txBody>
      </p:sp>
    </p:spTree>
  </p:cSld>
  <p:clrMapOvr>
    <a:masterClrMapping/>
  </p:clrMapOvr>
  <p:transition advTm="508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Многообразие лишайников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43636" y="1903433"/>
            <a:ext cx="2900354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природе  встречается  более 26 тысяч видов лишайников, они разнообразны по внешнему виду и цвету. Произрастают на всех континентах, в том числе и в Антарктиде. </a:t>
            </a:r>
            <a:endParaRPr lang="ru-RU" sz="2400" dirty="0"/>
          </a:p>
        </p:txBody>
      </p:sp>
      <p:pic>
        <p:nvPicPr>
          <p:cNvPr id="7" name="Содержимое 3" descr="4.jpg"/>
          <p:cNvPicPr>
            <a:picLocks noGrp="1"/>
          </p:cNvPicPr>
          <p:nvPr>
            <p:ph sz="half" idx="1"/>
          </p:nvPr>
        </p:nvPicPr>
        <p:blipFill>
          <a:blip r:embed="rId2" cstate="print">
            <a:lum contrast="30000"/>
          </a:blip>
          <a:srcRect l="9652" t="38231" r="4715" b="1144"/>
          <a:stretch>
            <a:fillRect/>
          </a:stretch>
        </p:blipFill>
        <p:spPr>
          <a:xfrm>
            <a:off x="357158" y="1571612"/>
            <a:ext cx="5757874" cy="4786346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Типы слоевищ</a:t>
            </a:r>
          </a:p>
          <a:p>
            <a:pPr>
              <a:buNone/>
            </a:pPr>
            <a:r>
              <a:rPr lang="ru-RU" dirty="0" smtClean="0"/>
              <a:t>                                </a:t>
            </a:r>
          </a:p>
          <a:p>
            <a:pPr>
              <a:buNone/>
            </a:pPr>
            <a:r>
              <a:rPr lang="ru-RU" dirty="0" smtClean="0"/>
              <a:t>  накипные             листоватые            кустистые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2143140" cy="2286016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71876"/>
            <a:ext cx="2143140" cy="2286016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lum contrast="20000"/>
          </a:blip>
          <a:srcRect t="17200"/>
          <a:stretch>
            <a:fillRect/>
          </a:stretch>
        </p:blipFill>
        <p:spPr bwMode="auto">
          <a:xfrm>
            <a:off x="6572264" y="3500438"/>
            <a:ext cx="2143140" cy="2357454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8464335">
            <a:off x="2285698" y="2401001"/>
            <a:ext cx="1049503" cy="142606"/>
          </a:xfrm>
          <a:prstGeom prst="rightArrow">
            <a:avLst>
              <a:gd name="adj1" fmla="val 50000"/>
              <a:gd name="adj2" fmla="val 143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214675" y="2500441"/>
            <a:ext cx="714380" cy="142606"/>
          </a:xfrm>
          <a:prstGeom prst="rightArrow">
            <a:avLst>
              <a:gd name="adj1" fmla="val 50000"/>
              <a:gd name="adj2" fmla="val 143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320278">
            <a:off x="5807576" y="2474069"/>
            <a:ext cx="1049503" cy="142606"/>
          </a:xfrm>
          <a:prstGeom prst="rightArrow">
            <a:avLst>
              <a:gd name="adj1" fmla="val 50000"/>
              <a:gd name="adj2" fmla="val 143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142852"/>
            <a:ext cx="650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Внешнее   строение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19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Листоватые лишайники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	</a:t>
            </a:r>
            <a:r>
              <a:rPr lang="ru-RU" sz="2000" b="1" dirty="0" err="1" smtClean="0"/>
              <a:t>Ксантория</a:t>
            </a:r>
            <a:endParaRPr lang="ru-RU" sz="20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071538" y="2500306"/>
            <a:ext cx="24479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3255989" cy="6397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b="1" dirty="0" err="1" smtClean="0"/>
              <a:t>Пармелия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71744"/>
            <a:ext cx="22860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39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Кустистые лишайники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8901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		</a:t>
            </a:r>
            <a:r>
              <a:rPr lang="ru-RU" sz="2000" dirty="0" smtClean="0">
                <a:latin typeface="+mj-lt"/>
                <a:cs typeface="Times New Roman" pitchFamily="18" charset="0"/>
              </a:rPr>
              <a:t>Цетрария</a:t>
            </a:r>
          </a:p>
          <a:p>
            <a:r>
              <a:rPr lang="ru-RU" sz="2000" dirty="0" smtClean="0">
                <a:latin typeface="+mj-lt"/>
                <a:cs typeface="Times New Roman" pitchFamily="18" charset="0"/>
              </a:rPr>
              <a:t> 	(«исландский  мох»)</a:t>
            </a:r>
            <a:endParaRPr lang="ru-RU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785918" y="2428868"/>
            <a:ext cx="19288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645025" y="1571611"/>
            <a:ext cx="4041775" cy="64898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7400" dirty="0" smtClean="0">
                <a:latin typeface="+mj-lt"/>
                <a:cs typeface="Times New Roman" pitchFamily="18" charset="0"/>
              </a:rPr>
              <a:t>Ягель</a:t>
            </a:r>
          </a:p>
          <a:p>
            <a:r>
              <a:rPr lang="ru-RU" sz="7400" dirty="0" smtClean="0">
                <a:latin typeface="+mj-lt"/>
                <a:cs typeface="Times New Roman" pitchFamily="18" charset="0"/>
              </a:rPr>
              <a:t>	        («олений  мох»)</a:t>
            </a:r>
            <a:endParaRPr lang="ru-RU" sz="7400" dirty="0">
              <a:latin typeface="+mj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906712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357430"/>
            <a:ext cx="20002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3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Внутреннее строение 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/>
          </p:cNvPicPr>
          <p:nvPr>
            <p:ph idx="1"/>
          </p:nvPr>
        </p:nvPicPr>
        <p:blipFill>
          <a:blip r:embed="rId2">
            <a:lum contrast="30000"/>
          </a:blip>
          <a:srcRect l="11001" t="46890" b="7488"/>
          <a:stretch>
            <a:fillRect/>
          </a:stretch>
        </p:blipFill>
        <p:spPr>
          <a:xfrm>
            <a:off x="1071538" y="1357298"/>
            <a:ext cx="6657501" cy="4768865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</p:spTree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Размножение лишайников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1714488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Лишайники размножаются в основном вегетативно – частями слоевища. Хрупкие в жаркую погоду, лишайники легко ломаются от прикосновения животных или людей; отдельные кусочки, попав в благоприятные условия, развиваются в новое слоевище. </a:t>
            </a:r>
            <a:endParaRPr lang="ru-RU" sz="2400" dirty="0"/>
          </a:p>
        </p:txBody>
      </p:sp>
      <p:pic>
        <p:nvPicPr>
          <p:cNvPr id="7" name="Содержимое 3" descr="2.jpg"/>
          <p:cNvPicPr>
            <a:picLocks noGrp="1"/>
          </p:cNvPicPr>
          <p:nvPr>
            <p:ph sz="half" idx="1"/>
          </p:nvPr>
        </p:nvPicPr>
        <p:blipFill>
          <a:blip r:embed="rId2" cstate="print">
            <a:lum contrast="30000"/>
          </a:blip>
          <a:srcRect l="1309" r="8967" b="47995"/>
          <a:stretch>
            <a:fillRect/>
          </a:stretch>
        </p:blipFill>
        <p:spPr>
          <a:xfrm>
            <a:off x="357158" y="1500174"/>
            <a:ext cx="4714908" cy="4786346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</p:spTree>
  </p:cSld>
  <p:clrMapOvr>
    <a:masterClrMapping/>
  </p:clrMapOvr>
  <p:transition advTm="52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Значение лишайников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539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Лишайники природного  парка  «Самаровский чугас».</a:t>
            </a:r>
            <a:endParaRPr lang="ru-RU" dirty="0"/>
          </a:p>
        </p:txBody>
      </p:sp>
      <p:pic>
        <p:nvPicPr>
          <p:cNvPr id="4" name="Фильм 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500174"/>
            <a:ext cx="7143800" cy="517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123</Words>
  <Application>Microsoft Office PowerPoint</Application>
  <PresentationFormat>Экран (4:3)</PresentationFormat>
  <Paragraphs>32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Многообразие лишайников</vt:lpstr>
      <vt:lpstr>Слайд 3</vt:lpstr>
      <vt:lpstr>Листоватые лишайники </vt:lpstr>
      <vt:lpstr>Кустистые лишайники</vt:lpstr>
      <vt:lpstr>Внутреннее строение </vt:lpstr>
      <vt:lpstr>Размножение лишайников</vt:lpstr>
      <vt:lpstr>Значение лишайников</vt:lpstr>
      <vt:lpstr>Лишайники природного  парка  «Самаровский чугас».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лишайники</dc:title>
  <dc:creator>Сосновских</dc:creator>
  <cp:lastModifiedBy>Сосновских</cp:lastModifiedBy>
  <cp:revision>35</cp:revision>
  <dcterms:created xsi:type="dcterms:W3CDTF">2010-01-14T03:28:59Z</dcterms:created>
  <dcterms:modified xsi:type="dcterms:W3CDTF">2010-01-16T06:01:03Z</dcterms:modified>
</cp:coreProperties>
</file>