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9" r:id="rId3"/>
    <p:sldId id="258" r:id="rId4"/>
    <p:sldId id="260" r:id="rId5"/>
    <p:sldId id="261" r:id="rId6"/>
    <p:sldId id="262" r:id="rId7"/>
    <p:sldId id="265" r:id="rId8"/>
    <p:sldId id="266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3" r:id="rId19"/>
    <p:sldId id="29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B58"/>
    <a:srgbClr val="AD40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8D186C-1B0B-4F3E-B959-D90A359A5EB3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1D05A1D-8198-4CA8-8E26-AE5EA3942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B287-245E-48AF-B8F6-5C94ECAB3739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4F276-65C0-4EF2-8444-9DA409C6B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9503E-E924-4AA2-879E-D92BDAE1CCC7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7482-F5CE-4A9B-86F7-61A70D73E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549F-78F8-4EBF-8B6B-BB70F9AD91F1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B1B3-8578-4A04-A095-637DB884D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A108-9C4D-4AE0-BA77-5AF7BA1B9DCE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080B-E892-49B3-A57E-FEF464D0C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3361-B409-4FEB-80C3-266308192CD2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591C-73D7-4CF1-BE8D-3FDAE2F85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CBBD-3F87-46F6-8381-9E6B553061C2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FA01-F171-4408-A405-4F90A972D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EA98-71D4-4A40-A7E2-A136EFF0888A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150B-27EE-41DE-BB40-43B0D7735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2A3-F340-4AA4-B304-BF1BA4E625E5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B8E3-3071-46C1-96CC-D6EDC49A4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B31E-9CAB-40AB-A9DA-977047AE9752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402A-831B-4786-9A3A-54620BE0F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C8E3-4A13-4ECE-9F7E-9C89E0BB406B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3863-8056-4CFB-AA1B-BC363F39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5F8F-D162-4DD2-AB37-E36A3A05F497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A30B-1032-4C9C-A36F-FE9284989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29E0B2-08F2-4B41-A753-EBAFFEA04F9F}" type="datetimeFigureOut">
              <a:rPr lang="ru-RU"/>
              <a:pPr>
                <a:defRPr/>
              </a:pPr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EA256-C9AC-45A1-9783-2AB893ACE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11.xml"/><Relationship Id="rId3" Type="http://schemas.openxmlformats.org/officeDocument/2006/relationships/image" Target="../media/image20.jpeg"/><Relationship Id="rId7" Type="http://schemas.openxmlformats.org/officeDocument/2006/relationships/slide" Target="slide15.xml"/><Relationship Id="rId12" Type="http://schemas.openxmlformats.org/officeDocument/2006/relationships/image" Target="../media/image24.jpeg"/><Relationship Id="rId2" Type="http://schemas.openxmlformats.org/officeDocument/2006/relationships/slide" Target="slide16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slide" Target="slide12.xml"/><Relationship Id="rId5" Type="http://schemas.openxmlformats.org/officeDocument/2006/relationships/slide" Target="slide14.xml"/><Relationship Id="rId15" Type="http://schemas.openxmlformats.org/officeDocument/2006/relationships/slide" Target="slide1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13.xml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\img_1280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786813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5786437"/>
          </a:xfrm>
        </p:spPr>
        <p:txBody>
          <a:bodyPr/>
          <a:lstStyle/>
          <a:p>
            <a:pPr>
              <a:defRPr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Растительноядные, хищные и всеядные животные.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500438" y="5072074"/>
            <a:ext cx="3768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Мы </a:t>
            </a:r>
            <a:r>
              <a:rPr lang="ru-RU" sz="2000" b="1" dirty="0"/>
              <a:t>и окружающий </a:t>
            </a:r>
            <a:r>
              <a:rPr lang="ru-RU" sz="2000" b="1" dirty="0" smtClean="0"/>
              <a:t>мир</a:t>
            </a:r>
          </a:p>
          <a:p>
            <a:r>
              <a:rPr lang="ru-RU" sz="2000" b="1" dirty="0" smtClean="0"/>
              <a:t>          1 </a:t>
            </a:r>
            <a:r>
              <a:rPr lang="ru-RU" sz="2000" b="1" dirty="0"/>
              <a:t>класс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44" y="5786454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Гамилова</a:t>
            </a:r>
            <a:r>
              <a:rPr lang="ru-RU" sz="2000" b="1" dirty="0" smtClean="0"/>
              <a:t> Светлана Николаевна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929188" y="6286500"/>
            <a:ext cx="357187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86500" y="5143500"/>
            <a:ext cx="357188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86688" y="1643063"/>
            <a:ext cx="357187" cy="3571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3" name="Picture 7" descr="G:\лось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572000"/>
            <a:ext cx="13128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4357688" y="2143125"/>
            <a:ext cx="357187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29125" y="3786188"/>
            <a:ext cx="357188" cy="3571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58125" y="6143625"/>
            <a:ext cx="357188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……</a:t>
            </a:r>
          </a:p>
        </p:txBody>
      </p:sp>
      <p:pic>
        <p:nvPicPr>
          <p:cNvPr id="27657" name="Picture 8" descr="G:\медведь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4929188"/>
            <a:ext cx="1852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4313" y="1214438"/>
            <a:ext cx="314325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растительноядные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3" y="2928938"/>
            <a:ext cx="3214687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всеядные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313" y="4643438"/>
            <a:ext cx="314325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хищники</a:t>
            </a:r>
          </a:p>
        </p:txBody>
      </p:sp>
      <p:pic>
        <p:nvPicPr>
          <p:cNvPr id="27661" name="Picture 18" descr="G:\Животные\img90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428625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20" descr="G:\Животные\img90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25" y="3643313"/>
            <a:ext cx="19875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1" descr="G:\Животные\img905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8" y="2786063"/>
            <a:ext cx="172878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6286500" y="2643188"/>
            <a:ext cx="357188" cy="3571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65" name="Picture 24" descr="G:\Животные\img92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50" y="428625"/>
            <a:ext cx="12144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25" descr="G:\Животные\img921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0688" y="1000125"/>
            <a:ext cx="1643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26" descr="G:\Животные\img92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72375" y="2357438"/>
            <a:ext cx="12858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Овал 26"/>
          <p:cNvSpPr/>
          <p:nvPr/>
        </p:nvSpPr>
        <p:spPr>
          <a:xfrm>
            <a:off x="8072438" y="4000500"/>
            <a:ext cx="357187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34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34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38" y="1071563"/>
            <a:ext cx="3614737" cy="5000625"/>
          </a:xfrm>
        </p:spPr>
        <p:txBody>
          <a:bodyPr/>
          <a:lstStyle/>
          <a:p>
            <a:pPr>
              <a:defRPr/>
            </a:pPr>
            <a:r>
              <a:rPr lang="ru-RU" sz="28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Пища: </a:t>
            </a:r>
            <a:r>
              <a:rPr lang="ru-RU" sz="2800" smtClean="0"/>
              <a:t>семена шишек, кедровые орешки, ягод</a:t>
            </a:r>
            <a:r>
              <a:rPr lang="ru-RU" sz="2800" smtClean="0">
                <a:latin typeface="Arial" charset="0"/>
              </a:rPr>
              <a:t>ы</a:t>
            </a:r>
            <a:r>
              <a:rPr lang="ru-RU" sz="2800" smtClean="0"/>
              <a:t>, гриб</a:t>
            </a:r>
            <a:r>
              <a:rPr lang="ru-RU" sz="2800" smtClean="0">
                <a:latin typeface="Arial" charset="0"/>
              </a:rPr>
              <a:t>ы</a:t>
            </a:r>
            <a:r>
              <a:rPr lang="ru-RU" sz="2800" smtClean="0"/>
              <a:t>. Помимо этого она может ловить насекомых, разорять птичьи гнёзда, поедая яйца и птенцов.</a:t>
            </a:r>
          </a:p>
        </p:txBody>
      </p:sp>
      <p:pic>
        <p:nvPicPr>
          <p:cNvPr id="28675" name="Picture 25" descr="G:\Животные\img9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5659" r="17552" b="9435"/>
          <a:stretch>
            <a:fillRect/>
          </a:stretch>
        </p:blipFill>
        <p:spPr bwMode="auto">
          <a:xfrm>
            <a:off x="285750" y="1143000"/>
            <a:ext cx="4714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3686175" cy="4429125"/>
          </a:xfrm>
        </p:spPr>
        <p:txBody>
          <a:bodyPr/>
          <a:lstStyle/>
          <a:p>
            <a:pPr>
              <a:defRPr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Пища: </a:t>
            </a:r>
            <a:r>
              <a:rPr lang="ru-RU" sz="2800" dirty="0" smtClean="0"/>
              <a:t>охотится за крупной добычей: дикими</a:t>
            </a:r>
            <a:r>
              <a:rPr lang="en-US" sz="2800" dirty="0" smtClean="0"/>
              <a:t> </a:t>
            </a:r>
            <a:r>
              <a:rPr lang="ru-RU" sz="2800" dirty="0" smtClean="0">
                <a:latin typeface="Arial" charset="0"/>
              </a:rPr>
              <a:t>и </a:t>
            </a:r>
            <a:r>
              <a:rPr lang="ru-RU" sz="2800" dirty="0" smtClean="0"/>
              <a:t>домашними животными. Успешно ловит птиц, мелких грызунов, зайцев, поедает падаль.</a:t>
            </a:r>
          </a:p>
        </p:txBody>
      </p:sp>
      <p:pic>
        <p:nvPicPr>
          <p:cNvPr id="29699" name="Picture 24" descr="G:\Животные\img92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85750"/>
            <a:ext cx="40719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38" y="1714500"/>
            <a:ext cx="3614737" cy="4000500"/>
          </a:xfrm>
        </p:spPr>
        <p:txBody>
          <a:bodyPr/>
          <a:lstStyle/>
          <a:p>
            <a:pPr>
              <a:defRPr/>
            </a:pPr>
            <a:r>
              <a:rPr lang="ru-RU" sz="28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Пища:  </a:t>
            </a:r>
            <a:r>
              <a:rPr lang="ru-RU" sz="2800" smtClean="0"/>
              <a:t>дождевые черви, жуки, мышевидные грызуны, птицы </a:t>
            </a:r>
            <a:r>
              <a:rPr lang="ru-RU" sz="2800" smtClean="0">
                <a:latin typeface="Arial" charset="0"/>
              </a:rPr>
              <a:t>и </a:t>
            </a:r>
            <a:r>
              <a:rPr lang="ru-RU" sz="2800" smtClean="0"/>
              <a:t>их яйца</a:t>
            </a:r>
            <a:r>
              <a:rPr lang="ru-RU" sz="2800" smtClean="0">
                <a:latin typeface="Arial" charset="0"/>
              </a:rPr>
              <a:t>. </a:t>
            </a:r>
            <a:r>
              <a:rPr lang="ru-RU" sz="2800" smtClean="0"/>
              <a:t>Охотно поедает ягоды, жёлуди и сочные плоды.</a:t>
            </a:r>
            <a:endParaRPr lang="ru-RU" sz="2800" b="1" i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3" name="Picture 21" descr="G:\Животные\img90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643063"/>
            <a:ext cx="47863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3357563" cy="3786187"/>
          </a:xfrm>
        </p:spPr>
        <p:txBody>
          <a:bodyPr/>
          <a:lstStyle/>
          <a:p>
            <a:pPr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Пища: </a:t>
            </a:r>
            <a:r>
              <a:rPr lang="ru-RU" dirty="0" smtClean="0"/>
              <a:t> травянистые растения, грибы, мелкие веточки, кора деревьев и кустарников.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18" descr="G:\Животные\img9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071563"/>
            <a:ext cx="4429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86113" cy="3257550"/>
          </a:xfrm>
        </p:spPr>
        <p:txBody>
          <a:bodyPr/>
          <a:lstStyle/>
          <a:p>
            <a:pPr>
              <a:defRPr/>
            </a:pPr>
            <a:r>
              <a:rPr lang="ru-RU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Пища: </a:t>
            </a:r>
            <a:r>
              <a:rPr lang="ru-RU" smtClean="0"/>
              <a:t> мыши, полёвки и др</a:t>
            </a:r>
            <a:r>
              <a:rPr lang="ru-RU" smtClean="0">
                <a:latin typeface="Arial" charset="0"/>
              </a:rPr>
              <a:t>угие мелкие животные</a:t>
            </a:r>
            <a:endParaRPr lang="ru-RU" b="1" i="1" u="sng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2771" name="Picture 20" descr="G:\Животные\img9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571625"/>
            <a:ext cx="47863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3286125" cy="4214812"/>
          </a:xfrm>
        </p:spPr>
        <p:txBody>
          <a:bodyPr/>
          <a:lstStyle/>
          <a:p>
            <a:pPr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Пища:  </a:t>
            </a:r>
            <a:r>
              <a:rPr lang="ru-RU" dirty="0" smtClean="0"/>
              <a:t>сочные болотистые растения, молодые побеги деревьев, листья кустарников.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7" descr="G:\лось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57188"/>
            <a:ext cx="49291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0" y="1500188"/>
            <a:ext cx="3757613" cy="3857625"/>
          </a:xfrm>
        </p:spPr>
        <p:txBody>
          <a:bodyPr/>
          <a:lstStyle/>
          <a:p>
            <a:pPr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Пища:  </a:t>
            </a:r>
            <a:r>
              <a:rPr lang="ru-RU" dirty="0" smtClean="0"/>
              <a:t>мыши, полёвки, зайцы, лисицы, куропатки и тетерева.</a:t>
            </a:r>
            <a:endParaRPr lang="ru-RU" dirty="0"/>
          </a:p>
        </p:txBody>
      </p:sp>
      <p:pic>
        <p:nvPicPr>
          <p:cNvPr id="34819" name="Picture 26" descr="G:\Животные\img9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422433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ма\Картинки\деревья\J010198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4356"/>
            <a:ext cx="5261659" cy="5786478"/>
          </a:xfrm>
          <a:prstGeom prst="rect">
            <a:avLst/>
          </a:prstGeom>
          <a:noFill/>
        </p:spPr>
      </p:pic>
      <p:pic>
        <p:nvPicPr>
          <p:cNvPr id="1027" name="Picture 3" descr="E:\мама\Картинки\Животные\img9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43702" y="4143380"/>
            <a:ext cx="2173345" cy="1473125"/>
          </a:xfrm>
          <a:prstGeom prst="rect">
            <a:avLst/>
          </a:prstGeom>
          <a:noFill/>
        </p:spPr>
      </p:pic>
      <p:pic>
        <p:nvPicPr>
          <p:cNvPr id="1028" name="Picture 4" descr="E:\мама\Картинки\Животные\img9215.jpg"/>
          <p:cNvPicPr>
            <a:picLocks noChangeAspect="1" noChangeArrowheads="1"/>
          </p:cNvPicPr>
          <p:nvPr/>
        </p:nvPicPr>
        <p:blipFill>
          <a:blip r:embed="rId4" cstate="print"/>
          <a:srcRect r="18396"/>
          <a:stretch>
            <a:fillRect/>
          </a:stretch>
        </p:blipFill>
        <p:spPr bwMode="auto">
          <a:xfrm>
            <a:off x="4143372" y="1357298"/>
            <a:ext cx="1106403" cy="951718"/>
          </a:xfrm>
          <a:prstGeom prst="rect">
            <a:avLst/>
          </a:prstGeom>
          <a:noFill/>
        </p:spPr>
      </p:pic>
      <p:pic>
        <p:nvPicPr>
          <p:cNvPr id="1029" name="Picture 5" descr="E:\мама\Картинки\Птицы\сойк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14546" y="3214686"/>
            <a:ext cx="1508887" cy="928694"/>
          </a:xfrm>
          <a:prstGeom prst="rect">
            <a:avLst/>
          </a:prstGeom>
          <a:noFill/>
        </p:spPr>
      </p:pic>
      <p:pic>
        <p:nvPicPr>
          <p:cNvPr id="1030" name="Picture 6" descr="E:\мама\Картинки\Грибы\белый гриб1.jpg"/>
          <p:cNvPicPr>
            <a:picLocks noChangeAspect="1" noChangeArrowheads="1"/>
          </p:cNvPicPr>
          <p:nvPr/>
        </p:nvPicPr>
        <p:blipFill>
          <a:blip r:embed="rId6" cstate="print"/>
          <a:srcRect t="28110" b="17187"/>
          <a:stretch>
            <a:fillRect/>
          </a:stretch>
        </p:blipFill>
        <p:spPr bwMode="auto">
          <a:xfrm>
            <a:off x="6929454" y="5786454"/>
            <a:ext cx="1081070" cy="852019"/>
          </a:xfrm>
          <a:prstGeom prst="rect">
            <a:avLst/>
          </a:prstGeom>
          <a:noFill/>
        </p:spPr>
      </p:pic>
      <p:pic>
        <p:nvPicPr>
          <p:cNvPr id="1031" name="Picture 7" descr="E:\мама\Картинки\Животные\еж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1024" y="5857892"/>
            <a:ext cx="1637224" cy="803729"/>
          </a:xfrm>
          <a:prstGeom prst="rect">
            <a:avLst/>
          </a:prstGeom>
          <a:noFill/>
        </p:spPr>
      </p:pic>
      <p:pic>
        <p:nvPicPr>
          <p:cNvPr id="1032" name="Picture 8" descr="E:\мама\Картинки\Животные\лиса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450414">
            <a:off x="985540" y="4433347"/>
            <a:ext cx="1420109" cy="223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928688" y="2214563"/>
            <a:ext cx="7467600" cy="2143125"/>
          </a:xfrm>
        </p:spPr>
        <p:txBody>
          <a:bodyPr/>
          <a:lstStyle/>
          <a:p>
            <a:pPr algn="ctr"/>
            <a:r>
              <a:rPr lang="ru-RU" b="1" smtClean="0"/>
              <a:t>Картинки с сайта:</a:t>
            </a:r>
            <a:endParaRPr lang="ru-RU" b="1" smtClean="0">
              <a:hlinkClick r:id="rId2"/>
            </a:endParaRPr>
          </a:p>
          <a:p>
            <a:pPr algn="ctr"/>
            <a:r>
              <a:rPr lang="ru-RU" b="1" smtClean="0">
                <a:hlinkClick r:id="rId2"/>
              </a:rPr>
              <a:t>http://images.yandex.ru/</a:t>
            </a:r>
            <a:endParaRPr lang="ru-RU" b="1" smtClean="0"/>
          </a:p>
          <a:p>
            <a:pPr algn="ctr"/>
            <a:endParaRPr lang="ru-RU" b="1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img_1280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786813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img_1280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786813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E:\мама\Анимации\0_964f_743e2763_XXX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42862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E:\мама\Анимации\0_964f_743e2763_XXX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5000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E:\мама\Анимации\0_964f_743e2763_XXX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55721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E:\мама\Анимации\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1928813"/>
            <a:ext cx="6619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E:\мама\Анимации\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63" y="285750"/>
            <a:ext cx="8048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Животные\img918.jpg"/>
          <p:cNvPicPr>
            <a:picLocks noChangeAspect="1" noChangeArrowheads="1"/>
          </p:cNvPicPr>
          <p:nvPr/>
        </p:nvPicPr>
        <p:blipFill>
          <a:blip r:embed="rId2" cstate="print"/>
          <a:srcRect l="8333" t="9229" r="16667" b="61545"/>
          <a:stretch>
            <a:fillRect/>
          </a:stretch>
        </p:blipFill>
        <p:spPr bwMode="auto">
          <a:xfrm>
            <a:off x="500063" y="500063"/>
            <a:ext cx="4500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G:\Животные\img918.jpg"/>
          <p:cNvPicPr>
            <a:picLocks noChangeAspect="1" noChangeArrowheads="1"/>
          </p:cNvPicPr>
          <p:nvPr/>
        </p:nvPicPr>
        <p:blipFill>
          <a:blip r:embed="rId3" cstate="print"/>
          <a:srcRect l="4167" t="59990" r="16667" b="10783"/>
          <a:stretch>
            <a:fillRect/>
          </a:stretch>
        </p:blipFill>
        <p:spPr bwMode="auto">
          <a:xfrm>
            <a:off x="428625" y="3500438"/>
            <a:ext cx="4786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G:\Животные\img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143125"/>
            <a:ext cx="37861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Животные\img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85813"/>
            <a:ext cx="3571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G:\Животные\img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538" y="1000125"/>
            <a:ext cx="4184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E:\мама\Картинки\Насекомые\бабочка капусница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4000500"/>
            <a:ext cx="4000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Животные\img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264318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G:\Животные\img911.jpg"/>
          <p:cNvPicPr>
            <a:picLocks noChangeAspect="1" noChangeArrowheads="1"/>
          </p:cNvPicPr>
          <p:nvPr/>
        </p:nvPicPr>
        <p:blipFill>
          <a:blip r:embed="rId3" cstate="print"/>
          <a:srcRect t="13370" b="19785"/>
          <a:stretch>
            <a:fillRect/>
          </a:stretch>
        </p:blipFill>
        <p:spPr bwMode="auto">
          <a:xfrm>
            <a:off x="2857500" y="3500438"/>
            <a:ext cx="3790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G:\Животные\img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14313"/>
            <a:ext cx="2689225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Тере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"/>
            <a:ext cx="67198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5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0" y="3929063"/>
            <a:ext cx="7772400" cy="1470025"/>
          </a:xfrm>
        </p:spPr>
        <p:txBody>
          <a:bodyPr/>
          <a:lstStyle/>
          <a:p>
            <a:pPr eaLnBrk="1" hangingPunct="1"/>
            <a:r>
              <a:rPr lang="ru-RU" sz="9600" b="1" i="1" smtClean="0">
                <a:solidFill>
                  <a:srgbClr val="C00000"/>
                </a:solidFill>
              </a:rPr>
              <a:t>Медведь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571500"/>
            <a:ext cx="7588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Он всю зиму в шубе спал,</a:t>
            </a:r>
          </a:p>
          <a:p>
            <a:r>
              <a:rPr lang="ru-RU" sz="4400"/>
              <a:t>Лапу бурую сосал.</a:t>
            </a:r>
          </a:p>
          <a:p>
            <a:r>
              <a:rPr lang="ru-RU" sz="4400"/>
              <a:t>А проснувшись, стал реветь</a:t>
            </a:r>
          </a:p>
          <a:p>
            <a:r>
              <a:rPr lang="ru-RU" sz="4400"/>
              <a:t>Этот зверь – лесной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G:\медведь\Brown_Bear_Feeding_on_Salm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714750"/>
            <a:ext cx="39163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" descr="G:\медведь\clip_image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000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" descr="G:\медведь\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571875"/>
            <a:ext cx="4214812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G:\медведь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85750"/>
            <a:ext cx="42148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179</Words>
  <Application>Microsoft Office PowerPoint</Application>
  <PresentationFormat>Экран (4:3)</PresentationFormat>
  <Paragraphs>22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Растительноядные, хищные и всеядные животные.</vt:lpstr>
      <vt:lpstr>Слайд 2</vt:lpstr>
      <vt:lpstr>Слайд 3</vt:lpstr>
      <vt:lpstr>Слайд 4</vt:lpstr>
      <vt:lpstr>Слайд 5</vt:lpstr>
      <vt:lpstr>Слайд 6</vt:lpstr>
      <vt:lpstr>Слайд 7</vt:lpstr>
      <vt:lpstr>Медведь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User</cp:lastModifiedBy>
  <cp:revision>51</cp:revision>
  <dcterms:created xsi:type="dcterms:W3CDTF">2009-01-18T15:03:26Z</dcterms:created>
  <dcterms:modified xsi:type="dcterms:W3CDTF">2010-01-11T11:20:09Z</dcterms:modified>
</cp:coreProperties>
</file>