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59" r:id="rId4"/>
    <p:sldId id="260" r:id="rId5"/>
    <p:sldId id="261" r:id="rId6"/>
    <p:sldId id="262" r:id="rId7"/>
    <p:sldId id="268" r:id="rId8"/>
    <p:sldId id="293" r:id="rId9"/>
    <p:sldId id="263" r:id="rId10"/>
    <p:sldId id="264" r:id="rId11"/>
    <p:sldId id="285" r:id="rId12"/>
    <p:sldId id="265" r:id="rId13"/>
    <p:sldId id="266" r:id="rId14"/>
    <p:sldId id="267" r:id="rId15"/>
    <p:sldId id="269" r:id="rId16"/>
    <p:sldId id="294" r:id="rId17"/>
    <p:sldId id="270" r:id="rId18"/>
    <p:sldId id="271" r:id="rId19"/>
    <p:sldId id="292" r:id="rId20"/>
    <p:sldId id="272" r:id="rId21"/>
    <p:sldId id="273" r:id="rId22"/>
    <p:sldId id="274" r:id="rId23"/>
    <p:sldId id="275" r:id="rId24"/>
    <p:sldId id="276" r:id="rId25"/>
    <p:sldId id="27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A1DE3B-AEC1-43B9-B1D0-C9F9397313FF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7232AB-4B8A-469C-9366-187C99E7E2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A1DE3B-AEC1-43B9-B1D0-C9F9397313FF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7232AB-4B8A-469C-9366-187C99E7E2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A1DE3B-AEC1-43B9-B1D0-C9F9397313FF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7232AB-4B8A-469C-9366-187C99E7E2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A1DE3B-AEC1-43B9-B1D0-C9F9397313FF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7232AB-4B8A-469C-9366-187C99E7E2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A1DE3B-AEC1-43B9-B1D0-C9F9397313FF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7232AB-4B8A-469C-9366-187C99E7E2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A1DE3B-AEC1-43B9-B1D0-C9F9397313FF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7232AB-4B8A-469C-9366-187C99E7E2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A1DE3B-AEC1-43B9-B1D0-C9F9397313FF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7232AB-4B8A-469C-9366-187C99E7E2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A1DE3B-AEC1-43B9-B1D0-C9F9397313FF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7232AB-4B8A-469C-9366-187C99E7E2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A1DE3B-AEC1-43B9-B1D0-C9F9397313FF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7232AB-4B8A-469C-9366-187C99E7E2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A1DE3B-AEC1-43B9-B1D0-C9F9397313FF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7232AB-4B8A-469C-9366-187C99E7E2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A1DE3B-AEC1-43B9-B1D0-C9F9397313FF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7232AB-4B8A-469C-9366-187C99E7E2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CA1DE3B-AEC1-43B9-B1D0-C9F9397313FF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07232AB-4B8A-469C-9366-187C99E7E2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1500174"/>
            <a:ext cx="7498080" cy="185738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Monotype Corsiva" pitchFamily="66" charset="0"/>
              </a:rPr>
              <a:t>Древняя история Кубани  в десятичных дробях</a:t>
            </a:r>
            <a:endParaRPr lang="ru-RU" sz="7200" b="1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35608" y="3357562"/>
            <a:ext cx="7498080" cy="289083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  <a:cs typeface="Arial" pitchFamily="34" charset="0"/>
              </a:rPr>
              <a:t>Миром правят числа</a:t>
            </a:r>
          </a:p>
          <a:p>
            <a:pPr algn="r"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  <a:cs typeface="Arial" pitchFamily="34" charset="0"/>
              </a:rPr>
              <a:t>Пифагор</a:t>
            </a:r>
          </a:p>
          <a:p>
            <a:pPr>
              <a:buNone/>
            </a:pPr>
            <a:endParaRPr lang="ru-RU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Автор: Вирченко Нина Федоровна</a:t>
            </a:r>
            <a:endParaRPr lang="ru-RU" sz="24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Майкопская археологическая культура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00100" y="1524000"/>
            <a:ext cx="4093108" cy="46634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 раскопках под курганом находилась могильная яма размерами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5, 3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3, 73,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глубиной 1, 4 м. Вычислите объем могильной ямы и результат округлите до сотых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IMG_000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57818" y="1428737"/>
            <a:ext cx="3500462" cy="3714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Набор вещей из кургана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IMG_000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2976" y="1500174"/>
            <a:ext cx="3857652" cy="5143535"/>
          </a:xfrm>
        </p:spPr>
      </p:pic>
      <p:pic>
        <p:nvPicPr>
          <p:cNvPr id="8" name="Содержимое 7" descr="IMG_000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86380" y="1500174"/>
            <a:ext cx="3500462" cy="46434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Вычисли и расположи ответы в порядке убывания.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2977" y="2143116"/>
          <a:ext cx="7791472" cy="2643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7"/>
                <a:gridCol w="785818"/>
                <a:gridCol w="785818"/>
                <a:gridCol w="785818"/>
                <a:gridCol w="828135"/>
                <a:gridCol w="865719"/>
                <a:gridCol w="865719"/>
                <a:gridCol w="865719"/>
                <a:gridCol w="865719"/>
              </a:tblGrid>
              <a:tr h="88106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3,5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2,7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3,6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5,6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2,2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3,3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8106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0,4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0,32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0,45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0,41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0,61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0,27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0,85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0,38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8106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буква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м</a:t>
                      </a:r>
                      <a:endParaRPr lang="ru-RU" sz="3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/>
                        <a:t>н</a:t>
                      </a:r>
                      <a:endParaRPr lang="ru-RU" sz="3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л</a:t>
                      </a:r>
                      <a:endParaRPr lang="ru-RU" sz="3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/>
                        <a:t>ь</a:t>
                      </a:r>
                      <a:endParaRPr lang="ru-RU" sz="3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0</a:t>
                      </a:r>
                      <a:endParaRPr lang="ru-RU" sz="3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/>
                        <a:t>ы</a:t>
                      </a:r>
                      <a:endParaRPr lang="ru-RU" sz="3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/>
                        <a:t>д</a:t>
                      </a:r>
                      <a:endParaRPr lang="ru-RU" sz="3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е</a:t>
                      </a:r>
                      <a:endParaRPr lang="ru-RU" sz="3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0, 85; 0, 61; 0,45; 0, 41; 0, 4; </a:t>
            </a:r>
            <a:br>
              <a:rPr lang="ru-RU" sz="4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0, 38; 0,32;0,27.</a:t>
            </a:r>
            <a:endParaRPr lang="ru-RU" dirty="0"/>
          </a:p>
        </p:txBody>
      </p:sp>
      <p:pic>
        <p:nvPicPr>
          <p:cNvPr id="4" name="Содержимое 3" descr="IMG_00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714488"/>
            <a:ext cx="7429552" cy="471490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Бронзовый век</a:t>
            </a:r>
            <a:br>
              <a:rPr lang="ru-RU" sz="4400" b="1" i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5708160" cy="48006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медленно вращающемся столике мастер произвел 12 кувшинов, что составляет  0,4  всех изготовленных мисок. Сколько мисок изготовил мастер?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785926"/>
            <a:ext cx="207170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Бронзовый век</a:t>
            </a:r>
            <a:br>
              <a:rPr lang="ru-RU" sz="4400" b="1" i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мастерской было изготовлено 340 бронзовых изделий: кувшины, чаши, ведерки, боевые топоры, браслеты и детали конской узды. 20% изделий было продано соседним племенам. Сколько было оставлено для внутреннего употребления?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Первыми из известных обитателей Причерноморья были киммерийцы.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В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VIII – VII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вв.до н.э. киммерийцы занимали территорию левобережья Кубани  от Тамани на западе до реки Фарс на востоке.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17336" y="3041964"/>
          <a:ext cx="6109328" cy="774071"/>
        </p:xfrm>
        <a:graphic>
          <a:graphicData uri="http://schemas.openxmlformats.org/drawingml/2006/table">
            <a:tbl>
              <a:tblPr/>
              <a:tblGrid>
                <a:gridCol w="6109328"/>
              </a:tblGrid>
              <a:tr h="7740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41964" marR="30419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929066"/>
            <a:ext cx="7643866" cy="2286016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Железный век</a:t>
            </a:r>
            <a:endParaRPr lang="ru-RU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вычисляя, найди в строках правильные ответы. Из соответствующих букв составь название ираноязычных  племен, которые не имели ни городов, ни укреплений, в основном занимались скотоводством, вели частые войны, обладали высококлассными конницами,  всадников которых стремились заполучить правители Древнего Востока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2560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Скифы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 - кочевники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прикубанских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степей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643049"/>
          <a:ext cx="7423180" cy="4786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5795"/>
                <a:gridCol w="1855795"/>
                <a:gridCol w="1855795"/>
                <a:gridCol w="1855795"/>
              </a:tblGrid>
              <a:tr h="85822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 218 :4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3,045     а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30,45      </a:t>
                      </a:r>
                      <a:r>
                        <a:rPr lang="ru-RU" sz="20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ш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 3045    с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8203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121,8 :0,4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304,5      к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3,045      л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30,</a:t>
                      </a:r>
                      <a:r>
                        <a:rPr lang="ru-RU" sz="20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45      б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8203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</a:t>
                      </a:r>
                      <a:r>
                        <a:rPr lang="ru-RU" sz="20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1218 :0,004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30,45     у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0,3045    в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3,045     и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8203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1,218 : 0,004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0,3045    </a:t>
                      </a:r>
                      <a:r>
                        <a:rPr lang="ru-RU" sz="20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ц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30,45    </a:t>
                      </a:r>
                      <a:r>
                        <a:rPr lang="ru-RU" sz="20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304,5    </a:t>
                      </a:r>
                      <a:r>
                        <a:rPr lang="ru-RU" sz="20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8203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12,18 : 0,004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3045      </a:t>
                      </a:r>
                      <a:r>
                        <a:rPr lang="ru-RU" sz="20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ы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3,045    г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30,45     а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Правители Древнего Востока стремились заполучить скифских всадников в свою армию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00174"/>
            <a:ext cx="385762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500174"/>
            <a:ext cx="378621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0"/>
            <a:ext cx="8215338" cy="66437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Меоты - древние жители </a:t>
            </a:r>
            <a:r>
              <a:rPr lang="ru-RU" sz="3600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Северо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Западного Кавказа.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Меотские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умельцы изготовили 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орудий труда. 2% были железные серпы для возделывания проса, ячменя, пшеницы и чечевицы. Сколько серпов было изготовлено?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500438"/>
            <a:ext cx="428628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Блиц - турнир в </a:t>
            </a:r>
            <a:r>
              <a:rPr lang="ru-RU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меотском</a:t>
            </a:r>
            <a:r>
              <a:rPr lang="ru-RU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племени.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целях получения боевых лошадей было выращено   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коней, что составляет </a:t>
            </a:r>
            <a:endParaRPr lang="ru-RU" sz="36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25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 всего стада . Сколько животных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было в стаде?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500174"/>
            <a:ext cx="314327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Блиц - турнир в </a:t>
            </a:r>
            <a:r>
              <a:rPr lang="ru-RU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меотском</a:t>
            </a:r>
            <a:r>
              <a:rPr lang="ru-RU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племени.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Мастера по художественной обработке металлов изготовили 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изделий из золота и серебра. 25% изделий было обменено на греческие дорогие ткани. Сколько изделий обменяли?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Блиц - турнир в </a:t>
            </a:r>
            <a:r>
              <a:rPr lang="ru-RU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меотском</a:t>
            </a:r>
            <a:r>
              <a:rPr lang="ru-RU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племени.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ловли рыбы были изготовлены 12 % грузил, сделанных из ручек греческих амфор. Остальные грузила изготовлены из обожженной глины. Сколько было изготовлено из глины, если всего было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грузил?.</a:t>
            </a:r>
          </a:p>
          <a:p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Блиц - турнир в </a:t>
            </a:r>
            <a:r>
              <a:rPr lang="ru-RU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меотском</a:t>
            </a:r>
            <a:r>
              <a:rPr lang="ru-RU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племени.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47800"/>
            <a:ext cx="5143536" cy="512447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12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Меоты поставили грекам хлеб, скот, рыбу, меха и рабов. В обмен на поставленные товары меоты приобрели у греков 1%  дорогой чернолаковой посуды, 10% ювелирных изделий и 15% амфор с оливковым маслом. Сколько меоты получили посуды, ювелирных изделий и амфор с оливковым маслом, если всего они получили  </a:t>
            </a:r>
            <a:r>
              <a:rPr lang="en-US" sz="1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112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2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изделий? </a:t>
            </a:r>
          </a:p>
          <a:p>
            <a:pPr>
              <a:buNone/>
            </a:pPr>
            <a:endParaRPr lang="ru-RU" sz="60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928934"/>
            <a:ext cx="2857488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Text Box 4"/>
          <p:cNvSpPr txBox="1">
            <a:spLocks noChangeArrowheads="1"/>
          </p:cNvSpPr>
          <p:nvPr/>
        </p:nvSpPr>
        <p:spPr bwMode="auto">
          <a:xfrm>
            <a:off x="1311275" y="3524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3781" name="Text Box 5"/>
          <p:cNvSpPr txBox="1">
            <a:spLocks noChangeArrowheads="1"/>
          </p:cNvSpPr>
          <p:nvPr/>
        </p:nvSpPr>
        <p:spPr bwMode="auto">
          <a:xfrm>
            <a:off x="0" y="1412875"/>
            <a:ext cx="704056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algn="l"/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Удовлетворены ли вы своей работой на уроке?</a:t>
            </a:r>
          </a:p>
          <a:p>
            <a:pPr algn="l"/>
            <a:endParaRPr lang="ru-RU" sz="20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Нарисуйте в тетради в конце классной работы, с каким настроением вы работали сегодня.</a:t>
            </a:r>
          </a:p>
        </p:txBody>
      </p:sp>
      <p:sp>
        <p:nvSpPr>
          <p:cNvPr id="203782" name="Rectangle 6"/>
          <p:cNvSpPr>
            <a:spLocks noChangeArrowheads="1"/>
          </p:cNvSpPr>
          <p:nvPr/>
        </p:nvSpPr>
        <p:spPr bwMode="auto">
          <a:xfrm>
            <a:off x="971550" y="333375"/>
            <a:ext cx="58689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i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200" b="1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Рефлексивно-оценочный этап</a:t>
            </a:r>
          </a:p>
        </p:txBody>
      </p:sp>
      <p:sp>
        <p:nvSpPr>
          <p:cNvPr id="203783" name="Text Box 7"/>
          <p:cNvSpPr txBox="1">
            <a:spLocks noChangeArrowheads="1"/>
          </p:cNvSpPr>
          <p:nvPr/>
        </p:nvSpPr>
        <p:spPr bwMode="auto">
          <a:xfrm>
            <a:off x="0" y="3500438"/>
            <a:ext cx="67069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Кому сегодня сосед по парте поставил «5»? «4»?</a:t>
            </a:r>
          </a:p>
        </p:txBody>
      </p:sp>
      <p:sp>
        <p:nvSpPr>
          <p:cNvPr id="203785" name="Text Box 9"/>
          <p:cNvSpPr txBox="1">
            <a:spLocks noChangeArrowheads="1"/>
          </p:cNvSpPr>
          <p:nvPr/>
        </p:nvSpPr>
        <p:spPr bwMode="auto">
          <a:xfrm>
            <a:off x="0" y="4286257"/>
            <a:ext cx="65468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Какой момент наиболее интересен был на уроке?</a:t>
            </a:r>
          </a:p>
        </p:txBody>
      </p:sp>
      <p:pic>
        <p:nvPicPr>
          <p:cNvPr id="203789" name="Picture 13" descr="AG00433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0"/>
            <a:ext cx="1219200" cy="962025"/>
          </a:xfrm>
          <a:prstGeom prst="rect">
            <a:avLst/>
          </a:prstGeom>
          <a:noFill/>
        </p:spPr>
      </p:pic>
      <p:pic>
        <p:nvPicPr>
          <p:cNvPr id="203790" name="Picture 14" descr="CG8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5445125"/>
            <a:ext cx="1219200" cy="1219200"/>
          </a:xfrm>
          <a:prstGeom prst="rect">
            <a:avLst/>
          </a:prstGeom>
          <a:noFill/>
        </p:spPr>
      </p:pic>
      <p:pic>
        <p:nvPicPr>
          <p:cNvPr id="203791" name="Picture 15" descr="CG3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9275"/>
            <a:ext cx="1219200" cy="1219200"/>
          </a:xfrm>
          <a:prstGeom prst="rect">
            <a:avLst/>
          </a:prstGeom>
          <a:noFill/>
        </p:spPr>
      </p:pic>
      <p:pic>
        <p:nvPicPr>
          <p:cNvPr id="203793" name="Picture 17" descr="j02827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5825" y="3141663"/>
            <a:ext cx="1219200" cy="1219200"/>
          </a:xfrm>
          <a:prstGeom prst="rect">
            <a:avLst/>
          </a:prstGeom>
          <a:noFill/>
        </p:spPr>
      </p:pic>
      <p:sp>
        <p:nvSpPr>
          <p:cNvPr id="203786" name="Text Box 10"/>
          <p:cNvSpPr txBox="1">
            <a:spLocks noChangeArrowheads="1"/>
          </p:cNvSpPr>
          <p:nvPr/>
        </p:nvSpPr>
        <p:spPr bwMode="auto">
          <a:xfrm>
            <a:off x="0" y="5143512"/>
            <a:ext cx="72369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Где вам пришлось более всего сконцентриров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аться?</a:t>
            </a:r>
          </a:p>
        </p:txBody>
      </p:sp>
      <p:sp>
        <p:nvSpPr>
          <p:cNvPr id="203796" name="Text Box 20"/>
          <p:cNvSpPr txBox="1">
            <a:spLocks noChangeArrowheads="1"/>
          </p:cNvSpPr>
          <p:nvPr/>
        </p:nvSpPr>
        <p:spPr bwMode="auto">
          <a:xfrm>
            <a:off x="2484438" y="5661025"/>
            <a:ext cx="32512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  <a:latin typeface="Georgia" pitchFamily="18" charset="0"/>
              </a:rPr>
              <a:t>«Я слышу-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b="1" i="1" dirty="0">
                <a:solidFill>
                  <a:schemeClr val="bg1"/>
                </a:solidFill>
                <a:latin typeface="Georgia" pitchFamily="18" charset="0"/>
              </a:rPr>
              <a:t>я забываю, я вижу- я запоминаю, я делаю- я усваиваю»</a:t>
            </a:r>
          </a:p>
          <a:p>
            <a:r>
              <a:rPr lang="ru-RU" sz="1200" b="1" i="1" dirty="0">
                <a:solidFill>
                  <a:schemeClr val="bg1"/>
                </a:solidFill>
                <a:latin typeface="Georgia" pitchFamily="18" charset="0"/>
              </a:rPr>
              <a:t>Китайская мудрость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3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3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3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4427538" y="3789363"/>
            <a:ext cx="3744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0" y="549275"/>
            <a:ext cx="2879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20006097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endParaRPr lang="ru-RU" sz="36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Каменный век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Изобретение первых «механизмов»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Содержимое 22"/>
          <p:cNvSpPr>
            <a:spLocks noGrp="1"/>
          </p:cNvSpPr>
          <p:nvPr>
            <p:ph sz="half" idx="1"/>
          </p:nvPr>
        </p:nvSpPr>
        <p:spPr>
          <a:xfrm>
            <a:off x="928662" y="1524000"/>
            <a:ext cx="4164546" cy="466344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Запиши семью различными способами число 0,25 и узнаешь первые «механизмы», изобретенные человеком.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Лук и стрелы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Содержимое 8" descr="Копия IMG_000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72066" y="2357430"/>
            <a:ext cx="3714776" cy="3500462"/>
          </a:xfrm>
        </p:spPr>
      </p:pic>
      <p:sp>
        <p:nvSpPr>
          <p:cNvPr id="26" name="Содержимое 22"/>
          <p:cNvSpPr txBox="1">
            <a:spLocks/>
          </p:cNvSpPr>
          <p:nvPr/>
        </p:nvSpPr>
        <p:spPr>
          <a:xfrm>
            <a:off x="1000100" y="1500174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«Изобретение первых «механизмов»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1243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каждом из следующих чисел перенеси запятую вправо на два знака,  прочти полученные числа и узнаешь другие «механизмы», которые появились почти одновременно с луком и стрелами: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570,6; 7,89; 21,409; 0, 00345; 3, 80054.</a:t>
            </a:r>
          </a:p>
          <a:p>
            <a:pPr>
              <a:buNone/>
            </a:pP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Силки и охотничьи ловушки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«Изобретение первых «механизмов»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 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 Игра « Кто быстрее?»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   Найди строку, столбец или диагональ, сумма чисел в которых дает выигрышную сумму и узнаешь название чисто кавказского изобретения.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«Изобретение первых «механизмов»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</a:rPr>
              <a:t>1,5      </a:t>
            </a:r>
          </a:p>
          <a:p>
            <a:pPr algn="ctr">
              <a:buNone/>
            </a:pP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праща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3151833"/>
          <a:ext cx="7262841" cy="29918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20947"/>
                <a:gridCol w="2420947"/>
                <a:gridCol w="2420947"/>
              </a:tblGrid>
              <a:tr h="997270">
                <a:tc>
                  <a:txBody>
                    <a:bodyPr/>
                    <a:lstStyle/>
                    <a:p>
                      <a:pPr algn="ctr"/>
                      <a:r>
                        <a:rPr lang="ru-RU" sz="36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0, 4</a:t>
                      </a:r>
                      <a:endParaRPr lang="ru-RU" sz="36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0,9</a:t>
                      </a:r>
                      <a:endParaRPr lang="ru-RU" sz="36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0,6</a:t>
                      </a:r>
                      <a:endParaRPr lang="ru-RU" sz="36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9727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0, 5</a:t>
                      </a:r>
                      <a:endParaRPr lang="ru-RU" sz="36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0, 8</a:t>
                      </a:r>
                      <a:endParaRPr lang="ru-RU" sz="36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0, 3</a:t>
                      </a:r>
                      <a:endParaRPr lang="ru-RU" sz="36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9727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0, 1</a:t>
                      </a:r>
                      <a:endParaRPr lang="ru-RU" sz="36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0, 5</a:t>
                      </a:r>
                      <a:endParaRPr lang="ru-RU" sz="36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0, 2</a:t>
                      </a:r>
                      <a:endParaRPr lang="ru-RU" sz="36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«Хозяйственная деятельность древних людей»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числе 0, 528047169 вычеркни 4 знака после запятой так, чтобы получилось: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а) возможно большее число;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б) возможно меньшее число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скотоводство, земледелие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571480"/>
            <a:ext cx="7498080" cy="8458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Орудия труда, фрагменты сосудов с отпечатками сетей, грузила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IMG_000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1538" y="2000240"/>
            <a:ext cx="3929090" cy="4572032"/>
          </a:xfrm>
        </p:spPr>
      </p:pic>
      <p:pic>
        <p:nvPicPr>
          <p:cNvPr id="8" name="Содержимое 7" descr="IMG_000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43504" y="2214555"/>
            <a:ext cx="3714776" cy="3643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785794"/>
            <a:ext cx="7498080" cy="928694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Бронзовый век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Найди дроби, которые можно записать в виде десятичной дроби. Из букв, соответствующих этим дробям, составь название элемента, который использовали на Кавказе вместо олова при изготовлении бронзы.</a:t>
            </a:r>
          </a:p>
          <a:p>
            <a:pPr>
              <a:buNone/>
            </a:pPr>
            <a:endParaRPr lang="ru-RU" sz="28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м     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е     я      о     к      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ь</a:t>
            </a:r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Мышьяк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714480" y="4071942"/>
          <a:ext cx="642942" cy="1071570"/>
        </p:xfrm>
        <a:graphic>
          <a:graphicData uri="http://schemas.openxmlformats.org/presentationml/2006/ole">
            <p:oleObj spid="_x0000_s1026" name="Формула" r:id="rId3" imgW="152280" imgH="393480" progId="Equation.3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2357422" y="4071942"/>
          <a:ext cx="500066" cy="1071570"/>
        </p:xfrm>
        <a:graphic>
          <a:graphicData uri="http://schemas.openxmlformats.org/presentationml/2006/ole">
            <p:oleObj spid="_x0000_s1027" name="Формула" r:id="rId4" imgW="152280" imgH="39348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071802" y="4071942"/>
          <a:ext cx="571504" cy="1071570"/>
        </p:xfrm>
        <a:graphic>
          <a:graphicData uri="http://schemas.openxmlformats.org/presentationml/2006/ole">
            <p:oleObj spid="_x0000_s1028" name="Формула" r:id="rId5" imgW="215640" imgH="39348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4000496" y="4071942"/>
          <a:ext cx="357190" cy="1071570"/>
        </p:xfrm>
        <a:graphic>
          <a:graphicData uri="http://schemas.openxmlformats.org/presentationml/2006/ole">
            <p:oleObj spid="_x0000_s1029" name="Формула" r:id="rId6" imgW="152280" imgH="39348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4572000" y="4071942"/>
          <a:ext cx="442914" cy="1000132"/>
        </p:xfrm>
        <a:graphic>
          <a:graphicData uri="http://schemas.openxmlformats.org/presentationml/2006/ole">
            <p:oleObj spid="_x0000_s1030" name="Формула" r:id="rId7" imgW="228600" imgH="393480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5286380" y="4071942"/>
          <a:ext cx="404814" cy="1000132"/>
        </p:xfrm>
        <a:graphic>
          <a:graphicData uri="http://schemas.openxmlformats.org/presentationml/2006/ole">
            <p:oleObj spid="_x0000_s1031" name="Формула" r:id="rId8" imgW="190440" imgH="393480" progId="Equation.3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6000760" y="4071942"/>
          <a:ext cx="500066" cy="1071570"/>
        </p:xfrm>
        <a:graphic>
          <a:graphicData uri="http://schemas.openxmlformats.org/presentationml/2006/ole">
            <p:oleObj spid="_x0000_s1032" name="Формула" r:id="rId9" imgW="215640" imgH="393480" progId="Equation.3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7072330" y="4143380"/>
          <a:ext cx="428628" cy="928694"/>
        </p:xfrm>
        <a:graphic>
          <a:graphicData uri="http://schemas.openxmlformats.org/presentationml/2006/ole">
            <p:oleObj spid="_x0000_s1033" name="Формула" r:id="rId10" imgW="215640" imgH="393480" progId="Equation.3">
              <p:embed/>
            </p:oleObj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7786710" y="4071942"/>
          <a:ext cx="571504" cy="1071570"/>
        </p:xfrm>
        <a:graphic>
          <a:graphicData uri="http://schemas.openxmlformats.org/presentationml/2006/ole">
            <p:oleObj spid="_x0000_s1034" name="Формула" r:id="rId11" imgW="2286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573</TotalTime>
  <Words>859</Words>
  <Application>Microsoft Office PowerPoint</Application>
  <PresentationFormat>Экран (4:3)</PresentationFormat>
  <Paragraphs>146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Солнцестояние</vt:lpstr>
      <vt:lpstr>Формула</vt:lpstr>
      <vt:lpstr>Древняя история Кубани  в десятичных дробях</vt:lpstr>
      <vt:lpstr>Слайд 2</vt:lpstr>
      <vt:lpstr>Каменный век «Изобретение первых «механизмов»</vt:lpstr>
      <vt:lpstr>«Изобретение первых «механизмов»</vt:lpstr>
      <vt:lpstr>«Изобретение первых «механизмов»</vt:lpstr>
      <vt:lpstr>«Изобретение первых «механизмов»</vt:lpstr>
      <vt:lpstr>«Хозяйственная деятельность древних людей»</vt:lpstr>
      <vt:lpstr>Орудия труда, фрагменты сосудов с отпечатками сетей, грузила</vt:lpstr>
      <vt:lpstr>Бронзовый век  </vt:lpstr>
      <vt:lpstr>Майкопская археологическая культура</vt:lpstr>
      <vt:lpstr>Набор вещей из кургана</vt:lpstr>
      <vt:lpstr>Вычисли и расположи ответы в порядке убывания.</vt:lpstr>
      <vt:lpstr> 0, 85; 0, 61; 0,45; 0, 41; 0, 4;  0, 38; 0,32;0,27.</vt:lpstr>
      <vt:lpstr>Бронзовый век </vt:lpstr>
      <vt:lpstr>Бронзовый век </vt:lpstr>
      <vt:lpstr>Первыми из известных обитателей Причерноморья были киммерийцы. </vt:lpstr>
      <vt:lpstr>Железный век</vt:lpstr>
      <vt:lpstr> Скифы  - кочевники прикубанских степей </vt:lpstr>
      <vt:lpstr>Правители Древнего Востока стремились заполучить скифских всадников в свою армию</vt:lpstr>
      <vt:lpstr>Меоты - древние жители Северо - Западного Кавказа.</vt:lpstr>
      <vt:lpstr>Блиц - турнир в меотском племени.</vt:lpstr>
      <vt:lpstr>Блиц - турнир в меотском племени.</vt:lpstr>
      <vt:lpstr>Блиц - турнир в меотском племени.</vt:lpstr>
      <vt:lpstr>Блиц - турнир в меотском племени. </vt:lpstr>
      <vt:lpstr>Слайд 25</vt:lpstr>
    </vt:vector>
  </TitlesOfParts>
  <Company>СОШ11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Мой компьютер</dc:creator>
  <cp:lastModifiedBy>Мой компьютер</cp:lastModifiedBy>
  <cp:revision>63</cp:revision>
  <dcterms:created xsi:type="dcterms:W3CDTF">2009-12-21T16:47:18Z</dcterms:created>
  <dcterms:modified xsi:type="dcterms:W3CDTF">2010-01-08T14:45:08Z</dcterms:modified>
</cp:coreProperties>
</file>