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hyperlink" Target="http://egida.nios.ru/news/20070226/&#1058;&#1077;&#1089;&#1090;%20&#1085;&#1077;&#1087;&#1088;&#1086;&#1080;&#1079;&#1085;&#1086;&#1089;&#1080;&#1084;&#1099;&#1077;%20&#1089;&#1086;&#1075;&#1083;&#1072;&#1089;&#1085;&#1099;&#1077;.xls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071546"/>
            <a:ext cx="692948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accent1">
                    <a:lumMod val="50000"/>
                  </a:schemeClr>
                </a:solidFill>
              </a:rPr>
              <a:t>Наука – это клад, и ученый человек никогда не пропадет.</a:t>
            </a:r>
            <a:endParaRPr lang="ru-RU" sz="6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Picture 5" descr="C41-12 коп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000504"/>
            <a:ext cx="2357454" cy="264320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572132" y="5357826"/>
            <a:ext cx="26068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Древний Рим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214422"/>
            <a:ext cx="8001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err="1" smtClean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Вв</a:t>
            </a:r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  </a:t>
            </a:r>
            <a:r>
              <a:rPr lang="ru-RU" sz="4800" b="1" dirty="0" err="1" smtClean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Сс</a:t>
            </a:r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Оо</a:t>
            </a:r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 Ее </a:t>
            </a:r>
            <a:r>
              <a:rPr lang="ru-RU" sz="4800" b="1" dirty="0" err="1" smtClean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Лл</a:t>
            </a:r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 Ии </a:t>
            </a:r>
            <a:r>
              <a:rPr lang="ru-RU" sz="4800" b="1" dirty="0" err="1" smtClean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Чч</a:t>
            </a:r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Оо</a:t>
            </a:r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Сс</a:t>
            </a:r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Оо</a:t>
            </a:r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Нн</a:t>
            </a:r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 Ее </a:t>
            </a:r>
            <a:r>
              <a:rPr lang="ru-RU" sz="4800" b="1" dirty="0" err="1" smtClean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Тт</a:t>
            </a:r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itchFamily="18" charset="0"/>
              </a:rPr>
              <a:t>Аа</a:t>
            </a:r>
            <a:endParaRPr lang="ru-RU" sz="4800" b="1" dirty="0">
              <a:solidFill>
                <a:schemeClr val="accent5">
                  <a:lumMod val="50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3429000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</a:rPr>
              <a:t>СЛОВОСОЧЕТАНИЕ</a:t>
            </a:r>
            <a:endParaRPr lang="ru-RU" sz="7200" b="1" dirty="0">
              <a:solidFill>
                <a:srgbClr val="FF0000"/>
              </a:solidFill>
            </a:endParaRPr>
          </a:p>
        </p:txBody>
      </p:sp>
      <p:pic>
        <p:nvPicPr>
          <p:cNvPr id="5" name="Picture 8" descr="учени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1" y="4786322"/>
            <a:ext cx="1828801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642918"/>
            <a:ext cx="7643866" cy="64633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     лесное озеро 	 </a:t>
            </a:r>
          </a:p>
          <a:p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                   читал о лете</a:t>
            </a:r>
          </a:p>
          <a:p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               попросить помочь                 говорю с другом                </a:t>
            </a:r>
          </a:p>
          <a:p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                   зеленая трава                                        побегу направо                 </a:t>
            </a:r>
          </a:p>
          <a:p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                  подарить сестре                                    осенний холод</a:t>
            </a:r>
          </a:p>
          <a:p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</a:p>
          <a:p>
            <a:endParaRPr lang="ru-RU" dirty="0"/>
          </a:p>
        </p:txBody>
      </p:sp>
      <p:pic>
        <p:nvPicPr>
          <p:cNvPr id="7" name="Picture 6" descr="C41-32 коп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3214686"/>
            <a:ext cx="1684793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714357"/>
            <a:ext cx="8247028" cy="83099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СЛОВОСОЧЕТАНИЯ С ТИПОМ СВЯЗИ «СОГЛАСОВАНИЕ»</a:t>
            </a:r>
          </a:p>
          <a:p>
            <a:endParaRPr lang="ru-RU" sz="24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62" y="1500175"/>
            <a:ext cx="735811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лесное озеро           зеленая трава</a:t>
            </a:r>
          </a:p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осенний холод</a:t>
            </a:r>
          </a:p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42976" y="3181108"/>
            <a:ext cx="7572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СЛОВОСОЧЕТАНИЯ С ТИПОМ СВЯЗИ «УПРАВЛЕНИЕ»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4143381"/>
            <a:ext cx="728667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читал о лете        подарить сестре      </a:t>
            </a:r>
          </a:p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   говорю с другом</a:t>
            </a:r>
          </a:p>
          <a:p>
            <a:pPr algn="ctr"/>
            <a:endParaRPr lang="ru-RU" dirty="0"/>
          </a:p>
        </p:txBody>
      </p:sp>
      <p:pic>
        <p:nvPicPr>
          <p:cNvPr id="9" name="Picture 2" descr="C:\Documents and Settings\Admin\Мои документы\Мои рисунки\Разное\book1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4929198"/>
            <a:ext cx="15001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85852" y="1285860"/>
            <a:ext cx="69294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5400" b="1" dirty="0" smtClean="0">
              <a:solidFill>
                <a:srgbClr val="FF0000"/>
              </a:solidFill>
            </a:endParaRPr>
          </a:p>
          <a:p>
            <a:pPr algn="ctr"/>
            <a:endParaRPr lang="ru-RU" sz="5400" b="1" dirty="0" smtClean="0">
              <a:solidFill>
                <a:srgbClr val="FF0000"/>
              </a:solidFill>
            </a:endParaRPr>
          </a:p>
          <a:p>
            <a:pPr algn="ctr"/>
            <a:endParaRPr lang="ru-RU" dirty="0" smtClean="0"/>
          </a:p>
          <a:p>
            <a:endParaRPr lang="ru-RU" dirty="0"/>
          </a:p>
        </p:txBody>
      </p:sp>
      <p:pic>
        <p:nvPicPr>
          <p:cNvPr id="5" name="Picture 6" descr="MCj0426054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4786322"/>
            <a:ext cx="2000235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00034" y="357166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/>
              <a:t>?</a:t>
            </a:r>
            <a:endParaRPr lang="ru-RU" sz="9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714480" y="1785926"/>
            <a:ext cx="63914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  <a:t>попросить помочь</a:t>
            </a:r>
            <a:endParaRPr lang="ru-RU" sz="6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28662" y="3214686"/>
            <a:ext cx="54136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</a:rPr>
              <a:t>побегу направо</a:t>
            </a:r>
            <a:endParaRPr lang="ru-RU" sz="6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3438" y="492919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3" name="Picture 5" descr="OW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408693">
            <a:off x="6131604" y="2856125"/>
            <a:ext cx="2587071" cy="3049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642918"/>
            <a:ext cx="85375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КАК НАЙТИ СЛОВОСОЧЕТАНИЕ  С ПРИМЫКАНИЕМ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2214554"/>
            <a:ext cx="81439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b="1" i="1" dirty="0" smtClean="0"/>
              <a:t>Найди в словосочетании зависимое слово.</a:t>
            </a:r>
          </a:p>
        </p:txBody>
      </p:sp>
      <p:pic>
        <p:nvPicPr>
          <p:cNvPr id="7" name="Picture 7" descr="31b73af89d1a8438836c73200f679a7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5286388"/>
            <a:ext cx="2571768" cy="135732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10" y="3214686"/>
            <a:ext cx="59965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2. Определи его как часть речи.</a:t>
            </a:r>
            <a:endParaRPr lang="ru-RU" sz="32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4000504"/>
            <a:ext cx="774603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3. Если зависимое слово является</a:t>
            </a:r>
          </a:p>
          <a:p>
            <a:r>
              <a:rPr lang="ru-RU" sz="3200" b="1" i="1" dirty="0" smtClean="0"/>
              <a:t> неизменяемым, то это словосочетание</a:t>
            </a:r>
          </a:p>
          <a:p>
            <a:r>
              <a:rPr lang="ru-RU" sz="3200" b="1" i="1" dirty="0" smtClean="0"/>
              <a:t> с типом связи «примыкание».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2357430"/>
            <a:ext cx="528641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    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Постоянно, выйдешь, выйду, рано, ранний, сон, грустный, грустно, долго,  вернулся, вернуться.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500042"/>
            <a:ext cx="828680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Выпиши слова, которые могут быть зависимыми в словосочетании с примыканием.                  Определи, к какой части речи они относятся.</a:t>
            </a:r>
          </a:p>
          <a:p>
            <a:endParaRPr lang="ru-RU" dirty="0"/>
          </a:p>
        </p:txBody>
      </p:sp>
      <p:pic>
        <p:nvPicPr>
          <p:cNvPr id="6" name="Picture 4" descr="picm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25" y="3214688"/>
            <a:ext cx="25527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928662" y="571480"/>
            <a:ext cx="685804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Какие модели относятся к типу связи примыкание?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2071678"/>
            <a:ext cx="742955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7030A0"/>
                </a:solidFill>
              </a:rPr>
              <a:t>глагол + имя сущ.</a:t>
            </a:r>
          </a:p>
          <a:p>
            <a:pPr algn="ctr"/>
            <a:r>
              <a:rPr lang="ru-RU" sz="4400" b="1" i="1" dirty="0" smtClean="0">
                <a:solidFill>
                  <a:srgbClr val="7030A0"/>
                </a:solidFill>
              </a:rPr>
              <a:t>имя сущ. + наречие           </a:t>
            </a:r>
          </a:p>
          <a:p>
            <a:pPr algn="ctr"/>
            <a:r>
              <a:rPr lang="ru-RU" sz="4400" b="1" i="1" dirty="0" smtClean="0">
                <a:solidFill>
                  <a:srgbClr val="7030A0"/>
                </a:solidFill>
              </a:rPr>
              <a:t>имя числит. + имя сущ.</a:t>
            </a:r>
          </a:p>
          <a:p>
            <a:pPr algn="ctr"/>
            <a:r>
              <a:rPr lang="ru-RU" sz="4400" b="1" i="1" dirty="0" smtClean="0">
                <a:solidFill>
                  <a:srgbClr val="7030A0"/>
                </a:solidFill>
              </a:rPr>
              <a:t>имя прил. + имя сущ.       </a:t>
            </a:r>
          </a:p>
          <a:p>
            <a:pPr algn="ctr"/>
            <a:r>
              <a:rPr lang="ru-RU" sz="4400" b="1" i="1" dirty="0" smtClean="0">
                <a:solidFill>
                  <a:srgbClr val="7030A0"/>
                </a:solidFill>
              </a:rPr>
              <a:t>   глагол + наречие </a:t>
            </a:r>
          </a:p>
          <a:p>
            <a:endParaRPr lang="ru-RU" dirty="0"/>
          </a:p>
        </p:txBody>
      </p:sp>
      <p:pic>
        <p:nvPicPr>
          <p:cNvPr id="6" name="Picture 6" descr="карандаш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710" y="4429132"/>
            <a:ext cx="952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928670"/>
            <a:ext cx="7286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857224" y="1169549"/>
            <a:ext cx="72152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Домашнее задание: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Picture 9" descr="тетрадь с пером">
            <a:hlinkClick r:id="rId2" action="ppaction://hlinkfile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4143380"/>
            <a:ext cx="2232025" cy="20939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7" name="TextBox 6"/>
          <p:cNvSpPr txBox="1"/>
          <p:nvPr/>
        </p:nvSpPr>
        <p:spPr>
          <a:xfrm>
            <a:off x="785786" y="2143116"/>
            <a:ext cx="7439857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4000" b="1" i="1" dirty="0" smtClean="0">
                <a:ea typeface="Times New Roman" pitchFamily="18" charset="0"/>
              </a:rPr>
              <a:t>придумать 5 словосочетаний </a:t>
            </a:r>
          </a:p>
          <a:p>
            <a:pPr lvl="0"/>
            <a:r>
              <a:rPr lang="ru-RU" sz="4000" b="1" i="1" dirty="0" smtClean="0">
                <a:ea typeface="Times New Roman" pitchFamily="18" charset="0"/>
              </a:rPr>
              <a:t>с типом связи «примыкание».</a:t>
            </a:r>
            <a:endParaRPr lang="ru-RU" sz="4000" b="1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</TotalTime>
  <Words>197</Words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FANTOM</cp:lastModifiedBy>
  <cp:revision>38</cp:revision>
  <dcterms:modified xsi:type="dcterms:W3CDTF">2010-01-15T11:15:53Z</dcterms:modified>
</cp:coreProperties>
</file>