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diagrams/colors3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ata21.xml" ContentType="application/vnd.openxmlformats-officedocument.drawingml.diagramData+xml"/>
  <Override PartName="/ppt/diagrams/quickStyle29.xml" ContentType="application/vnd.openxmlformats-officedocument.drawingml.diagram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6" r:id="rId26"/>
    <p:sldId id="287" r:id="rId27"/>
    <p:sldId id="288" r:id="rId28"/>
    <p:sldId id="289" r:id="rId29"/>
    <p:sldId id="290" r:id="rId30"/>
    <p:sldId id="291" r:id="rId31"/>
    <p:sldId id="280" r:id="rId32"/>
    <p:sldId id="281" r:id="rId33"/>
    <p:sldId id="282" r:id="rId34"/>
    <p:sldId id="283" r:id="rId35"/>
    <p:sldId id="284" r:id="rId36"/>
    <p:sldId id="285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18" autoAdjust="0"/>
    <p:restoredTop sz="92401" autoAdjust="0"/>
  </p:normalViewPr>
  <p:slideViewPr>
    <p:cSldViewPr>
      <p:cViewPr varScale="1">
        <p:scale>
          <a:sx n="38" d="100"/>
          <a:sy n="3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0.jpe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image" Target="../media/image38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image" Target="../media/image41.pn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Relationship Id="rId5" Type="http://schemas.openxmlformats.org/officeDocument/2006/relationships/image" Target="../media/image30.jpeg"/><Relationship Id="rId4" Type="http://schemas.openxmlformats.org/officeDocument/2006/relationships/image" Target="../media/image53.pn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image" Target="../media/image54.jpe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image" Target="../media/image59.png"/><Relationship Id="rId5" Type="http://schemas.openxmlformats.org/officeDocument/2006/relationships/image" Target="../media/image62.jpeg"/><Relationship Id="rId4" Type="http://schemas.openxmlformats.org/officeDocument/2006/relationships/image" Target="../media/image4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DD71A7-E003-44B1-99CA-51E3A9EABA3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ru-RU"/>
        </a:p>
      </dgm:t>
    </dgm:pt>
    <dgm:pt modelId="{A39802F4-9BC3-43AF-9ED1-2867170D6780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i="0" baseline="0" dirty="0" smtClean="0"/>
            <a:t>Тыква, растет на огороде около пруда</a:t>
          </a:r>
          <a:endParaRPr lang="ru-RU" b="1" i="0" baseline="0" dirty="0"/>
        </a:p>
      </dgm:t>
    </dgm:pt>
    <dgm:pt modelId="{02174BE6-FF26-4FD8-B13F-98BC9C21B534}" type="parTrans" cxnId="{8CC50E7F-04B3-4958-AC18-5F84515A2269}">
      <dgm:prSet/>
      <dgm:spPr/>
      <dgm:t>
        <a:bodyPr/>
        <a:lstStyle/>
        <a:p>
          <a:endParaRPr lang="ru-RU"/>
        </a:p>
      </dgm:t>
    </dgm:pt>
    <dgm:pt modelId="{4D67B3CF-50D9-462F-A8DB-24FCCD9FDF1E}" type="sibTrans" cxnId="{8CC50E7F-04B3-4958-AC18-5F84515A2269}">
      <dgm:prSet/>
      <dgm:spPr/>
      <dgm:t>
        <a:bodyPr/>
        <a:lstStyle/>
        <a:p>
          <a:endParaRPr lang="ru-RU"/>
        </a:p>
      </dgm:t>
    </dgm:pt>
    <dgm:pt modelId="{FDF4D21E-6ED7-4BEB-BB75-FD58248C2B0E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/>
            <a:t>Заяц ест тыкву на огороде фермы и траву в лесу</a:t>
          </a:r>
          <a:endParaRPr lang="ru-RU" b="1" dirty="0"/>
        </a:p>
      </dgm:t>
    </dgm:pt>
    <dgm:pt modelId="{DD736801-FA09-4CEC-A503-28DCB2E1F682}" type="parTrans" cxnId="{B1DF678D-6554-4128-B7EB-797865FB9BD3}">
      <dgm:prSet/>
      <dgm:spPr/>
      <dgm:t>
        <a:bodyPr/>
        <a:lstStyle/>
        <a:p>
          <a:endParaRPr lang="ru-RU"/>
        </a:p>
      </dgm:t>
    </dgm:pt>
    <dgm:pt modelId="{D0E3BCD6-8AF4-43C4-A641-93E967875DB0}" type="sibTrans" cxnId="{B1DF678D-6554-4128-B7EB-797865FB9BD3}">
      <dgm:prSet/>
      <dgm:spPr/>
      <dgm:t>
        <a:bodyPr/>
        <a:lstStyle/>
        <a:p>
          <a:endParaRPr lang="ru-RU"/>
        </a:p>
      </dgm:t>
    </dgm:pt>
    <dgm:pt modelId="{48FDB627-7EDA-471B-AD99-5A92FF690E73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/>
            <a:t> ферма - это искусственное сообщество </a:t>
          </a:r>
          <a:endParaRPr lang="ru-RU" b="1" dirty="0"/>
        </a:p>
      </dgm:t>
    </dgm:pt>
    <dgm:pt modelId="{9CF892E9-89CD-44B3-8441-9F49D2E8F7D1}" type="parTrans" cxnId="{79F9C051-A095-4853-A4C4-D33E2BB0FAF6}">
      <dgm:prSet/>
      <dgm:spPr/>
      <dgm:t>
        <a:bodyPr/>
        <a:lstStyle/>
        <a:p>
          <a:endParaRPr lang="ru-RU"/>
        </a:p>
      </dgm:t>
    </dgm:pt>
    <dgm:pt modelId="{B992CC41-7EDD-423E-9187-597A7F147C53}" type="sibTrans" cxnId="{79F9C051-A095-4853-A4C4-D33E2BB0FAF6}">
      <dgm:prSet/>
      <dgm:spPr/>
      <dgm:t>
        <a:bodyPr/>
        <a:lstStyle/>
        <a:p>
          <a:endParaRPr lang="ru-RU"/>
        </a:p>
      </dgm:t>
    </dgm:pt>
    <dgm:pt modelId="{D1FF8A05-C10F-47B5-9A00-54302EF97809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/>
            <a:t>Сообщество - это часть биосферы</a:t>
          </a:r>
          <a:endParaRPr lang="ru-RU" b="1" dirty="0"/>
        </a:p>
      </dgm:t>
    </dgm:pt>
    <dgm:pt modelId="{F0EC8024-61E7-4CEF-90BF-8C74DF529054}" type="parTrans" cxnId="{49E05712-D3B7-4AE5-AEF9-B0CD9D80D468}">
      <dgm:prSet/>
      <dgm:spPr/>
      <dgm:t>
        <a:bodyPr/>
        <a:lstStyle/>
        <a:p>
          <a:endParaRPr lang="ru-RU"/>
        </a:p>
      </dgm:t>
    </dgm:pt>
    <dgm:pt modelId="{676AB659-32E8-4AED-BAA4-7FBBA42F20B5}" type="sibTrans" cxnId="{49E05712-D3B7-4AE5-AEF9-B0CD9D80D468}">
      <dgm:prSet/>
      <dgm:spPr/>
      <dgm:t>
        <a:bodyPr/>
        <a:lstStyle/>
        <a:p>
          <a:endParaRPr lang="ru-RU"/>
        </a:p>
      </dgm:t>
    </dgm:pt>
    <dgm:pt modelId="{802150ED-B773-4CBA-A51E-269764CD54A4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/>
            <a:t>Биосфера – оболочка Земли</a:t>
          </a:r>
          <a:endParaRPr lang="ru-RU" b="1" dirty="0"/>
        </a:p>
      </dgm:t>
    </dgm:pt>
    <dgm:pt modelId="{34A8C636-C1B7-4BEB-A6C5-582DEB39FBF4}" type="parTrans" cxnId="{FC1129E8-D088-4D98-8BD1-75A29C488516}">
      <dgm:prSet/>
      <dgm:spPr/>
      <dgm:t>
        <a:bodyPr/>
        <a:lstStyle/>
        <a:p>
          <a:endParaRPr lang="ru-RU"/>
        </a:p>
      </dgm:t>
    </dgm:pt>
    <dgm:pt modelId="{2F49E0C3-051F-41B2-8496-1D263F66D0ED}" type="sibTrans" cxnId="{FC1129E8-D088-4D98-8BD1-75A29C488516}">
      <dgm:prSet/>
      <dgm:spPr/>
      <dgm:t>
        <a:bodyPr/>
        <a:lstStyle/>
        <a:p>
          <a:endParaRPr lang="ru-RU"/>
        </a:p>
      </dgm:t>
    </dgm:pt>
    <dgm:pt modelId="{F54FBEC9-8598-4C7B-9671-0BBBFC853433}" type="pres">
      <dgm:prSet presAssocID="{58DD71A7-E003-44B1-99CA-51E3A9EABA3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4B29F8-D514-41CC-B93A-04AB67C507A2}" type="pres">
      <dgm:prSet presAssocID="{A39802F4-9BC3-43AF-9ED1-2867170D678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BC90F6-F501-423D-BA22-724205D107E7}" type="pres">
      <dgm:prSet presAssocID="{4D67B3CF-50D9-462F-A8DB-24FCCD9FDF1E}" presName="sibTrans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BFF3EC42-0D0A-4B84-880C-8CB1D75DF9AC}" type="pres">
      <dgm:prSet presAssocID="{FDF4D21E-6ED7-4BEB-BB75-FD58248C2B0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1F556-E636-4C67-B9DC-F0633AD43D09}" type="pres">
      <dgm:prSet presAssocID="{D0E3BCD6-8AF4-43C4-A641-93E967875DB0}" presName="sibTrans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6C900E83-1E05-4BA9-BAD2-69E0EF2CA76C}" type="pres">
      <dgm:prSet presAssocID="{48FDB627-7EDA-471B-AD99-5A92FF690E7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BF17D8-7602-4AF0-A9C3-98859B9430BD}" type="pres">
      <dgm:prSet presAssocID="{B992CC41-7EDD-423E-9187-597A7F147C53}" presName="sibTrans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60C780F7-4AB1-4E61-BEA0-AD3457781442}" type="pres">
      <dgm:prSet presAssocID="{D1FF8A05-C10F-47B5-9A00-54302EF9780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E4E3A9-926F-4010-B7BF-6CEB5AE6E885}" type="pres">
      <dgm:prSet presAssocID="{676AB659-32E8-4AED-BAA4-7FBBA42F20B5}" presName="sibTrans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35AB80AA-AD42-4934-BF66-A228DCAB37D0}" type="pres">
      <dgm:prSet presAssocID="{802150ED-B773-4CBA-A51E-269764CD54A4}" presName="node" presStyleLbl="node1" presStyleIdx="4" presStyleCnt="5" custLinFactNeighborX="-1228" custLinFactNeighborY="6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F9C051-A095-4853-A4C4-D33E2BB0FAF6}" srcId="{58DD71A7-E003-44B1-99CA-51E3A9EABA3D}" destId="{48FDB627-7EDA-471B-AD99-5A92FF690E73}" srcOrd="2" destOrd="0" parTransId="{9CF892E9-89CD-44B3-8441-9F49D2E8F7D1}" sibTransId="{B992CC41-7EDD-423E-9187-597A7F147C53}"/>
    <dgm:cxn modelId="{6D719DAF-E7E9-48EF-8D88-575F3AB33AB7}" type="presOf" srcId="{D1FF8A05-C10F-47B5-9A00-54302EF97809}" destId="{60C780F7-4AB1-4E61-BEA0-AD3457781442}" srcOrd="0" destOrd="0" presId="urn:microsoft.com/office/officeart/2005/8/layout/default"/>
    <dgm:cxn modelId="{49E05712-D3B7-4AE5-AEF9-B0CD9D80D468}" srcId="{58DD71A7-E003-44B1-99CA-51E3A9EABA3D}" destId="{D1FF8A05-C10F-47B5-9A00-54302EF97809}" srcOrd="3" destOrd="0" parTransId="{F0EC8024-61E7-4CEF-90BF-8C74DF529054}" sibTransId="{676AB659-32E8-4AED-BAA4-7FBBA42F20B5}"/>
    <dgm:cxn modelId="{18C10BEE-F995-4E64-B7BE-E8BED599F825}" type="presOf" srcId="{FDF4D21E-6ED7-4BEB-BB75-FD58248C2B0E}" destId="{BFF3EC42-0D0A-4B84-880C-8CB1D75DF9AC}" srcOrd="0" destOrd="0" presId="urn:microsoft.com/office/officeart/2005/8/layout/default"/>
    <dgm:cxn modelId="{B1DF678D-6554-4128-B7EB-797865FB9BD3}" srcId="{58DD71A7-E003-44B1-99CA-51E3A9EABA3D}" destId="{FDF4D21E-6ED7-4BEB-BB75-FD58248C2B0E}" srcOrd="1" destOrd="0" parTransId="{DD736801-FA09-4CEC-A503-28DCB2E1F682}" sibTransId="{D0E3BCD6-8AF4-43C4-A641-93E967875DB0}"/>
    <dgm:cxn modelId="{586039AB-BA48-45C6-ABCF-199ADACCBD62}" type="presOf" srcId="{802150ED-B773-4CBA-A51E-269764CD54A4}" destId="{35AB80AA-AD42-4934-BF66-A228DCAB37D0}" srcOrd="0" destOrd="0" presId="urn:microsoft.com/office/officeart/2005/8/layout/default"/>
    <dgm:cxn modelId="{53DB2D11-2E1F-46BE-9F1F-411A41F8D633}" type="presOf" srcId="{A39802F4-9BC3-43AF-9ED1-2867170D6780}" destId="{034B29F8-D514-41CC-B93A-04AB67C507A2}" srcOrd="0" destOrd="0" presId="urn:microsoft.com/office/officeart/2005/8/layout/default"/>
    <dgm:cxn modelId="{2B7E41C3-A8B6-4479-987D-414961E6A191}" type="presOf" srcId="{58DD71A7-E003-44B1-99CA-51E3A9EABA3D}" destId="{F54FBEC9-8598-4C7B-9671-0BBBFC853433}" srcOrd="0" destOrd="0" presId="urn:microsoft.com/office/officeart/2005/8/layout/default"/>
    <dgm:cxn modelId="{8CC50E7F-04B3-4958-AC18-5F84515A2269}" srcId="{58DD71A7-E003-44B1-99CA-51E3A9EABA3D}" destId="{A39802F4-9BC3-43AF-9ED1-2867170D6780}" srcOrd="0" destOrd="0" parTransId="{02174BE6-FF26-4FD8-B13F-98BC9C21B534}" sibTransId="{4D67B3CF-50D9-462F-A8DB-24FCCD9FDF1E}"/>
    <dgm:cxn modelId="{FC1129E8-D088-4D98-8BD1-75A29C488516}" srcId="{58DD71A7-E003-44B1-99CA-51E3A9EABA3D}" destId="{802150ED-B773-4CBA-A51E-269764CD54A4}" srcOrd="4" destOrd="0" parTransId="{34A8C636-C1B7-4BEB-A6C5-582DEB39FBF4}" sibTransId="{2F49E0C3-051F-41B2-8496-1D263F66D0ED}"/>
    <dgm:cxn modelId="{A873076E-BC2D-4540-B7EF-129A91A6853C}" type="presOf" srcId="{48FDB627-7EDA-471B-AD99-5A92FF690E73}" destId="{6C900E83-1E05-4BA9-BAD2-69E0EF2CA76C}" srcOrd="0" destOrd="0" presId="urn:microsoft.com/office/officeart/2005/8/layout/default"/>
    <dgm:cxn modelId="{A4290B04-6652-4FB4-AC9D-C2DBE6B14B85}" type="presParOf" srcId="{F54FBEC9-8598-4C7B-9671-0BBBFC853433}" destId="{034B29F8-D514-41CC-B93A-04AB67C507A2}" srcOrd="0" destOrd="0" presId="urn:microsoft.com/office/officeart/2005/8/layout/default"/>
    <dgm:cxn modelId="{E943D860-2BD1-4545-9A7B-55F8771168B5}" type="presParOf" srcId="{F54FBEC9-8598-4C7B-9671-0BBBFC853433}" destId="{08BC90F6-F501-423D-BA22-724205D107E7}" srcOrd="1" destOrd="0" presId="urn:microsoft.com/office/officeart/2005/8/layout/default"/>
    <dgm:cxn modelId="{37AD6C44-3DD4-4B1D-9B94-D680DA55A8F1}" type="presParOf" srcId="{F54FBEC9-8598-4C7B-9671-0BBBFC853433}" destId="{BFF3EC42-0D0A-4B84-880C-8CB1D75DF9AC}" srcOrd="2" destOrd="0" presId="urn:microsoft.com/office/officeart/2005/8/layout/default"/>
    <dgm:cxn modelId="{007104B6-19A7-47EA-9891-5311786A56FE}" type="presParOf" srcId="{F54FBEC9-8598-4C7B-9671-0BBBFC853433}" destId="{6451F556-E636-4C67-B9DC-F0633AD43D09}" srcOrd="3" destOrd="0" presId="urn:microsoft.com/office/officeart/2005/8/layout/default"/>
    <dgm:cxn modelId="{B6E3E21A-9494-41ED-97F1-E39854A0E37C}" type="presParOf" srcId="{F54FBEC9-8598-4C7B-9671-0BBBFC853433}" destId="{6C900E83-1E05-4BA9-BAD2-69E0EF2CA76C}" srcOrd="4" destOrd="0" presId="urn:microsoft.com/office/officeart/2005/8/layout/default"/>
    <dgm:cxn modelId="{246FED23-4E8B-4BE0-9DB5-1C873D49C7E4}" type="presParOf" srcId="{F54FBEC9-8598-4C7B-9671-0BBBFC853433}" destId="{DEBF17D8-7602-4AF0-A9C3-98859B9430BD}" srcOrd="5" destOrd="0" presId="urn:microsoft.com/office/officeart/2005/8/layout/default"/>
    <dgm:cxn modelId="{FDE2CE36-29BB-4E24-B511-299A4C8E2E5B}" type="presParOf" srcId="{F54FBEC9-8598-4C7B-9671-0BBBFC853433}" destId="{60C780F7-4AB1-4E61-BEA0-AD3457781442}" srcOrd="6" destOrd="0" presId="urn:microsoft.com/office/officeart/2005/8/layout/default"/>
    <dgm:cxn modelId="{8C8E6663-E55D-4C64-9C2B-B81B20D98690}" type="presParOf" srcId="{F54FBEC9-8598-4C7B-9671-0BBBFC853433}" destId="{C1E4E3A9-926F-4010-B7BF-6CEB5AE6E885}" srcOrd="7" destOrd="0" presId="urn:microsoft.com/office/officeart/2005/8/layout/default"/>
    <dgm:cxn modelId="{C1A58545-3B50-4D8D-9179-805D04EA6198}" type="presParOf" srcId="{F54FBEC9-8598-4C7B-9671-0BBBFC853433}" destId="{35AB80AA-AD42-4934-BF66-A228DCAB37D0}" srcOrd="8" destOrd="0" presId="urn:microsoft.com/office/officeart/2005/8/layout/default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CC722A8-1668-4975-B83F-ECF42AA429FE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5B12DF59-812C-4258-8988-C9AE48D23667}">
      <dgm:prSet phldrT="[Текст]" custT="1"/>
      <dgm:spPr/>
      <dgm:t>
        <a:bodyPr/>
        <a:lstStyle/>
        <a:p>
          <a:r>
            <a:rPr lang="ru-RU" sz="2400" dirty="0" smtClean="0"/>
            <a:t>кровь</a:t>
          </a:r>
          <a:endParaRPr lang="ru-RU" sz="2400" dirty="0"/>
        </a:p>
      </dgm:t>
    </dgm:pt>
    <dgm:pt modelId="{CF6A699C-0539-455E-B8F3-C75E4D929F4C}" type="parTrans" cxnId="{5283DA98-0367-4F56-9E1C-1A47E07981F6}">
      <dgm:prSet/>
      <dgm:spPr/>
      <dgm:t>
        <a:bodyPr/>
        <a:lstStyle/>
        <a:p>
          <a:endParaRPr lang="ru-RU"/>
        </a:p>
      </dgm:t>
    </dgm:pt>
    <dgm:pt modelId="{6B5AD4F7-419A-4E9E-BE9A-962D79642392}" type="sibTrans" cxnId="{5283DA98-0367-4F56-9E1C-1A47E07981F6}">
      <dgm:prSet/>
      <dgm:spPr/>
      <dgm:t>
        <a:bodyPr/>
        <a:lstStyle/>
        <a:p>
          <a:endParaRPr lang="ru-RU"/>
        </a:p>
      </dgm:t>
    </dgm:pt>
    <dgm:pt modelId="{FC1F7930-AC0C-410F-B882-C7524728EDDD}">
      <dgm:prSet phldrT="[Текст]" custT="1"/>
      <dgm:spPr/>
      <dgm:t>
        <a:bodyPr/>
        <a:lstStyle/>
        <a:p>
          <a:r>
            <a:rPr lang="ru-RU" sz="2400" dirty="0" smtClean="0"/>
            <a:t>кость</a:t>
          </a:r>
          <a:endParaRPr lang="ru-RU" sz="2400" dirty="0"/>
        </a:p>
      </dgm:t>
    </dgm:pt>
    <dgm:pt modelId="{FD0D5786-C515-4987-A004-FB5390622299}" type="parTrans" cxnId="{DA5962A6-8175-44E1-9C07-FEE58D7D51B1}">
      <dgm:prSet/>
      <dgm:spPr/>
      <dgm:t>
        <a:bodyPr/>
        <a:lstStyle/>
        <a:p>
          <a:endParaRPr lang="ru-RU"/>
        </a:p>
      </dgm:t>
    </dgm:pt>
    <dgm:pt modelId="{BCBB772A-8E5A-4FF2-98FA-EFECB72A0565}" type="sibTrans" cxnId="{DA5962A6-8175-44E1-9C07-FEE58D7D51B1}">
      <dgm:prSet/>
      <dgm:spPr/>
      <dgm:t>
        <a:bodyPr/>
        <a:lstStyle/>
        <a:p>
          <a:endParaRPr lang="ru-RU"/>
        </a:p>
      </dgm:t>
    </dgm:pt>
    <dgm:pt modelId="{207A9E03-C56E-4216-903A-C692B1566CC6}">
      <dgm:prSet phldrT="[Текст]" custT="1"/>
      <dgm:spPr/>
      <dgm:t>
        <a:bodyPr/>
        <a:lstStyle/>
        <a:p>
          <a:r>
            <a:rPr lang="ru-RU" sz="2000" dirty="0" smtClean="0"/>
            <a:t>сердечная поперечно – полосатая мышечная ткань</a:t>
          </a:r>
          <a:endParaRPr lang="ru-RU" sz="2000" dirty="0"/>
        </a:p>
      </dgm:t>
    </dgm:pt>
    <dgm:pt modelId="{37D6195A-6F6C-44C3-9EBC-4ADDF29E3829}" type="parTrans" cxnId="{1B85B26D-E7E7-4DD9-9608-A61A22B1A635}">
      <dgm:prSet/>
      <dgm:spPr/>
      <dgm:t>
        <a:bodyPr/>
        <a:lstStyle/>
        <a:p>
          <a:endParaRPr lang="ru-RU"/>
        </a:p>
      </dgm:t>
    </dgm:pt>
    <dgm:pt modelId="{873A6F45-99A8-49F3-AE69-56B46CE4EAF2}" type="sibTrans" cxnId="{1B85B26D-E7E7-4DD9-9608-A61A22B1A635}">
      <dgm:prSet/>
      <dgm:spPr/>
      <dgm:t>
        <a:bodyPr/>
        <a:lstStyle/>
        <a:p>
          <a:endParaRPr lang="ru-RU"/>
        </a:p>
      </dgm:t>
    </dgm:pt>
    <dgm:pt modelId="{329A58BC-308E-4C4A-BC28-F926E1916D80}" type="pres">
      <dgm:prSet presAssocID="{0CC722A8-1668-4975-B83F-ECF42AA429FE}" presName="Name0" presStyleCnt="0">
        <dgm:presLayoutVars>
          <dgm:dir/>
          <dgm:resizeHandles val="exact"/>
        </dgm:presLayoutVars>
      </dgm:prSet>
      <dgm:spPr/>
    </dgm:pt>
    <dgm:pt modelId="{1228CD80-791D-43C4-81D4-DAC141A03983}" type="pres">
      <dgm:prSet presAssocID="{0CC722A8-1668-4975-B83F-ECF42AA429FE}" presName="bkgdShp" presStyleLbl="alignAccFollowNode1" presStyleIdx="0" presStyleCn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 w="38100">
          <a:solidFill>
            <a:schemeClr val="accent2">
              <a:lumMod val="75000"/>
            </a:schemeClr>
          </a:solidFill>
        </a:ln>
      </dgm:spPr>
    </dgm:pt>
    <dgm:pt modelId="{5957232A-AB44-4446-9532-96976C178CE3}" type="pres">
      <dgm:prSet presAssocID="{0CC722A8-1668-4975-B83F-ECF42AA429FE}" presName="linComp" presStyleCnt="0"/>
      <dgm:spPr/>
    </dgm:pt>
    <dgm:pt modelId="{C5CA36E9-E714-4128-B142-88DF25D2C44D}" type="pres">
      <dgm:prSet presAssocID="{5B12DF59-812C-4258-8988-C9AE48D23667}" presName="compNode" presStyleCnt="0"/>
      <dgm:spPr/>
    </dgm:pt>
    <dgm:pt modelId="{322CEC3C-8905-4765-A9D8-5FE9A1F58BC4}" type="pres">
      <dgm:prSet presAssocID="{5B12DF59-812C-4258-8988-C9AE48D23667}" presName="node" presStyleLbl="node1" presStyleIdx="0" presStyleCnt="3" custScaleX="95886" custScaleY="70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F7988-D302-41C5-8BFB-210E64C23989}" type="pres">
      <dgm:prSet presAssocID="{5B12DF59-812C-4258-8988-C9AE48D23667}" presName="invisiNode" presStyleLbl="node1" presStyleIdx="0" presStyleCnt="3"/>
      <dgm:spPr/>
    </dgm:pt>
    <dgm:pt modelId="{5D822E0D-FCA4-493E-BD68-201B04B54661}" type="pres">
      <dgm:prSet presAssocID="{5B12DF59-812C-4258-8988-C9AE48D23667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>
          <a:solidFill>
            <a:schemeClr val="accent2">
              <a:lumMod val="75000"/>
            </a:schemeClr>
          </a:solidFill>
        </a:ln>
      </dgm:spPr>
    </dgm:pt>
    <dgm:pt modelId="{7ADB4490-8BD9-4A0D-A644-F4BE8A2CA25F}" type="pres">
      <dgm:prSet presAssocID="{6B5AD4F7-419A-4E9E-BE9A-962D7964239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CB63DA2-7BDE-4DFE-B63A-AE0528F12AE6}" type="pres">
      <dgm:prSet presAssocID="{FC1F7930-AC0C-410F-B882-C7524728EDDD}" presName="compNode" presStyleCnt="0"/>
      <dgm:spPr/>
    </dgm:pt>
    <dgm:pt modelId="{B7AB6883-2A3C-4B94-BEC1-32331235845D}" type="pres">
      <dgm:prSet presAssocID="{FC1F7930-AC0C-410F-B882-C7524728EDDD}" presName="node" presStyleLbl="node1" presStyleIdx="1" presStyleCnt="3" custScaleX="100789" custScaleY="72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2E87D4-C8B2-4DB6-BC62-284042D659AD}" type="pres">
      <dgm:prSet presAssocID="{FC1F7930-AC0C-410F-B882-C7524728EDDD}" presName="invisiNode" presStyleLbl="node1" presStyleIdx="1" presStyleCnt="3"/>
      <dgm:spPr/>
    </dgm:pt>
    <dgm:pt modelId="{90FA3BC2-877D-4531-8F09-0A42DA550D02}" type="pres">
      <dgm:prSet presAssocID="{FC1F7930-AC0C-410F-B882-C7524728EDDD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38100">
          <a:solidFill>
            <a:schemeClr val="accent2">
              <a:lumMod val="75000"/>
            </a:schemeClr>
          </a:solidFill>
        </a:ln>
      </dgm:spPr>
    </dgm:pt>
    <dgm:pt modelId="{6DA550EB-1434-433A-9DD0-4C31D34ECF8E}" type="pres">
      <dgm:prSet presAssocID="{BCBB772A-8E5A-4FF2-98FA-EFECB72A056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5F382A1-AA59-4FF1-A449-5A55DD35CE4D}" type="pres">
      <dgm:prSet presAssocID="{207A9E03-C56E-4216-903A-C692B1566CC6}" presName="compNode" presStyleCnt="0"/>
      <dgm:spPr/>
    </dgm:pt>
    <dgm:pt modelId="{B56B7872-D6AC-4E05-84AB-71AAF207AF4A}" type="pres">
      <dgm:prSet presAssocID="{207A9E03-C56E-4216-903A-C692B1566CC6}" presName="node" presStyleLbl="node1" presStyleIdx="2" presStyleCnt="3" custScaleX="90357" custScaleY="71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42F1E-4BD0-435A-9861-7234DB6319E2}" type="pres">
      <dgm:prSet presAssocID="{207A9E03-C56E-4216-903A-C692B1566CC6}" presName="invisiNode" presStyleLbl="node1" presStyleIdx="2" presStyleCnt="3"/>
      <dgm:spPr/>
    </dgm:pt>
    <dgm:pt modelId="{273496EF-9EFD-4DE5-9E8A-C757A8D18A5D}" type="pres">
      <dgm:prSet presAssocID="{207A9E03-C56E-4216-903A-C692B1566CC6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38100">
          <a:solidFill>
            <a:schemeClr val="accent2">
              <a:lumMod val="75000"/>
            </a:schemeClr>
          </a:solidFill>
        </a:ln>
      </dgm:spPr>
    </dgm:pt>
  </dgm:ptLst>
  <dgm:cxnLst>
    <dgm:cxn modelId="{1B85B26D-E7E7-4DD9-9608-A61A22B1A635}" srcId="{0CC722A8-1668-4975-B83F-ECF42AA429FE}" destId="{207A9E03-C56E-4216-903A-C692B1566CC6}" srcOrd="2" destOrd="0" parTransId="{37D6195A-6F6C-44C3-9EBC-4ADDF29E3829}" sibTransId="{873A6F45-99A8-49F3-AE69-56B46CE4EAF2}"/>
    <dgm:cxn modelId="{DA5962A6-8175-44E1-9C07-FEE58D7D51B1}" srcId="{0CC722A8-1668-4975-B83F-ECF42AA429FE}" destId="{FC1F7930-AC0C-410F-B882-C7524728EDDD}" srcOrd="1" destOrd="0" parTransId="{FD0D5786-C515-4987-A004-FB5390622299}" sibTransId="{BCBB772A-8E5A-4FF2-98FA-EFECB72A0565}"/>
    <dgm:cxn modelId="{E8E5A8DA-8175-46A7-89A0-2C5B38A43D61}" type="presOf" srcId="{BCBB772A-8E5A-4FF2-98FA-EFECB72A0565}" destId="{6DA550EB-1434-433A-9DD0-4C31D34ECF8E}" srcOrd="0" destOrd="0" presId="urn:microsoft.com/office/officeart/2005/8/layout/pList2"/>
    <dgm:cxn modelId="{5283DA98-0367-4F56-9E1C-1A47E07981F6}" srcId="{0CC722A8-1668-4975-B83F-ECF42AA429FE}" destId="{5B12DF59-812C-4258-8988-C9AE48D23667}" srcOrd="0" destOrd="0" parTransId="{CF6A699C-0539-455E-B8F3-C75E4D929F4C}" sibTransId="{6B5AD4F7-419A-4E9E-BE9A-962D79642392}"/>
    <dgm:cxn modelId="{9FFCB021-2EDF-4B33-9914-03C8FF7FDA24}" type="presOf" srcId="{207A9E03-C56E-4216-903A-C692B1566CC6}" destId="{B56B7872-D6AC-4E05-84AB-71AAF207AF4A}" srcOrd="0" destOrd="0" presId="urn:microsoft.com/office/officeart/2005/8/layout/pList2"/>
    <dgm:cxn modelId="{AC2C61DC-0D5B-4D44-B342-DB0BCC3871B1}" type="presOf" srcId="{6B5AD4F7-419A-4E9E-BE9A-962D79642392}" destId="{7ADB4490-8BD9-4A0D-A644-F4BE8A2CA25F}" srcOrd="0" destOrd="0" presId="urn:microsoft.com/office/officeart/2005/8/layout/pList2"/>
    <dgm:cxn modelId="{208D11CB-DA2E-4689-AF4F-59C760A44564}" type="presOf" srcId="{FC1F7930-AC0C-410F-B882-C7524728EDDD}" destId="{B7AB6883-2A3C-4B94-BEC1-32331235845D}" srcOrd="0" destOrd="0" presId="urn:microsoft.com/office/officeart/2005/8/layout/pList2"/>
    <dgm:cxn modelId="{D28ED60D-5A34-432F-9566-B11B32A6477C}" type="presOf" srcId="{5B12DF59-812C-4258-8988-C9AE48D23667}" destId="{322CEC3C-8905-4765-A9D8-5FE9A1F58BC4}" srcOrd="0" destOrd="0" presId="urn:microsoft.com/office/officeart/2005/8/layout/pList2"/>
    <dgm:cxn modelId="{B65A08B2-878A-4863-9580-66263648AB84}" type="presOf" srcId="{0CC722A8-1668-4975-B83F-ECF42AA429FE}" destId="{329A58BC-308E-4C4A-BC28-F926E1916D80}" srcOrd="0" destOrd="0" presId="urn:microsoft.com/office/officeart/2005/8/layout/pList2"/>
    <dgm:cxn modelId="{CEEFE957-C7E8-4C90-85AA-7E67D21A497C}" type="presParOf" srcId="{329A58BC-308E-4C4A-BC28-F926E1916D80}" destId="{1228CD80-791D-43C4-81D4-DAC141A03983}" srcOrd="0" destOrd="0" presId="urn:microsoft.com/office/officeart/2005/8/layout/pList2"/>
    <dgm:cxn modelId="{5BE81C49-0C42-4F15-876E-4031BC2C0D29}" type="presParOf" srcId="{329A58BC-308E-4C4A-BC28-F926E1916D80}" destId="{5957232A-AB44-4446-9532-96976C178CE3}" srcOrd="1" destOrd="0" presId="urn:microsoft.com/office/officeart/2005/8/layout/pList2"/>
    <dgm:cxn modelId="{3D2B9C60-4157-4D8B-911E-AFFFED34FB3B}" type="presParOf" srcId="{5957232A-AB44-4446-9532-96976C178CE3}" destId="{C5CA36E9-E714-4128-B142-88DF25D2C44D}" srcOrd="0" destOrd="0" presId="urn:microsoft.com/office/officeart/2005/8/layout/pList2"/>
    <dgm:cxn modelId="{26B5B401-20C2-4135-8E75-4FF02A12DA45}" type="presParOf" srcId="{C5CA36E9-E714-4128-B142-88DF25D2C44D}" destId="{322CEC3C-8905-4765-A9D8-5FE9A1F58BC4}" srcOrd="0" destOrd="0" presId="urn:microsoft.com/office/officeart/2005/8/layout/pList2"/>
    <dgm:cxn modelId="{A2E6FD22-8301-4835-A276-3F41BB225DF8}" type="presParOf" srcId="{C5CA36E9-E714-4128-B142-88DF25D2C44D}" destId="{5DAF7988-D302-41C5-8BFB-210E64C23989}" srcOrd="1" destOrd="0" presId="urn:microsoft.com/office/officeart/2005/8/layout/pList2"/>
    <dgm:cxn modelId="{9E636B0A-E155-4010-A381-DBDAA4596EB8}" type="presParOf" srcId="{C5CA36E9-E714-4128-B142-88DF25D2C44D}" destId="{5D822E0D-FCA4-493E-BD68-201B04B54661}" srcOrd="2" destOrd="0" presId="urn:microsoft.com/office/officeart/2005/8/layout/pList2"/>
    <dgm:cxn modelId="{6C509F51-2AD7-41D2-A564-1453DCC763C3}" type="presParOf" srcId="{5957232A-AB44-4446-9532-96976C178CE3}" destId="{7ADB4490-8BD9-4A0D-A644-F4BE8A2CA25F}" srcOrd="1" destOrd="0" presId="urn:microsoft.com/office/officeart/2005/8/layout/pList2"/>
    <dgm:cxn modelId="{99C7DD8A-289B-4439-B2D2-B76C3D77FEF5}" type="presParOf" srcId="{5957232A-AB44-4446-9532-96976C178CE3}" destId="{2CB63DA2-7BDE-4DFE-B63A-AE0528F12AE6}" srcOrd="2" destOrd="0" presId="urn:microsoft.com/office/officeart/2005/8/layout/pList2"/>
    <dgm:cxn modelId="{5EF907D8-60D8-47B1-A576-C996D91BA5A5}" type="presParOf" srcId="{2CB63DA2-7BDE-4DFE-B63A-AE0528F12AE6}" destId="{B7AB6883-2A3C-4B94-BEC1-32331235845D}" srcOrd="0" destOrd="0" presId="urn:microsoft.com/office/officeart/2005/8/layout/pList2"/>
    <dgm:cxn modelId="{36F067A9-C15E-45A3-AC88-4F93C1E51F22}" type="presParOf" srcId="{2CB63DA2-7BDE-4DFE-B63A-AE0528F12AE6}" destId="{212E87D4-C8B2-4DB6-BC62-284042D659AD}" srcOrd="1" destOrd="0" presId="urn:microsoft.com/office/officeart/2005/8/layout/pList2"/>
    <dgm:cxn modelId="{C6431EAD-03A8-4B91-8746-054C8CD47A29}" type="presParOf" srcId="{2CB63DA2-7BDE-4DFE-B63A-AE0528F12AE6}" destId="{90FA3BC2-877D-4531-8F09-0A42DA550D02}" srcOrd="2" destOrd="0" presId="urn:microsoft.com/office/officeart/2005/8/layout/pList2"/>
    <dgm:cxn modelId="{007C16A9-DB2C-4F96-BB8B-DFE8595AC2E3}" type="presParOf" srcId="{5957232A-AB44-4446-9532-96976C178CE3}" destId="{6DA550EB-1434-433A-9DD0-4C31D34ECF8E}" srcOrd="3" destOrd="0" presId="urn:microsoft.com/office/officeart/2005/8/layout/pList2"/>
    <dgm:cxn modelId="{15E82212-92C4-4BB3-854A-8C6A69934711}" type="presParOf" srcId="{5957232A-AB44-4446-9532-96976C178CE3}" destId="{B5F382A1-AA59-4FF1-A449-5A55DD35CE4D}" srcOrd="4" destOrd="0" presId="urn:microsoft.com/office/officeart/2005/8/layout/pList2"/>
    <dgm:cxn modelId="{77085E48-0F1F-4479-A886-D496B39439A2}" type="presParOf" srcId="{B5F382A1-AA59-4FF1-A449-5A55DD35CE4D}" destId="{B56B7872-D6AC-4E05-84AB-71AAF207AF4A}" srcOrd="0" destOrd="0" presId="urn:microsoft.com/office/officeart/2005/8/layout/pList2"/>
    <dgm:cxn modelId="{0A166890-9DCC-4A81-8F15-D9D18F05D225}" type="presParOf" srcId="{B5F382A1-AA59-4FF1-A449-5A55DD35CE4D}" destId="{55742F1E-4BD0-435A-9861-7234DB6319E2}" srcOrd="1" destOrd="0" presId="urn:microsoft.com/office/officeart/2005/8/layout/pList2"/>
    <dgm:cxn modelId="{9302FD0A-433F-49C3-8059-4A9A93AE0C35}" type="presParOf" srcId="{B5F382A1-AA59-4FF1-A449-5A55DD35CE4D}" destId="{273496EF-9EFD-4DE5-9E8A-C757A8D18A5D}" srcOrd="2" destOrd="0" presId="urn:microsoft.com/office/officeart/2005/8/layout/pList2"/>
  </dgm:cxnLst>
  <dgm:bg/>
  <dgm:whole>
    <a:ln w="38100"/>
  </dgm:whole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0362AC4-0E2F-4D14-8316-B349EA5B1F9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CB6DC9-8EE7-4F94-AAD9-83E7103BAABC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ткань</a:t>
          </a:r>
          <a:endParaRPr lang="ru-RU" dirty="0"/>
        </a:p>
      </dgm:t>
    </dgm:pt>
    <dgm:pt modelId="{A2F6F00C-607B-4EE2-95C8-0CF14B8AEAD0}" type="parTrans" cxnId="{1C46BB4A-D0DF-46C2-980E-F98F9AE1764C}">
      <dgm:prSet/>
      <dgm:spPr/>
      <dgm:t>
        <a:bodyPr/>
        <a:lstStyle/>
        <a:p>
          <a:endParaRPr lang="ru-RU"/>
        </a:p>
      </dgm:t>
    </dgm:pt>
    <dgm:pt modelId="{33363C00-DBDC-4B53-B4A3-256D1A8F8890}" type="sibTrans" cxnId="{1C46BB4A-D0DF-46C2-980E-F98F9AE1764C}">
      <dgm:prSet/>
      <dgm:spPr/>
      <dgm:t>
        <a:bodyPr/>
        <a:lstStyle/>
        <a:p>
          <a:endParaRPr lang="ru-RU"/>
        </a:p>
      </dgm:t>
    </dgm:pt>
    <dgm:pt modelId="{0CEDE6FA-2E55-4395-9923-A6AFD0679619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клетка</a:t>
          </a:r>
          <a:endParaRPr lang="ru-RU" dirty="0"/>
        </a:p>
      </dgm:t>
    </dgm:pt>
    <dgm:pt modelId="{F1D6260E-F59C-4B74-BD2B-6298DF4C0337}" type="parTrans" cxnId="{A90A61AC-6972-49B7-85F5-7AF0F74660F4}">
      <dgm:prSet/>
      <dgm:spPr/>
      <dgm:t>
        <a:bodyPr/>
        <a:lstStyle/>
        <a:p>
          <a:endParaRPr lang="ru-RU"/>
        </a:p>
      </dgm:t>
    </dgm:pt>
    <dgm:pt modelId="{84297B70-1C2C-44E9-A888-E37A62413BB2}" type="sibTrans" cxnId="{A90A61AC-6972-49B7-85F5-7AF0F74660F4}">
      <dgm:prSet/>
      <dgm:spPr/>
      <dgm:t>
        <a:bodyPr/>
        <a:lstStyle/>
        <a:p>
          <a:endParaRPr lang="ru-RU"/>
        </a:p>
      </dgm:t>
    </dgm:pt>
    <dgm:pt modelId="{50686FEF-F06C-49B3-AE3A-32B332B55133}">
      <dgm:prSet phldrT="[Текст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органоиды</a:t>
          </a:r>
          <a:endParaRPr lang="ru-RU" dirty="0"/>
        </a:p>
      </dgm:t>
    </dgm:pt>
    <dgm:pt modelId="{ED24F656-C5EA-4172-9BDC-6605FB5E5AD5}" type="parTrans" cxnId="{3569785B-56D4-427B-BE52-DAE87C5BF56E}">
      <dgm:prSet/>
      <dgm:spPr/>
      <dgm:t>
        <a:bodyPr/>
        <a:lstStyle/>
        <a:p>
          <a:endParaRPr lang="ru-RU"/>
        </a:p>
      </dgm:t>
    </dgm:pt>
    <dgm:pt modelId="{5671B958-F104-4E3B-903C-4EE1429D905D}" type="sibTrans" cxnId="{3569785B-56D4-427B-BE52-DAE87C5BF56E}">
      <dgm:prSet/>
      <dgm:spPr/>
      <dgm:t>
        <a:bodyPr/>
        <a:lstStyle/>
        <a:p>
          <a:endParaRPr lang="ru-RU"/>
        </a:p>
      </dgm:t>
    </dgm:pt>
    <dgm:pt modelId="{51F8E4E5-EDE5-489F-A9E3-CFF75AA12926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включения</a:t>
          </a:r>
          <a:endParaRPr lang="ru-RU" dirty="0"/>
        </a:p>
      </dgm:t>
    </dgm:pt>
    <dgm:pt modelId="{B66D69A3-7145-4C47-BB97-9742C5C40A04}" type="parTrans" cxnId="{14D93FC9-A128-43A7-8777-71C121BAFCEA}">
      <dgm:prSet/>
      <dgm:spPr/>
      <dgm:t>
        <a:bodyPr/>
        <a:lstStyle/>
        <a:p>
          <a:endParaRPr lang="ru-RU"/>
        </a:p>
      </dgm:t>
    </dgm:pt>
    <dgm:pt modelId="{CF8D4F0B-FEFE-426D-BDC0-B25912A6CA7B}" type="sibTrans" cxnId="{14D93FC9-A128-43A7-8777-71C121BAFCEA}">
      <dgm:prSet/>
      <dgm:spPr/>
      <dgm:t>
        <a:bodyPr/>
        <a:lstStyle/>
        <a:p>
          <a:endParaRPr lang="ru-RU"/>
        </a:p>
      </dgm:t>
    </dgm:pt>
    <dgm:pt modelId="{A24B4749-16E9-4E4A-89BE-6799564AFE19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Межклеточное вещество</a:t>
          </a:r>
          <a:endParaRPr lang="ru-RU" dirty="0"/>
        </a:p>
      </dgm:t>
    </dgm:pt>
    <dgm:pt modelId="{1CF7F866-83B8-47B0-8507-435E4A077376}" type="parTrans" cxnId="{46FE73E8-BF3A-41FF-A495-7C11D0D3A8CA}">
      <dgm:prSet/>
      <dgm:spPr/>
      <dgm:t>
        <a:bodyPr/>
        <a:lstStyle/>
        <a:p>
          <a:endParaRPr lang="ru-RU"/>
        </a:p>
      </dgm:t>
    </dgm:pt>
    <dgm:pt modelId="{A6BFA86A-2765-4BCE-90BC-B8B398ACE38B}" type="sibTrans" cxnId="{46FE73E8-BF3A-41FF-A495-7C11D0D3A8CA}">
      <dgm:prSet/>
      <dgm:spPr/>
      <dgm:t>
        <a:bodyPr/>
        <a:lstStyle/>
        <a:p>
          <a:endParaRPr lang="ru-RU"/>
        </a:p>
      </dgm:t>
    </dgm:pt>
    <dgm:pt modelId="{60A42147-71CE-406F-B6E0-EA695B6851F9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вещества</a:t>
          </a:r>
          <a:endParaRPr lang="ru-RU" dirty="0"/>
        </a:p>
      </dgm:t>
    </dgm:pt>
    <dgm:pt modelId="{8CEF469B-02E6-4F3F-B9BC-415952BD0A7E}" type="parTrans" cxnId="{1BADB271-AADE-4322-A5E3-112C066AEA74}">
      <dgm:prSet/>
      <dgm:spPr/>
      <dgm:t>
        <a:bodyPr/>
        <a:lstStyle/>
        <a:p>
          <a:endParaRPr lang="ru-RU"/>
        </a:p>
      </dgm:t>
    </dgm:pt>
    <dgm:pt modelId="{3B86F88B-646C-4A35-A7F3-2E7F435A5563}" type="sibTrans" cxnId="{1BADB271-AADE-4322-A5E3-112C066AEA74}">
      <dgm:prSet/>
      <dgm:spPr/>
      <dgm:t>
        <a:bodyPr/>
        <a:lstStyle/>
        <a:p>
          <a:endParaRPr lang="ru-RU"/>
        </a:p>
      </dgm:t>
    </dgm:pt>
    <dgm:pt modelId="{01895806-14B1-4D39-937F-CC089B422689}" type="pres">
      <dgm:prSet presAssocID="{C0362AC4-0E2F-4D14-8316-B349EA5B1F9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87FE1AB-A0F1-47EB-9BAA-826766AE5FAE}" type="pres">
      <dgm:prSet presAssocID="{A6CB6DC9-8EE7-4F94-AAD9-83E7103BAABC}" presName="hierRoot1" presStyleCnt="0"/>
      <dgm:spPr/>
    </dgm:pt>
    <dgm:pt modelId="{60AF5667-867B-4A9D-8CD1-6E263FA89D07}" type="pres">
      <dgm:prSet presAssocID="{A6CB6DC9-8EE7-4F94-AAD9-83E7103BAABC}" presName="composite" presStyleCnt="0"/>
      <dgm:spPr/>
    </dgm:pt>
    <dgm:pt modelId="{1D1C8A37-43B7-4E0D-B14E-3136547A80E9}" type="pres">
      <dgm:prSet presAssocID="{A6CB6DC9-8EE7-4F94-AAD9-83E7103BAABC}" presName="background" presStyleLbl="node0" presStyleIdx="0" presStyleCnt="1"/>
      <dgm:spPr/>
    </dgm:pt>
    <dgm:pt modelId="{A2C8738E-8371-4AF9-A02C-AFCC5CDEC534}" type="pres">
      <dgm:prSet presAssocID="{A6CB6DC9-8EE7-4F94-AAD9-83E7103BAAB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F22EAA-39E1-422E-8A4C-4E29279CED6D}" type="pres">
      <dgm:prSet presAssocID="{A6CB6DC9-8EE7-4F94-AAD9-83E7103BAABC}" presName="hierChild2" presStyleCnt="0"/>
      <dgm:spPr/>
    </dgm:pt>
    <dgm:pt modelId="{28BE5FB3-0B92-4972-8080-D77AC16AB5A1}" type="pres">
      <dgm:prSet presAssocID="{F1D6260E-F59C-4B74-BD2B-6298DF4C033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3720F82D-7B9F-41E6-98FF-C32011CE212E}" type="pres">
      <dgm:prSet presAssocID="{0CEDE6FA-2E55-4395-9923-A6AFD0679619}" presName="hierRoot2" presStyleCnt="0"/>
      <dgm:spPr/>
    </dgm:pt>
    <dgm:pt modelId="{890A989D-8AC8-4A6E-960C-928D4488FD3D}" type="pres">
      <dgm:prSet presAssocID="{0CEDE6FA-2E55-4395-9923-A6AFD0679619}" presName="composite2" presStyleCnt="0"/>
      <dgm:spPr/>
    </dgm:pt>
    <dgm:pt modelId="{B663F61C-62FC-4D89-9632-2539B81C6D85}" type="pres">
      <dgm:prSet presAssocID="{0CEDE6FA-2E55-4395-9923-A6AFD0679619}" presName="background2" presStyleLbl="node2" presStyleIdx="0" presStyleCnt="2"/>
      <dgm:spPr/>
    </dgm:pt>
    <dgm:pt modelId="{03B0EEA7-27CD-4D93-8BB2-D472B40DDDFD}" type="pres">
      <dgm:prSet presAssocID="{0CEDE6FA-2E55-4395-9923-A6AFD067961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731A47-3CEA-45B0-A359-E9140E31C032}" type="pres">
      <dgm:prSet presAssocID="{0CEDE6FA-2E55-4395-9923-A6AFD0679619}" presName="hierChild3" presStyleCnt="0"/>
      <dgm:spPr/>
    </dgm:pt>
    <dgm:pt modelId="{5703B1F8-B2D4-4CCE-9AC3-4027B0779E5D}" type="pres">
      <dgm:prSet presAssocID="{ED24F656-C5EA-4172-9BDC-6605FB5E5AD5}" presName="Name17" presStyleLbl="parChTrans1D3" presStyleIdx="0" presStyleCnt="3"/>
      <dgm:spPr/>
      <dgm:t>
        <a:bodyPr/>
        <a:lstStyle/>
        <a:p>
          <a:endParaRPr lang="ru-RU"/>
        </a:p>
      </dgm:t>
    </dgm:pt>
    <dgm:pt modelId="{C899DD78-05DD-4B73-9A77-911FB07E8129}" type="pres">
      <dgm:prSet presAssocID="{50686FEF-F06C-49B3-AE3A-32B332B55133}" presName="hierRoot3" presStyleCnt="0"/>
      <dgm:spPr/>
    </dgm:pt>
    <dgm:pt modelId="{97B3A429-0083-46FC-BF16-400A62B859DD}" type="pres">
      <dgm:prSet presAssocID="{50686FEF-F06C-49B3-AE3A-32B332B55133}" presName="composite3" presStyleCnt="0"/>
      <dgm:spPr/>
    </dgm:pt>
    <dgm:pt modelId="{9F4EBCD3-6D8E-4D33-9903-B2F5F9D4AD43}" type="pres">
      <dgm:prSet presAssocID="{50686FEF-F06C-49B3-AE3A-32B332B55133}" presName="background3" presStyleLbl="node3" presStyleIdx="0" presStyleCnt="3"/>
      <dgm:spPr/>
    </dgm:pt>
    <dgm:pt modelId="{9863C3A9-4466-48D0-88A4-5B2977AA7EE4}" type="pres">
      <dgm:prSet presAssocID="{50686FEF-F06C-49B3-AE3A-32B332B55133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0BA6BB-5FA9-4FAA-9C2E-3C49C98A69A6}" type="pres">
      <dgm:prSet presAssocID="{50686FEF-F06C-49B3-AE3A-32B332B55133}" presName="hierChild4" presStyleCnt="0"/>
      <dgm:spPr/>
    </dgm:pt>
    <dgm:pt modelId="{C1C47E65-4BEF-4CC6-B2C3-C676CF11116C}" type="pres">
      <dgm:prSet presAssocID="{B66D69A3-7145-4C47-BB97-9742C5C40A04}" presName="Name17" presStyleLbl="parChTrans1D3" presStyleIdx="1" presStyleCnt="3"/>
      <dgm:spPr/>
      <dgm:t>
        <a:bodyPr/>
        <a:lstStyle/>
        <a:p>
          <a:endParaRPr lang="ru-RU"/>
        </a:p>
      </dgm:t>
    </dgm:pt>
    <dgm:pt modelId="{DD2CAE8F-326A-4CFA-99DF-29C430B16E04}" type="pres">
      <dgm:prSet presAssocID="{51F8E4E5-EDE5-489F-A9E3-CFF75AA12926}" presName="hierRoot3" presStyleCnt="0"/>
      <dgm:spPr/>
    </dgm:pt>
    <dgm:pt modelId="{624A581A-42B7-43A3-940F-61280BD5B8E9}" type="pres">
      <dgm:prSet presAssocID="{51F8E4E5-EDE5-489F-A9E3-CFF75AA12926}" presName="composite3" presStyleCnt="0"/>
      <dgm:spPr/>
    </dgm:pt>
    <dgm:pt modelId="{7225D8ED-F1D1-4D59-9D75-0FE5A84B0585}" type="pres">
      <dgm:prSet presAssocID="{51F8E4E5-EDE5-489F-A9E3-CFF75AA12926}" presName="background3" presStyleLbl="node3" presStyleIdx="1" presStyleCnt="3"/>
      <dgm:spPr/>
    </dgm:pt>
    <dgm:pt modelId="{E1CF6FD9-D493-43CD-A255-E26EF894A33E}" type="pres">
      <dgm:prSet presAssocID="{51F8E4E5-EDE5-489F-A9E3-CFF75AA12926}" presName="text3" presStyleLbl="fgAcc3" presStyleIdx="1" presStyleCnt="3" custLinFactNeighborX="4889" custLinFactNeighborY="49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146735-F6B8-486D-B496-D4E68AB741AB}" type="pres">
      <dgm:prSet presAssocID="{51F8E4E5-EDE5-489F-A9E3-CFF75AA12926}" presName="hierChild4" presStyleCnt="0"/>
      <dgm:spPr/>
    </dgm:pt>
    <dgm:pt modelId="{6B865B9B-B46E-4A31-8B36-E6EB19017F7B}" type="pres">
      <dgm:prSet presAssocID="{1CF7F866-83B8-47B0-8507-435E4A07737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B6186E4C-E5A3-48F1-A565-7A7264031FA2}" type="pres">
      <dgm:prSet presAssocID="{A24B4749-16E9-4E4A-89BE-6799564AFE19}" presName="hierRoot2" presStyleCnt="0"/>
      <dgm:spPr/>
    </dgm:pt>
    <dgm:pt modelId="{43DAAE76-CE7C-45A9-8DA1-AF6AC9B35CDF}" type="pres">
      <dgm:prSet presAssocID="{A24B4749-16E9-4E4A-89BE-6799564AFE19}" presName="composite2" presStyleCnt="0"/>
      <dgm:spPr/>
    </dgm:pt>
    <dgm:pt modelId="{F0556A15-EC3F-458C-A1E9-1BEF71A944F4}" type="pres">
      <dgm:prSet presAssocID="{A24B4749-16E9-4E4A-89BE-6799564AFE19}" presName="background2" presStyleLbl="node2" presStyleIdx="1" presStyleCnt="2"/>
      <dgm:spPr/>
    </dgm:pt>
    <dgm:pt modelId="{296E22C5-71BB-453F-8CF5-1FCA30FD2C6C}" type="pres">
      <dgm:prSet presAssocID="{A24B4749-16E9-4E4A-89BE-6799564AFE1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B7986D-7DA0-4781-8E68-FD5D07679760}" type="pres">
      <dgm:prSet presAssocID="{A24B4749-16E9-4E4A-89BE-6799564AFE19}" presName="hierChild3" presStyleCnt="0"/>
      <dgm:spPr/>
    </dgm:pt>
    <dgm:pt modelId="{2E5E64FB-4B39-41B4-AB4A-5184F9464910}" type="pres">
      <dgm:prSet presAssocID="{8CEF469B-02E6-4F3F-B9BC-415952BD0A7E}" presName="Name17" presStyleLbl="parChTrans1D3" presStyleIdx="2" presStyleCnt="3"/>
      <dgm:spPr/>
      <dgm:t>
        <a:bodyPr/>
        <a:lstStyle/>
        <a:p>
          <a:endParaRPr lang="ru-RU"/>
        </a:p>
      </dgm:t>
    </dgm:pt>
    <dgm:pt modelId="{0181EBC0-0E45-4C64-A11B-38BE42CBDE09}" type="pres">
      <dgm:prSet presAssocID="{60A42147-71CE-406F-B6E0-EA695B6851F9}" presName="hierRoot3" presStyleCnt="0"/>
      <dgm:spPr/>
    </dgm:pt>
    <dgm:pt modelId="{85F14608-FCEA-4F97-A4CB-B14F97478A69}" type="pres">
      <dgm:prSet presAssocID="{60A42147-71CE-406F-B6E0-EA695B6851F9}" presName="composite3" presStyleCnt="0"/>
      <dgm:spPr/>
    </dgm:pt>
    <dgm:pt modelId="{42E4D642-6398-41C1-A0DE-0EF6A18091F0}" type="pres">
      <dgm:prSet presAssocID="{60A42147-71CE-406F-B6E0-EA695B6851F9}" presName="background3" presStyleLbl="node3" presStyleIdx="2" presStyleCnt="3"/>
      <dgm:spPr/>
    </dgm:pt>
    <dgm:pt modelId="{9B301388-5FDB-452A-8E67-0FC7AF0182CB}" type="pres">
      <dgm:prSet presAssocID="{60A42147-71CE-406F-B6E0-EA695B6851F9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287D16-02F2-4C8E-9B26-2A35E860AE24}" type="pres">
      <dgm:prSet presAssocID="{60A42147-71CE-406F-B6E0-EA695B6851F9}" presName="hierChild4" presStyleCnt="0"/>
      <dgm:spPr/>
    </dgm:pt>
  </dgm:ptLst>
  <dgm:cxnLst>
    <dgm:cxn modelId="{3D229957-2FD0-463D-8F61-E15714C57708}" type="presOf" srcId="{60A42147-71CE-406F-B6E0-EA695B6851F9}" destId="{9B301388-5FDB-452A-8E67-0FC7AF0182CB}" srcOrd="0" destOrd="0" presId="urn:microsoft.com/office/officeart/2005/8/layout/hierarchy1"/>
    <dgm:cxn modelId="{AE31556E-075A-4962-8027-F19BB47BD499}" type="presOf" srcId="{A24B4749-16E9-4E4A-89BE-6799564AFE19}" destId="{296E22C5-71BB-453F-8CF5-1FCA30FD2C6C}" srcOrd="0" destOrd="0" presId="urn:microsoft.com/office/officeart/2005/8/layout/hierarchy1"/>
    <dgm:cxn modelId="{7A25D3C8-3200-48B5-AF19-644EA94FB1AC}" type="presOf" srcId="{0CEDE6FA-2E55-4395-9923-A6AFD0679619}" destId="{03B0EEA7-27CD-4D93-8BB2-D472B40DDDFD}" srcOrd="0" destOrd="0" presId="urn:microsoft.com/office/officeart/2005/8/layout/hierarchy1"/>
    <dgm:cxn modelId="{1BADB271-AADE-4322-A5E3-112C066AEA74}" srcId="{A24B4749-16E9-4E4A-89BE-6799564AFE19}" destId="{60A42147-71CE-406F-B6E0-EA695B6851F9}" srcOrd="0" destOrd="0" parTransId="{8CEF469B-02E6-4F3F-B9BC-415952BD0A7E}" sibTransId="{3B86F88B-646C-4A35-A7F3-2E7F435A5563}"/>
    <dgm:cxn modelId="{66070E91-4010-4931-A134-B5BEF87D244D}" type="presOf" srcId="{A6CB6DC9-8EE7-4F94-AAD9-83E7103BAABC}" destId="{A2C8738E-8371-4AF9-A02C-AFCC5CDEC534}" srcOrd="0" destOrd="0" presId="urn:microsoft.com/office/officeart/2005/8/layout/hierarchy1"/>
    <dgm:cxn modelId="{54662A26-6E39-48E0-8229-3E33E374F860}" type="presOf" srcId="{F1D6260E-F59C-4B74-BD2B-6298DF4C0337}" destId="{28BE5FB3-0B92-4972-8080-D77AC16AB5A1}" srcOrd="0" destOrd="0" presId="urn:microsoft.com/office/officeart/2005/8/layout/hierarchy1"/>
    <dgm:cxn modelId="{F9FC89D8-31B9-44A3-B5FE-C28F11BB14C6}" type="presOf" srcId="{1CF7F866-83B8-47B0-8507-435E4A077376}" destId="{6B865B9B-B46E-4A31-8B36-E6EB19017F7B}" srcOrd="0" destOrd="0" presId="urn:microsoft.com/office/officeart/2005/8/layout/hierarchy1"/>
    <dgm:cxn modelId="{663C4CFD-A882-4695-94EB-C1BC1BA87BAF}" type="presOf" srcId="{C0362AC4-0E2F-4D14-8316-B349EA5B1F9E}" destId="{01895806-14B1-4D39-937F-CC089B422689}" srcOrd="0" destOrd="0" presId="urn:microsoft.com/office/officeart/2005/8/layout/hierarchy1"/>
    <dgm:cxn modelId="{2A3FCE1E-6782-4022-BF4B-047D4B747212}" type="presOf" srcId="{51F8E4E5-EDE5-489F-A9E3-CFF75AA12926}" destId="{E1CF6FD9-D493-43CD-A255-E26EF894A33E}" srcOrd="0" destOrd="0" presId="urn:microsoft.com/office/officeart/2005/8/layout/hierarchy1"/>
    <dgm:cxn modelId="{D469A957-4950-4418-90F0-B027EADD2546}" type="presOf" srcId="{50686FEF-F06C-49B3-AE3A-32B332B55133}" destId="{9863C3A9-4466-48D0-88A4-5B2977AA7EE4}" srcOrd="0" destOrd="0" presId="urn:microsoft.com/office/officeart/2005/8/layout/hierarchy1"/>
    <dgm:cxn modelId="{04F6E59B-48BC-4CF5-A322-AE551C60C878}" type="presOf" srcId="{8CEF469B-02E6-4F3F-B9BC-415952BD0A7E}" destId="{2E5E64FB-4B39-41B4-AB4A-5184F9464910}" srcOrd="0" destOrd="0" presId="urn:microsoft.com/office/officeart/2005/8/layout/hierarchy1"/>
    <dgm:cxn modelId="{A7D4D272-1C29-4383-BE0D-A7A6425E89BE}" type="presOf" srcId="{ED24F656-C5EA-4172-9BDC-6605FB5E5AD5}" destId="{5703B1F8-B2D4-4CCE-9AC3-4027B0779E5D}" srcOrd="0" destOrd="0" presId="urn:microsoft.com/office/officeart/2005/8/layout/hierarchy1"/>
    <dgm:cxn modelId="{46FE73E8-BF3A-41FF-A495-7C11D0D3A8CA}" srcId="{A6CB6DC9-8EE7-4F94-AAD9-83E7103BAABC}" destId="{A24B4749-16E9-4E4A-89BE-6799564AFE19}" srcOrd="1" destOrd="0" parTransId="{1CF7F866-83B8-47B0-8507-435E4A077376}" sibTransId="{A6BFA86A-2765-4BCE-90BC-B8B398ACE38B}"/>
    <dgm:cxn modelId="{72A8548F-F287-456E-9302-DD589895F359}" type="presOf" srcId="{B66D69A3-7145-4C47-BB97-9742C5C40A04}" destId="{C1C47E65-4BEF-4CC6-B2C3-C676CF11116C}" srcOrd="0" destOrd="0" presId="urn:microsoft.com/office/officeart/2005/8/layout/hierarchy1"/>
    <dgm:cxn modelId="{3569785B-56D4-427B-BE52-DAE87C5BF56E}" srcId="{0CEDE6FA-2E55-4395-9923-A6AFD0679619}" destId="{50686FEF-F06C-49B3-AE3A-32B332B55133}" srcOrd="0" destOrd="0" parTransId="{ED24F656-C5EA-4172-9BDC-6605FB5E5AD5}" sibTransId="{5671B958-F104-4E3B-903C-4EE1429D905D}"/>
    <dgm:cxn modelId="{14D93FC9-A128-43A7-8777-71C121BAFCEA}" srcId="{0CEDE6FA-2E55-4395-9923-A6AFD0679619}" destId="{51F8E4E5-EDE5-489F-A9E3-CFF75AA12926}" srcOrd="1" destOrd="0" parTransId="{B66D69A3-7145-4C47-BB97-9742C5C40A04}" sibTransId="{CF8D4F0B-FEFE-426D-BDC0-B25912A6CA7B}"/>
    <dgm:cxn modelId="{1C46BB4A-D0DF-46C2-980E-F98F9AE1764C}" srcId="{C0362AC4-0E2F-4D14-8316-B349EA5B1F9E}" destId="{A6CB6DC9-8EE7-4F94-AAD9-83E7103BAABC}" srcOrd="0" destOrd="0" parTransId="{A2F6F00C-607B-4EE2-95C8-0CF14B8AEAD0}" sibTransId="{33363C00-DBDC-4B53-B4A3-256D1A8F8890}"/>
    <dgm:cxn modelId="{A90A61AC-6972-49B7-85F5-7AF0F74660F4}" srcId="{A6CB6DC9-8EE7-4F94-AAD9-83E7103BAABC}" destId="{0CEDE6FA-2E55-4395-9923-A6AFD0679619}" srcOrd="0" destOrd="0" parTransId="{F1D6260E-F59C-4B74-BD2B-6298DF4C0337}" sibTransId="{84297B70-1C2C-44E9-A888-E37A62413BB2}"/>
    <dgm:cxn modelId="{B3AB0EC5-9678-4A72-A621-0DB11ACA81A9}" type="presParOf" srcId="{01895806-14B1-4D39-937F-CC089B422689}" destId="{C87FE1AB-A0F1-47EB-9BAA-826766AE5FAE}" srcOrd="0" destOrd="0" presId="urn:microsoft.com/office/officeart/2005/8/layout/hierarchy1"/>
    <dgm:cxn modelId="{4851C16A-AB3E-4DE1-BEE7-D065BDCFBE87}" type="presParOf" srcId="{C87FE1AB-A0F1-47EB-9BAA-826766AE5FAE}" destId="{60AF5667-867B-4A9D-8CD1-6E263FA89D07}" srcOrd="0" destOrd="0" presId="urn:microsoft.com/office/officeart/2005/8/layout/hierarchy1"/>
    <dgm:cxn modelId="{FD0B13A5-29F4-4D73-A6AF-7D07E785368A}" type="presParOf" srcId="{60AF5667-867B-4A9D-8CD1-6E263FA89D07}" destId="{1D1C8A37-43B7-4E0D-B14E-3136547A80E9}" srcOrd="0" destOrd="0" presId="urn:microsoft.com/office/officeart/2005/8/layout/hierarchy1"/>
    <dgm:cxn modelId="{E12DE62F-BA81-4CE2-A7A3-AF5E842AB0D9}" type="presParOf" srcId="{60AF5667-867B-4A9D-8CD1-6E263FA89D07}" destId="{A2C8738E-8371-4AF9-A02C-AFCC5CDEC534}" srcOrd="1" destOrd="0" presId="urn:microsoft.com/office/officeart/2005/8/layout/hierarchy1"/>
    <dgm:cxn modelId="{84C95DB8-7BF7-4912-B047-28360D0F4C6D}" type="presParOf" srcId="{C87FE1AB-A0F1-47EB-9BAA-826766AE5FAE}" destId="{DDF22EAA-39E1-422E-8A4C-4E29279CED6D}" srcOrd="1" destOrd="0" presId="urn:microsoft.com/office/officeart/2005/8/layout/hierarchy1"/>
    <dgm:cxn modelId="{C12B0289-185B-4ECF-9F30-996656277480}" type="presParOf" srcId="{DDF22EAA-39E1-422E-8A4C-4E29279CED6D}" destId="{28BE5FB3-0B92-4972-8080-D77AC16AB5A1}" srcOrd="0" destOrd="0" presId="urn:microsoft.com/office/officeart/2005/8/layout/hierarchy1"/>
    <dgm:cxn modelId="{00D2503B-A1BF-4DCB-A033-1BA214C3BE4C}" type="presParOf" srcId="{DDF22EAA-39E1-422E-8A4C-4E29279CED6D}" destId="{3720F82D-7B9F-41E6-98FF-C32011CE212E}" srcOrd="1" destOrd="0" presId="urn:microsoft.com/office/officeart/2005/8/layout/hierarchy1"/>
    <dgm:cxn modelId="{5F65342D-283F-4C52-99B2-BCA4A925FF74}" type="presParOf" srcId="{3720F82D-7B9F-41E6-98FF-C32011CE212E}" destId="{890A989D-8AC8-4A6E-960C-928D4488FD3D}" srcOrd="0" destOrd="0" presId="urn:microsoft.com/office/officeart/2005/8/layout/hierarchy1"/>
    <dgm:cxn modelId="{A5C07E44-5FAF-4C04-BA61-2545F0F4C0B1}" type="presParOf" srcId="{890A989D-8AC8-4A6E-960C-928D4488FD3D}" destId="{B663F61C-62FC-4D89-9632-2539B81C6D85}" srcOrd="0" destOrd="0" presId="urn:microsoft.com/office/officeart/2005/8/layout/hierarchy1"/>
    <dgm:cxn modelId="{C6029A34-7E6A-496E-9593-A066DE33DD68}" type="presParOf" srcId="{890A989D-8AC8-4A6E-960C-928D4488FD3D}" destId="{03B0EEA7-27CD-4D93-8BB2-D472B40DDDFD}" srcOrd="1" destOrd="0" presId="urn:microsoft.com/office/officeart/2005/8/layout/hierarchy1"/>
    <dgm:cxn modelId="{5F951719-13DE-4E87-B6F9-B0FED4EC89E6}" type="presParOf" srcId="{3720F82D-7B9F-41E6-98FF-C32011CE212E}" destId="{72731A47-3CEA-45B0-A359-E9140E31C032}" srcOrd="1" destOrd="0" presId="urn:microsoft.com/office/officeart/2005/8/layout/hierarchy1"/>
    <dgm:cxn modelId="{2CDF06E8-AD8C-4999-AB58-1E7F4D3CB09A}" type="presParOf" srcId="{72731A47-3CEA-45B0-A359-E9140E31C032}" destId="{5703B1F8-B2D4-4CCE-9AC3-4027B0779E5D}" srcOrd="0" destOrd="0" presId="urn:microsoft.com/office/officeart/2005/8/layout/hierarchy1"/>
    <dgm:cxn modelId="{44F374E9-E482-479C-8758-5A2EB2F70F34}" type="presParOf" srcId="{72731A47-3CEA-45B0-A359-E9140E31C032}" destId="{C899DD78-05DD-4B73-9A77-911FB07E8129}" srcOrd="1" destOrd="0" presId="urn:microsoft.com/office/officeart/2005/8/layout/hierarchy1"/>
    <dgm:cxn modelId="{6B6EC875-B606-4C16-993C-6BCA06C8C638}" type="presParOf" srcId="{C899DD78-05DD-4B73-9A77-911FB07E8129}" destId="{97B3A429-0083-46FC-BF16-400A62B859DD}" srcOrd="0" destOrd="0" presId="urn:microsoft.com/office/officeart/2005/8/layout/hierarchy1"/>
    <dgm:cxn modelId="{CFE9A8FE-B99B-4B9F-B726-913881DEAEB8}" type="presParOf" srcId="{97B3A429-0083-46FC-BF16-400A62B859DD}" destId="{9F4EBCD3-6D8E-4D33-9903-B2F5F9D4AD43}" srcOrd="0" destOrd="0" presId="urn:microsoft.com/office/officeart/2005/8/layout/hierarchy1"/>
    <dgm:cxn modelId="{BA51F358-3B93-4B7B-8784-DF46A5E6012D}" type="presParOf" srcId="{97B3A429-0083-46FC-BF16-400A62B859DD}" destId="{9863C3A9-4466-48D0-88A4-5B2977AA7EE4}" srcOrd="1" destOrd="0" presId="urn:microsoft.com/office/officeart/2005/8/layout/hierarchy1"/>
    <dgm:cxn modelId="{99BFF216-39D9-4636-9298-FCDB76CD4540}" type="presParOf" srcId="{C899DD78-05DD-4B73-9A77-911FB07E8129}" destId="{810BA6BB-5FA9-4FAA-9C2E-3C49C98A69A6}" srcOrd="1" destOrd="0" presId="urn:microsoft.com/office/officeart/2005/8/layout/hierarchy1"/>
    <dgm:cxn modelId="{AF106D74-4B5D-49BF-8822-964DB8B577B4}" type="presParOf" srcId="{72731A47-3CEA-45B0-A359-E9140E31C032}" destId="{C1C47E65-4BEF-4CC6-B2C3-C676CF11116C}" srcOrd="2" destOrd="0" presId="urn:microsoft.com/office/officeart/2005/8/layout/hierarchy1"/>
    <dgm:cxn modelId="{BA9E1400-7C6E-4DB7-A79B-3A2B53A7B11D}" type="presParOf" srcId="{72731A47-3CEA-45B0-A359-E9140E31C032}" destId="{DD2CAE8F-326A-4CFA-99DF-29C430B16E04}" srcOrd="3" destOrd="0" presId="urn:microsoft.com/office/officeart/2005/8/layout/hierarchy1"/>
    <dgm:cxn modelId="{30AA8934-8D4A-4E7A-B661-5C3FE7DEA88A}" type="presParOf" srcId="{DD2CAE8F-326A-4CFA-99DF-29C430B16E04}" destId="{624A581A-42B7-43A3-940F-61280BD5B8E9}" srcOrd="0" destOrd="0" presId="urn:microsoft.com/office/officeart/2005/8/layout/hierarchy1"/>
    <dgm:cxn modelId="{F7912FBF-CD52-4B2E-A292-8767E592F4C1}" type="presParOf" srcId="{624A581A-42B7-43A3-940F-61280BD5B8E9}" destId="{7225D8ED-F1D1-4D59-9D75-0FE5A84B0585}" srcOrd="0" destOrd="0" presId="urn:microsoft.com/office/officeart/2005/8/layout/hierarchy1"/>
    <dgm:cxn modelId="{878F550E-C776-4B17-8188-9DEF2C07330D}" type="presParOf" srcId="{624A581A-42B7-43A3-940F-61280BD5B8E9}" destId="{E1CF6FD9-D493-43CD-A255-E26EF894A33E}" srcOrd="1" destOrd="0" presId="urn:microsoft.com/office/officeart/2005/8/layout/hierarchy1"/>
    <dgm:cxn modelId="{4D9C9EBF-0226-4805-8EE6-91BBE305934D}" type="presParOf" srcId="{DD2CAE8F-326A-4CFA-99DF-29C430B16E04}" destId="{EF146735-F6B8-486D-B496-D4E68AB741AB}" srcOrd="1" destOrd="0" presId="urn:microsoft.com/office/officeart/2005/8/layout/hierarchy1"/>
    <dgm:cxn modelId="{567437C4-E8C9-48EF-9C69-C5FD235AB7F9}" type="presParOf" srcId="{DDF22EAA-39E1-422E-8A4C-4E29279CED6D}" destId="{6B865B9B-B46E-4A31-8B36-E6EB19017F7B}" srcOrd="2" destOrd="0" presId="urn:microsoft.com/office/officeart/2005/8/layout/hierarchy1"/>
    <dgm:cxn modelId="{51CE7540-16DD-49C9-9CA5-FC93F77CC032}" type="presParOf" srcId="{DDF22EAA-39E1-422E-8A4C-4E29279CED6D}" destId="{B6186E4C-E5A3-48F1-A565-7A7264031FA2}" srcOrd="3" destOrd="0" presId="urn:microsoft.com/office/officeart/2005/8/layout/hierarchy1"/>
    <dgm:cxn modelId="{9A044420-F794-48CC-9E5F-21DB094E1770}" type="presParOf" srcId="{B6186E4C-E5A3-48F1-A565-7A7264031FA2}" destId="{43DAAE76-CE7C-45A9-8DA1-AF6AC9B35CDF}" srcOrd="0" destOrd="0" presId="urn:microsoft.com/office/officeart/2005/8/layout/hierarchy1"/>
    <dgm:cxn modelId="{9A6013FD-2851-4829-BFE4-93A762B42F6D}" type="presParOf" srcId="{43DAAE76-CE7C-45A9-8DA1-AF6AC9B35CDF}" destId="{F0556A15-EC3F-458C-A1E9-1BEF71A944F4}" srcOrd="0" destOrd="0" presId="urn:microsoft.com/office/officeart/2005/8/layout/hierarchy1"/>
    <dgm:cxn modelId="{C8BEED68-5709-4939-9D31-EFFD67DE38BC}" type="presParOf" srcId="{43DAAE76-CE7C-45A9-8DA1-AF6AC9B35CDF}" destId="{296E22C5-71BB-453F-8CF5-1FCA30FD2C6C}" srcOrd="1" destOrd="0" presId="urn:microsoft.com/office/officeart/2005/8/layout/hierarchy1"/>
    <dgm:cxn modelId="{F5C63D84-7A9A-4037-88BE-80BC821834D7}" type="presParOf" srcId="{B6186E4C-E5A3-48F1-A565-7A7264031FA2}" destId="{42B7986D-7DA0-4781-8E68-FD5D07679760}" srcOrd="1" destOrd="0" presId="urn:microsoft.com/office/officeart/2005/8/layout/hierarchy1"/>
    <dgm:cxn modelId="{BB2D084C-EA4F-420C-9FC8-5700D54F4FF7}" type="presParOf" srcId="{42B7986D-7DA0-4781-8E68-FD5D07679760}" destId="{2E5E64FB-4B39-41B4-AB4A-5184F9464910}" srcOrd="0" destOrd="0" presId="urn:microsoft.com/office/officeart/2005/8/layout/hierarchy1"/>
    <dgm:cxn modelId="{58D3F8DC-E141-4366-A4A8-D50C5C5212BF}" type="presParOf" srcId="{42B7986D-7DA0-4781-8E68-FD5D07679760}" destId="{0181EBC0-0E45-4C64-A11B-38BE42CBDE09}" srcOrd="1" destOrd="0" presId="urn:microsoft.com/office/officeart/2005/8/layout/hierarchy1"/>
    <dgm:cxn modelId="{7EF6EF02-22EA-480F-AD42-DD4C3C8244FA}" type="presParOf" srcId="{0181EBC0-0E45-4C64-A11B-38BE42CBDE09}" destId="{85F14608-FCEA-4F97-A4CB-B14F97478A69}" srcOrd="0" destOrd="0" presId="urn:microsoft.com/office/officeart/2005/8/layout/hierarchy1"/>
    <dgm:cxn modelId="{956A0199-7955-463D-B09F-A149CB47BAFE}" type="presParOf" srcId="{85F14608-FCEA-4F97-A4CB-B14F97478A69}" destId="{42E4D642-6398-41C1-A0DE-0EF6A18091F0}" srcOrd="0" destOrd="0" presId="urn:microsoft.com/office/officeart/2005/8/layout/hierarchy1"/>
    <dgm:cxn modelId="{21BD25FB-0DB3-465D-BD95-8CFE214EA603}" type="presParOf" srcId="{85F14608-FCEA-4F97-A4CB-B14F97478A69}" destId="{9B301388-5FDB-452A-8E67-0FC7AF0182CB}" srcOrd="1" destOrd="0" presId="urn:microsoft.com/office/officeart/2005/8/layout/hierarchy1"/>
    <dgm:cxn modelId="{7C1BA853-420B-4973-8B57-06709C517C2B}" type="presParOf" srcId="{0181EBC0-0E45-4C64-A11B-38BE42CBDE09}" destId="{9E287D16-02F2-4C8E-9B26-2A35E860AE24}" srcOrd="1" destOrd="0" presId="urn:microsoft.com/office/officeart/2005/8/layout/hierarchy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CD60556-B0CC-4C49-9C45-5B1B60AA606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44D8F7-66B4-4565-B0E2-6954326D5527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ru-RU" b="1" dirty="0" smtClean="0"/>
            <a:t>1.  эндокард</a:t>
          </a:r>
          <a:endParaRPr lang="ru-RU" b="1" dirty="0"/>
        </a:p>
      </dgm:t>
    </dgm:pt>
    <dgm:pt modelId="{3A5D238F-B8EF-4706-ADF7-C67E6A093EBA}" type="parTrans" cxnId="{139818E5-5FE2-4160-A1F8-E9F1DA135345}">
      <dgm:prSet/>
      <dgm:spPr/>
      <dgm:t>
        <a:bodyPr/>
        <a:lstStyle/>
        <a:p>
          <a:endParaRPr lang="ru-RU"/>
        </a:p>
      </dgm:t>
    </dgm:pt>
    <dgm:pt modelId="{D49F5FC5-20B1-42A0-913A-20F504805388}" type="sibTrans" cxnId="{139818E5-5FE2-4160-A1F8-E9F1DA135345}">
      <dgm:prSet/>
      <dgm:spPr/>
      <dgm:t>
        <a:bodyPr/>
        <a:lstStyle/>
        <a:p>
          <a:endParaRPr lang="ru-RU"/>
        </a:p>
      </dgm:t>
    </dgm:pt>
    <dgm:pt modelId="{F5AF9045-91FE-418A-8C1A-75B2CBEAB09F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ru-RU" b="1" i="1" dirty="0" smtClean="0"/>
            <a:t>Эпителиальная ткань</a:t>
          </a:r>
          <a:endParaRPr lang="ru-RU" b="1" i="1" dirty="0"/>
        </a:p>
      </dgm:t>
    </dgm:pt>
    <dgm:pt modelId="{1E7E1F0D-5E03-48CA-87D0-86B7FD80DD2F}" type="parTrans" cxnId="{080F6131-368E-43EE-B5E8-9105C142C26D}">
      <dgm:prSet/>
      <dgm:spPr/>
      <dgm:t>
        <a:bodyPr/>
        <a:lstStyle/>
        <a:p>
          <a:endParaRPr lang="ru-RU"/>
        </a:p>
      </dgm:t>
    </dgm:pt>
    <dgm:pt modelId="{91DFD187-6CA9-4233-AE38-78DA5E4CA5E7}" type="sibTrans" cxnId="{080F6131-368E-43EE-B5E8-9105C142C26D}">
      <dgm:prSet/>
      <dgm:spPr/>
      <dgm:t>
        <a:bodyPr/>
        <a:lstStyle/>
        <a:p>
          <a:endParaRPr lang="ru-RU"/>
        </a:p>
      </dgm:t>
    </dgm:pt>
    <dgm:pt modelId="{93105323-C0DE-4F06-84F3-5F97D4D5EB76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ru-RU" b="1" u="sng" dirty="0" smtClean="0">
              <a:solidFill>
                <a:schemeClr val="bg1"/>
              </a:solidFill>
            </a:rPr>
            <a:t>2.  миокард </a:t>
          </a:r>
          <a:endParaRPr lang="ru-RU" b="1" u="sng" dirty="0">
            <a:solidFill>
              <a:schemeClr val="bg1"/>
            </a:solidFill>
          </a:endParaRPr>
        </a:p>
      </dgm:t>
    </dgm:pt>
    <dgm:pt modelId="{1F17DC84-099C-4D58-B4BF-43FC561E1B04}" type="parTrans" cxnId="{0B78022C-64EC-45FB-A707-F5FD2765AC50}">
      <dgm:prSet/>
      <dgm:spPr/>
      <dgm:t>
        <a:bodyPr/>
        <a:lstStyle/>
        <a:p>
          <a:endParaRPr lang="ru-RU"/>
        </a:p>
      </dgm:t>
    </dgm:pt>
    <dgm:pt modelId="{6E759EF5-9726-4D39-A9EA-2132D4666EC6}" type="sibTrans" cxnId="{0B78022C-64EC-45FB-A707-F5FD2765AC50}">
      <dgm:prSet/>
      <dgm:spPr/>
      <dgm:t>
        <a:bodyPr/>
        <a:lstStyle/>
        <a:p>
          <a:endParaRPr lang="ru-RU"/>
        </a:p>
      </dgm:t>
    </dgm:pt>
    <dgm:pt modelId="{C3960451-04A9-4E06-8E22-C7F2BC54FDBC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ru-RU" b="1" i="1" dirty="0" smtClean="0">
              <a:solidFill>
                <a:schemeClr val="bg1"/>
              </a:solidFill>
            </a:rPr>
            <a:t>Сердечная поперечнополосатая мышечная  ткань</a:t>
          </a:r>
          <a:endParaRPr lang="ru-RU" b="1" i="1" dirty="0">
            <a:solidFill>
              <a:schemeClr val="bg1"/>
            </a:solidFill>
          </a:endParaRPr>
        </a:p>
      </dgm:t>
    </dgm:pt>
    <dgm:pt modelId="{C2F1EB4C-3A73-4338-9DAB-D71033C11440}" type="parTrans" cxnId="{3C21E203-759E-4294-A792-8095D5DB6749}">
      <dgm:prSet/>
      <dgm:spPr/>
      <dgm:t>
        <a:bodyPr/>
        <a:lstStyle/>
        <a:p>
          <a:endParaRPr lang="ru-RU"/>
        </a:p>
      </dgm:t>
    </dgm:pt>
    <dgm:pt modelId="{B5480271-9A2B-4996-AF30-5426A2722785}" type="sibTrans" cxnId="{3C21E203-759E-4294-A792-8095D5DB6749}">
      <dgm:prSet/>
      <dgm:spPr/>
      <dgm:t>
        <a:bodyPr/>
        <a:lstStyle/>
        <a:p>
          <a:endParaRPr lang="ru-RU"/>
        </a:p>
      </dgm:t>
    </dgm:pt>
    <dgm:pt modelId="{E2CF603B-B254-4621-B798-12B5A7EEEE60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r>
            <a:rPr lang="ru-RU" b="1" dirty="0" smtClean="0"/>
            <a:t>3.  эпикард</a:t>
          </a:r>
          <a:endParaRPr lang="ru-RU" b="1" dirty="0"/>
        </a:p>
      </dgm:t>
    </dgm:pt>
    <dgm:pt modelId="{FD8EE9E7-F6FA-4C6D-8DB4-03AB6AB6899D}" type="parTrans" cxnId="{87C1C65E-31DE-4F4C-9093-07890ACE06AC}">
      <dgm:prSet/>
      <dgm:spPr/>
      <dgm:t>
        <a:bodyPr/>
        <a:lstStyle/>
        <a:p>
          <a:endParaRPr lang="ru-RU"/>
        </a:p>
      </dgm:t>
    </dgm:pt>
    <dgm:pt modelId="{012777AC-F605-4734-BD4C-5B6006BCC852}" type="sibTrans" cxnId="{87C1C65E-31DE-4F4C-9093-07890ACE06AC}">
      <dgm:prSet/>
      <dgm:spPr/>
      <dgm:t>
        <a:bodyPr/>
        <a:lstStyle/>
        <a:p>
          <a:endParaRPr lang="ru-RU"/>
        </a:p>
      </dgm:t>
    </dgm:pt>
    <dgm:pt modelId="{59A077F2-CD75-4255-AF28-216575CEC472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r>
            <a:rPr lang="ru-RU" b="1" dirty="0" smtClean="0"/>
            <a:t>Соединительная ткань</a:t>
          </a:r>
          <a:endParaRPr lang="ru-RU" b="1" dirty="0"/>
        </a:p>
      </dgm:t>
    </dgm:pt>
    <dgm:pt modelId="{B7EEA8B7-FC7A-4544-BDB9-7D281F37AAC4}" type="parTrans" cxnId="{AEA4E9B1-15D6-41B3-9B47-E04C0761F54C}">
      <dgm:prSet/>
      <dgm:spPr/>
      <dgm:t>
        <a:bodyPr/>
        <a:lstStyle/>
        <a:p>
          <a:endParaRPr lang="ru-RU"/>
        </a:p>
      </dgm:t>
    </dgm:pt>
    <dgm:pt modelId="{5022BB9A-F513-4AD5-B98E-E88272689061}" type="sibTrans" cxnId="{AEA4E9B1-15D6-41B3-9B47-E04C0761F54C}">
      <dgm:prSet/>
      <dgm:spPr/>
      <dgm:t>
        <a:bodyPr/>
        <a:lstStyle/>
        <a:p>
          <a:endParaRPr lang="ru-RU"/>
        </a:p>
      </dgm:t>
    </dgm:pt>
    <dgm:pt modelId="{962BE819-F090-4631-9AA5-DDBB05ABA9CE}" type="pres">
      <dgm:prSet presAssocID="{0CD60556-B0CC-4C49-9C45-5B1B60AA606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49B1F7-E00D-462E-8CBD-F48A8F69A62E}" type="pres">
      <dgm:prSet presAssocID="{2444D8F7-66B4-4565-B0E2-6954326D5527}" presName="comp" presStyleCnt="0"/>
      <dgm:spPr/>
    </dgm:pt>
    <dgm:pt modelId="{27C7D280-E6BB-46F5-B355-AD71AF610565}" type="pres">
      <dgm:prSet presAssocID="{2444D8F7-66B4-4565-B0E2-6954326D5527}" presName="box" presStyleLbl="node1" presStyleIdx="0" presStyleCnt="3"/>
      <dgm:spPr/>
      <dgm:t>
        <a:bodyPr/>
        <a:lstStyle/>
        <a:p>
          <a:endParaRPr lang="ru-RU"/>
        </a:p>
      </dgm:t>
    </dgm:pt>
    <dgm:pt modelId="{B7EE47F3-6EAB-4AE5-8DB6-E090B5728810}" type="pres">
      <dgm:prSet presAssocID="{2444D8F7-66B4-4565-B0E2-6954326D5527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>
              <a:lumMod val="85000"/>
              <a:lumOff val="15000"/>
            </a:schemeClr>
          </a:solidFill>
        </a:ln>
      </dgm:spPr>
    </dgm:pt>
    <dgm:pt modelId="{C93D3BA5-E277-41DE-A062-0E698F75143F}" type="pres">
      <dgm:prSet presAssocID="{2444D8F7-66B4-4565-B0E2-6954326D552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AE67D-405E-46B3-BF63-56B0FAAD0A46}" type="pres">
      <dgm:prSet presAssocID="{D49F5FC5-20B1-42A0-913A-20F504805388}" presName="spacer" presStyleCnt="0"/>
      <dgm:spPr/>
    </dgm:pt>
    <dgm:pt modelId="{6341F616-8DEB-4774-B473-2087CC324BC1}" type="pres">
      <dgm:prSet presAssocID="{93105323-C0DE-4F06-84F3-5F97D4D5EB76}" presName="comp" presStyleCnt="0"/>
      <dgm:spPr/>
    </dgm:pt>
    <dgm:pt modelId="{669A67AB-09D6-4D7B-A572-67443DD90EE1}" type="pres">
      <dgm:prSet presAssocID="{93105323-C0DE-4F06-84F3-5F97D4D5EB76}" presName="box" presStyleLbl="node1" presStyleIdx="1" presStyleCnt="3"/>
      <dgm:spPr/>
      <dgm:t>
        <a:bodyPr/>
        <a:lstStyle/>
        <a:p>
          <a:endParaRPr lang="ru-RU"/>
        </a:p>
      </dgm:t>
    </dgm:pt>
    <dgm:pt modelId="{B9108159-50ED-4707-9045-4AA0D9BE3D02}" type="pres">
      <dgm:prSet presAssocID="{93105323-C0DE-4F06-84F3-5F97D4D5EB76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1"/>
          </a:solidFill>
        </a:ln>
      </dgm:spPr>
    </dgm:pt>
    <dgm:pt modelId="{BB9E1688-C979-4ACD-B3F8-CAE68CCE9D1A}" type="pres">
      <dgm:prSet presAssocID="{93105323-C0DE-4F06-84F3-5F97D4D5EB7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C1CC2-5400-4524-9369-A507E668AA0A}" type="pres">
      <dgm:prSet presAssocID="{6E759EF5-9726-4D39-A9EA-2132D4666EC6}" presName="spacer" presStyleCnt="0"/>
      <dgm:spPr/>
    </dgm:pt>
    <dgm:pt modelId="{2DCA7DAC-C66C-4FB4-99B2-84262E268980}" type="pres">
      <dgm:prSet presAssocID="{E2CF603B-B254-4621-B798-12B5A7EEEE60}" presName="comp" presStyleCnt="0"/>
      <dgm:spPr/>
    </dgm:pt>
    <dgm:pt modelId="{20B8A00E-13DF-49CB-9031-696211143E8D}" type="pres">
      <dgm:prSet presAssocID="{E2CF603B-B254-4621-B798-12B5A7EEEE60}" presName="box" presStyleLbl="node1" presStyleIdx="2" presStyleCnt="3"/>
      <dgm:spPr/>
      <dgm:t>
        <a:bodyPr/>
        <a:lstStyle/>
        <a:p>
          <a:endParaRPr lang="ru-RU"/>
        </a:p>
      </dgm:t>
    </dgm:pt>
    <dgm:pt modelId="{A240350F-8CD6-45FA-8946-5A878F6FD535}" type="pres">
      <dgm:prSet presAssocID="{E2CF603B-B254-4621-B798-12B5A7EEEE60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28575"/>
      </dgm:spPr>
    </dgm:pt>
    <dgm:pt modelId="{25DFA0C5-425C-4DB5-AB8F-3FFECF3B7C82}" type="pres">
      <dgm:prSet presAssocID="{E2CF603B-B254-4621-B798-12B5A7EEEE6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C1C65E-31DE-4F4C-9093-07890ACE06AC}" srcId="{0CD60556-B0CC-4C49-9C45-5B1B60AA6062}" destId="{E2CF603B-B254-4621-B798-12B5A7EEEE60}" srcOrd="2" destOrd="0" parTransId="{FD8EE9E7-F6FA-4C6D-8DB4-03AB6AB6899D}" sibTransId="{012777AC-F605-4734-BD4C-5B6006BCC852}"/>
    <dgm:cxn modelId="{AEA4E9B1-15D6-41B3-9B47-E04C0761F54C}" srcId="{E2CF603B-B254-4621-B798-12B5A7EEEE60}" destId="{59A077F2-CD75-4255-AF28-216575CEC472}" srcOrd="0" destOrd="0" parTransId="{B7EEA8B7-FC7A-4544-BDB9-7D281F37AAC4}" sibTransId="{5022BB9A-F513-4AD5-B98E-E88272689061}"/>
    <dgm:cxn modelId="{174E9A34-8B56-428B-9C4B-7408583081F7}" type="presOf" srcId="{F5AF9045-91FE-418A-8C1A-75B2CBEAB09F}" destId="{27C7D280-E6BB-46F5-B355-AD71AF610565}" srcOrd="0" destOrd="1" presId="urn:microsoft.com/office/officeart/2005/8/layout/vList4"/>
    <dgm:cxn modelId="{88E9F85B-20C5-42E8-92F4-086843DD52B0}" type="presOf" srcId="{2444D8F7-66B4-4565-B0E2-6954326D5527}" destId="{27C7D280-E6BB-46F5-B355-AD71AF610565}" srcOrd="0" destOrd="0" presId="urn:microsoft.com/office/officeart/2005/8/layout/vList4"/>
    <dgm:cxn modelId="{3C21E203-759E-4294-A792-8095D5DB6749}" srcId="{93105323-C0DE-4F06-84F3-5F97D4D5EB76}" destId="{C3960451-04A9-4E06-8E22-C7F2BC54FDBC}" srcOrd="0" destOrd="0" parTransId="{C2F1EB4C-3A73-4338-9DAB-D71033C11440}" sibTransId="{B5480271-9A2B-4996-AF30-5426A2722785}"/>
    <dgm:cxn modelId="{82D66120-B999-46E7-BFD3-CB7589E4C2AF}" type="presOf" srcId="{93105323-C0DE-4F06-84F3-5F97D4D5EB76}" destId="{BB9E1688-C979-4ACD-B3F8-CAE68CCE9D1A}" srcOrd="1" destOrd="0" presId="urn:microsoft.com/office/officeart/2005/8/layout/vList4"/>
    <dgm:cxn modelId="{18AD385B-8D1D-4D9D-B542-34E332ED7002}" type="presOf" srcId="{93105323-C0DE-4F06-84F3-5F97D4D5EB76}" destId="{669A67AB-09D6-4D7B-A572-67443DD90EE1}" srcOrd="0" destOrd="0" presId="urn:microsoft.com/office/officeart/2005/8/layout/vList4"/>
    <dgm:cxn modelId="{80C3CFFF-E946-4BC1-969E-949F70B18283}" type="presOf" srcId="{2444D8F7-66B4-4565-B0E2-6954326D5527}" destId="{C93D3BA5-E277-41DE-A062-0E698F75143F}" srcOrd="1" destOrd="0" presId="urn:microsoft.com/office/officeart/2005/8/layout/vList4"/>
    <dgm:cxn modelId="{226CAB4D-7F81-40B3-9CBB-F084CC71E947}" type="presOf" srcId="{C3960451-04A9-4E06-8E22-C7F2BC54FDBC}" destId="{BB9E1688-C979-4ACD-B3F8-CAE68CCE9D1A}" srcOrd="1" destOrd="1" presId="urn:microsoft.com/office/officeart/2005/8/layout/vList4"/>
    <dgm:cxn modelId="{E08166DF-68A7-44EF-A53F-B126CB4DF2BB}" type="presOf" srcId="{E2CF603B-B254-4621-B798-12B5A7EEEE60}" destId="{25DFA0C5-425C-4DB5-AB8F-3FFECF3B7C82}" srcOrd="1" destOrd="0" presId="urn:microsoft.com/office/officeart/2005/8/layout/vList4"/>
    <dgm:cxn modelId="{135F3683-CF42-4E9B-9384-967CD2247D43}" type="presOf" srcId="{E2CF603B-B254-4621-B798-12B5A7EEEE60}" destId="{20B8A00E-13DF-49CB-9031-696211143E8D}" srcOrd="0" destOrd="0" presId="urn:microsoft.com/office/officeart/2005/8/layout/vList4"/>
    <dgm:cxn modelId="{0B78022C-64EC-45FB-A707-F5FD2765AC50}" srcId="{0CD60556-B0CC-4C49-9C45-5B1B60AA6062}" destId="{93105323-C0DE-4F06-84F3-5F97D4D5EB76}" srcOrd="1" destOrd="0" parTransId="{1F17DC84-099C-4D58-B4BF-43FC561E1B04}" sibTransId="{6E759EF5-9726-4D39-A9EA-2132D4666EC6}"/>
    <dgm:cxn modelId="{080F6131-368E-43EE-B5E8-9105C142C26D}" srcId="{2444D8F7-66B4-4565-B0E2-6954326D5527}" destId="{F5AF9045-91FE-418A-8C1A-75B2CBEAB09F}" srcOrd="0" destOrd="0" parTransId="{1E7E1F0D-5E03-48CA-87D0-86B7FD80DD2F}" sibTransId="{91DFD187-6CA9-4233-AE38-78DA5E4CA5E7}"/>
    <dgm:cxn modelId="{139818E5-5FE2-4160-A1F8-E9F1DA135345}" srcId="{0CD60556-B0CC-4C49-9C45-5B1B60AA6062}" destId="{2444D8F7-66B4-4565-B0E2-6954326D5527}" srcOrd="0" destOrd="0" parTransId="{3A5D238F-B8EF-4706-ADF7-C67E6A093EBA}" sibTransId="{D49F5FC5-20B1-42A0-913A-20F504805388}"/>
    <dgm:cxn modelId="{7999DA54-2602-4859-8A38-A27A57DC5E6D}" type="presOf" srcId="{F5AF9045-91FE-418A-8C1A-75B2CBEAB09F}" destId="{C93D3BA5-E277-41DE-A062-0E698F75143F}" srcOrd="1" destOrd="1" presId="urn:microsoft.com/office/officeart/2005/8/layout/vList4"/>
    <dgm:cxn modelId="{3C84870E-CC4D-4643-A9D7-BD8630E3CB48}" type="presOf" srcId="{0CD60556-B0CC-4C49-9C45-5B1B60AA6062}" destId="{962BE819-F090-4631-9AA5-DDBB05ABA9CE}" srcOrd="0" destOrd="0" presId="urn:microsoft.com/office/officeart/2005/8/layout/vList4"/>
    <dgm:cxn modelId="{8003647F-01DE-4AEF-B9DC-3AD764148573}" type="presOf" srcId="{C3960451-04A9-4E06-8E22-C7F2BC54FDBC}" destId="{669A67AB-09D6-4D7B-A572-67443DD90EE1}" srcOrd="0" destOrd="1" presId="urn:microsoft.com/office/officeart/2005/8/layout/vList4"/>
    <dgm:cxn modelId="{9D1399CB-52B2-43E5-8952-11609D0E315F}" type="presOf" srcId="{59A077F2-CD75-4255-AF28-216575CEC472}" destId="{25DFA0C5-425C-4DB5-AB8F-3FFECF3B7C82}" srcOrd="1" destOrd="1" presId="urn:microsoft.com/office/officeart/2005/8/layout/vList4"/>
    <dgm:cxn modelId="{5EB5B44B-0D5E-4DF6-BCB3-FB16759819E9}" type="presOf" srcId="{59A077F2-CD75-4255-AF28-216575CEC472}" destId="{20B8A00E-13DF-49CB-9031-696211143E8D}" srcOrd="0" destOrd="1" presId="urn:microsoft.com/office/officeart/2005/8/layout/vList4"/>
    <dgm:cxn modelId="{1B090C84-E069-4593-AD96-8C5E1DEC1C93}" type="presParOf" srcId="{962BE819-F090-4631-9AA5-DDBB05ABA9CE}" destId="{FF49B1F7-E00D-462E-8CBD-F48A8F69A62E}" srcOrd="0" destOrd="0" presId="urn:microsoft.com/office/officeart/2005/8/layout/vList4"/>
    <dgm:cxn modelId="{8849D254-0C5B-47B5-8211-A9CD857077CC}" type="presParOf" srcId="{FF49B1F7-E00D-462E-8CBD-F48A8F69A62E}" destId="{27C7D280-E6BB-46F5-B355-AD71AF610565}" srcOrd="0" destOrd="0" presId="urn:microsoft.com/office/officeart/2005/8/layout/vList4"/>
    <dgm:cxn modelId="{90C38601-9456-48D6-90D1-CD3FC58A743A}" type="presParOf" srcId="{FF49B1F7-E00D-462E-8CBD-F48A8F69A62E}" destId="{B7EE47F3-6EAB-4AE5-8DB6-E090B5728810}" srcOrd="1" destOrd="0" presId="urn:microsoft.com/office/officeart/2005/8/layout/vList4"/>
    <dgm:cxn modelId="{9A153046-0502-4D15-82C2-453766602C1A}" type="presParOf" srcId="{FF49B1F7-E00D-462E-8CBD-F48A8F69A62E}" destId="{C93D3BA5-E277-41DE-A062-0E698F75143F}" srcOrd="2" destOrd="0" presId="urn:microsoft.com/office/officeart/2005/8/layout/vList4"/>
    <dgm:cxn modelId="{BDFC5947-A22B-4034-B58D-39181253B0E8}" type="presParOf" srcId="{962BE819-F090-4631-9AA5-DDBB05ABA9CE}" destId="{89AAE67D-405E-46B3-BF63-56B0FAAD0A46}" srcOrd="1" destOrd="0" presId="urn:microsoft.com/office/officeart/2005/8/layout/vList4"/>
    <dgm:cxn modelId="{F0B10F81-F569-41DF-B1EE-E9FEB59F57D7}" type="presParOf" srcId="{962BE819-F090-4631-9AA5-DDBB05ABA9CE}" destId="{6341F616-8DEB-4774-B473-2087CC324BC1}" srcOrd="2" destOrd="0" presId="urn:microsoft.com/office/officeart/2005/8/layout/vList4"/>
    <dgm:cxn modelId="{D9431956-45A5-4B57-9EB5-69A006DF03AE}" type="presParOf" srcId="{6341F616-8DEB-4774-B473-2087CC324BC1}" destId="{669A67AB-09D6-4D7B-A572-67443DD90EE1}" srcOrd="0" destOrd="0" presId="urn:microsoft.com/office/officeart/2005/8/layout/vList4"/>
    <dgm:cxn modelId="{60D81ADA-E16E-45A5-A455-26D4C9C50CCC}" type="presParOf" srcId="{6341F616-8DEB-4774-B473-2087CC324BC1}" destId="{B9108159-50ED-4707-9045-4AA0D9BE3D02}" srcOrd="1" destOrd="0" presId="urn:microsoft.com/office/officeart/2005/8/layout/vList4"/>
    <dgm:cxn modelId="{A89EC913-BF28-4DE9-963A-4D86DE96FE53}" type="presParOf" srcId="{6341F616-8DEB-4774-B473-2087CC324BC1}" destId="{BB9E1688-C979-4ACD-B3F8-CAE68CCE9D1A}" srcOrd="2" destOrd="0" presId="urn:microsoft.com/office/officeart/2005/8/layout/vList4"/>
    <dgm:cxn modelId="{34F67A7E-83FC-45EE-A010-FDA4CD44A0D7}" type="presParOf" srcId="{962BE819-F090-4631-9AA5-DDBB05ABA9CE}" destId="{AF5C1CC2-5400-4524-9369-A507E668AA0A}" srcOrd="3" destOrd="0" presId="urn:microsoft.com/office/officeart/2005/8/layout/vList4"/>
    <dgm:cxn modelId="{B46EE156-DBA4-478C-BB1A-F599E54ACD79}" type="presParOf" srcId="{962BE819-F090-4631-9AA5-DDBB05ABA9CE}" destId="{2DCA7DAC-C66C-4FB4-99B2-84262E268980}" srcOrd="4" destOrd="0" presId="urn:microsoft.com/office/officeart/2005/8/layout/vList4"/>
    <dgm:cxn modelId="{A5898C25-B180-4EFD-8661-5A45B8817055}" type="presParOf" srcId="{2DCA7DAC-C66C-4FB4-99B2-84262E268980}" destId="{20B8A00E-13DF-49CB-9031-696211143E8D}" srcOrd="0" destOrd="0" presId="urn:microsoft.com/office/officeart/2005/8/layout/vList4"/>
    <dgm:cxn modelId="{4F477782-52F8-4986-AF28-E376B4B5F0E1}" type="presParOf" srcId="{2DCA7DAC-C66C-4FB4-99B2-84262E268980}" destId="{A240350F-8CD6-45FA-8946-5A878F6FD535}" srcOrd="1" destOrd="0" presId="urn:microsoft.com/office/officeart/2005/8/layout/vList4"/>
    <dgm:cxn modelId="{33BB8DC2-1F60-4296-B788-2749297EC913}" type="presParOf" srcId="{2DCA7DAC-C66C-4FB4-99B2-84262E268980}" destId="{25DFA0C5-425C-4DB5-AB8F-3FFECF3B7C82}" srcOrd="2" destOrd="0" presId="urn:microsoft.com/office/officeart/2005/8/layout/vList4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353BD99-7113-4356-8179-27547203DBA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ECB728-0986-4B43-9373-7A08AD565EAC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1. сосуды</a:t>
          </a:r>
          <a:endParaRPr lang="ru-RU" dirty="0"/>
        </a:p>
      </dgm:t>
    </dgm:pt>
    <dgm:pt modelId="{FE7010A5-52E2-43A4-83CC-3DAA5CCAC981}" type="parTrans" cxnId="{4E46413D-CAD0-4B97-A997-E4307F6F9141}">
      <dgm:prSet/>
      <dgm:spPr/>
      <dgm:t>
        <a:bodyPr/>
        <a:lstStyle/>
        <a:p>
          <a:endParaRPr lang="ru-RU"/>
        </a:p>
      </dgm:t>
    </dgm:pt>
    <dgm:pt modelId="{7DFDB34B-4223-4FA5-AFD2-3053ADA16C5C}" type="sibTrans" cxnId="{4E46413D-CAD0-4B97-A997-E4307F6F9141}">
      <dgm:prSet/>
      <dgm:spPr/>
      <dgm:t>
        <a:bodyPr/>
        <a:lstStyle/>
        <a:p>
          <a:endParaRPr lang="ru-RU"/>
        </a:p>
      </dgm:t>
    </dgm:pt>
    <dgm:pt modelId="{C921D7E3-95F5-4CF4-A4F1-C72EE4F59261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2. камбий</a:t>
          </a:r>
          <a:endParaRPr lang="ru-RU" dirty="0"/>
        </a:p>
      </dgm:t>
    </dgm:pt>
    <dgm:pt modelId="{3A879647-FB90-412F-9226-26E9EE058A0E}" type="parTrans" cxnId="{CBE1CC81-2DDF-469A-A775-951B427E0649}">
      <dgm:prSet/>
      <dgm:spPr/>
      <dgm:t>
        <a:bodyPr/>
        <a:lstStyle/>
        <a:p>
          <a:endParaRPr lang="ru-RU"/>
        </a:p>
      </dgm:t>
    </dgm:pt>
    <dgm:pt modelId="{62B477E1-4C34-4C8A-99D5-309385780369}" type="sibTrans" cxnId="{CBE1CC81-2DDF-469A-A775-951B427E0649}">
      <dgm:prSet/>
      <dgm:spPr/>
      <dgm:t>
        <a:bodyPr/>
        <a:lstStyle/>
        <a:p>
          <a:endParaRPr lang="ru-RU"/>
        </a:p>
      </dgm:t>
    </dgm:pt>
    <dgm:pt modelId="{60CF3713-67DD-4178-80AB-AD55B7F08193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3. луб</a:t>
          </a:r>
          <a:endParaRPr lang="ru-RU" dirty="0"/>
        </a:p>
      </dgm:t>
    </dgm:pt>
    <dgm:pt modelId="{5842946B-6378-46D9-86A2-F8B171B615B3}" type="parTrans" cxnId="{9737D83E-10D0-4C9A-9BC7-A8D087BC401D}">
      <dgm:prSet/>
      <dgm:spPr/>
      <dgm:t>
        <a:bodyPr/>
        <a:lstStyle/>
        <a:p>
          <a:endParaRPr lang="ru-RU"/>
        </a:p>
      </dgm:t>
    </dgm:pt>
    <dgm:pt modelId="{5C569E6C-320F-476A-A8DD-089A9C080233}" type="sibTrans" cxnId="{9737D83E-10D0-4C9A-9BC7-A8D087BC401D}">
      <dgm:prSet/>
      <dgm:spPr/>
      <dgm:t>
        <a:bodyPr/>
        <a:lstStyle/>
        <a:p>
          <a:endParaRPr lang="ru-RU"/>
        </a:p>
      </dgm:t>
    </dgm:pt>
    <dgm:pt modelId="{B52C0F67-99A3-4B80-818F-550119776C99}" type="pres">
      <dgm:prSet presAssocID="{A353BD99-7113-4356-8179-27547203DBA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7C73FA-6D31-44EF-9292-5102A17ED676}" type="pres">
      <dgm:prSet presAssocID="{B0ECB728-0986-4B43-9373-7A08AD565EAC}" presName="comp" presStyleCnt="0"/>
      <dgm:spPr/>
    </dgm:pt>
    <dgm:pt modelId="{5B6C99E2-940B-4884-973F-129115C2E3B3}" type="pres">
      <dgm:prSet presAssocID="{B0ECB728-0986-4B43-9373-7A08AD565EAC}" presName="box" presStyleLbl="node1" presStyleIdx="0" presStyleCnt="3"/>
      <dgm:spPr/>
      <dgm:t>
        <a:bodyPr/>
        <a:lstStyle/>
        <a:p>
          <a:endParaRPr lang="ru-RU"/>
        </a:p>
      </dgm:t>
    </dgm:pt>
    <dgm:pt modelId="{16695994-6EEA-46F8-B92F-6232844CCEC5}" type="pres">
      <dgm:prSet presAssocID="{B0ECB728-0986-4B43-9373-7A08AD565EAC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A1F6EEB-FB47-4151-B5B2-376FCDB9073A}" type="pres">
      <dgm:prSet presAssocID="{B0ECB728-0986-4B43-9373-7A08AD565EA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79995D-4121-4C4D-93B4-EDD1148252DE}" type="pres">
      <dgm:prSet presAssocID="{7DFDB34B-4223-4FA5-AFD2-3053ADA16C5C}" presName="spacer" presStyleCnt="0"/>
      <dgm:spPr/>
    </dgm:pt>
    <dgm:pt modelId="{CA9B70BE-89B2-4AFB-BB82-F5DFA7686D15}" type="pres">
      <dgm:prSet presAssocID="{C921D7E3-95F5-4CF4-A4F1-C72EE4F59261}" presName="comp" presStyleCnt="0"/>
      <dgm:spPr/>
    </dgm:pt>
    <dgm:pt modelId="{7FEBF231-E378-41D2-A4D6-7E9A3B1E8C70}" type="pres">
      <dgm:prSet presAssocID="{C921D7E3-95F5-4CF4-A4F1-C72EE4F59261}" presName="box" presStyleLbl="node1" presStyleIdx="1" presStyleCnt="3" custLinFactNeighborX="0" custLinFactNeighborY="-1072"/>
      <dgm:spPr/>
      <dgm:t>
        <a:bodyPr/>
        <a:lstStyle/>
        <a:p>
          <a:endParaRPr lang="ru-RU"/>
        </a:p>
      </dgm:t>
    </dgm:pt>
    <dgm:pt modelId="{3D4D5F40-904D-4EC9-BF9D-EC7A2ED57C44}" type="pres">
      <dgm:prSet presAssocID="{C921D7E3-95F5-4CF4-A4F1-C72EE4F59261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5310F72-9323-4CBF-BDA4-666D1927E24A}" type="pres">
      <dgm:prSet presAssocID="{C921D7E3-95F5-4CF4-A4F1-C72EE4F5926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2755AF-6C2F-450A-998C-C2D73ECE9BDE}" type="pres">
      <dgm:prSet presAssocID="{62B477E1-4C34-4C8A-99D5-309385780369}" presName="spacer" presStyleCnt="0"/>
      <dgm:spPr/>
    </dgm:pt>
    <dgm:pt modelId="{6326EBAE-FB41-4FD0-B4BF-C9D0847DF4AD}" type="pres">
      <dgm:prSet presAssocID="{60CF3713-67DD-4178-80AB-AD55B7F08193}" presName="comp" presStyleCnt="0"/>
      <dgm:spPr/>
    </dgm:pt>
    <dgm:pt modelId="{5AB917A6-0479-4892-8EA2-141115A8F48E}" type="pres">
      <dgm:prSet presAssocID="{60CF3713-67DD-4178-80AB-AD55B7F08193}" presName="box" presStyleLbl="node1" presStyleIdx="2" presStyleCnt="3"/>
      <dgm:spPr/>
      <dgm:t>
        <a:bodyPr/>
        <a:lstStyle/>
        <a:p>
          <a:endParaRPr lang="ru-RU"/>
        </a:p>
      </dgm:t>
    </dgm:pt>
    <dgm:pt modelId="{CE93848F-CF1A-4880-A9F0-A61945FA171E}" type="pres">
      <dgm:prSet presAssocID="{60CF3713-67DD-4178-80AB-AD55B7F08193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D958B7F-41A9-44D4-82C8-1BEB4DD7858E}" type="pres">
      <dgm:prSet presAssocID="{60CF3713-67DD-4178-80AB-AD55B7F0819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46413D-CAD0-4B97-A997-E4307F6F9141}" srcId="{A353BD99-7113-4356-8179-27547203DBAE}" destId="{B0ECB728-0986-4B43-9373-7A08AD565EAC}" srcOrd="0" destOrd="0" parTransId="{FE7010A5-52E2-43A4-83CC-3DAA5CCAC981}" sibTransId="{7DFDB34B-4223-4FA5-AFD2-3053ADA16C5C}"/>
    <dgm:cxn modelId="{0C7AA470-B549-4012-B365-A1B9D3296FA4}" type="presOf" srcId="{60CF3713-67DD-4178-80AB-AD55B7F08193}" destId="{5D958B7F-41A9-44D4-82C8-1BEB4DD7858E}" srcOrd="1" destOrd="0" presId="urn:microsoft.com/office/officeart/2005/8/layout/vList4"/>
    <dgm:cxn modelId="{722791A7-AE63-4FE4-AA22-6741F56508F8}" type="presOf" srcId="{B0ECB728-0986-4B43-9373-7A08AD565EAC}" destId="{6A1F6EEB-FB47-4151-B5B2-376FCDB9073A}" srcOrd="1" destOrd="0" presId="urn:microsoft.com/office/officeart/2005/8/layout/vList4"/>
    <dgm:cxn modelId="{E3FE7EA0-D85F-4F80-8EC6-F978732748E8}" type="presOf" srcId="{A353BD99-7113-4356-8179-27547203DBAE}" destId="{B52C0F67-99A3-4B80-818F-550119776C99}" srcOrd="0" destOrd="0" presId="urn:microsoft.com/office/officeart/2005/8/layout/vList4"/>
    <dgm:cxn modelId="{5601C5AA-8DAB-4238-B9E5-EFD648F66EFC}" type="presOf" srcId="{60CF3713-67DD-4178-80AB-AD55B7F08193}" destId="{5AB917A6-0479-4892-8EA2-141115A8F48E}" srcOrd="0" destOrd="0" presId="urn:microsoft.com/office/officeart/2005/8/layout/vList4"/>
    <dgm:cxn modelId="{9A2EF25E-4CB7-4200-B134-07ED9F659E4B}" type="presOf" srcId="{B0ECB728-0986-4B43-9373-7A08AD565EAC}" destId="{5B6C99E2-940B-4884-973F-129115C2E3B3}" srcOrd="0" destOrd="0" presId="urn:microsoft.com/office/officeart/2005/8/layout/vList4"/>
    <dgm:cxn modelId="{CBE1CC81-2DDF-469A-A775-951B427E0649}" srcId="{A353BD99-7113-4356-8179-27547203DBAE}" destId="{C921D7E3-95F5-4CF4-A4F1-C72EE4F59261}" srcOrd="1" destOrd="0" parTransId="{3A879647-FB90-412F-9226-26E9EE058A0E}" sibTransId="{62B477E1-4C34-4C8A-99D5-309385780369}"/>
    <dgm:cxn modelId="{0F2BDE8F-D260-43CB-A918-567E949953F7}" type="presOf" srcId="{C921D7E3-95F5-4CF4-A4F1-C72EE4F59261}" destId="{65310F72-9323-4CBF-BDA4-666D1927E24A}" srcOrd="1" destOrd="0" presId="urn:microsoft.com/office/officeart/2005/8/layout/vList4"/>
    <dgm:cxn modelId="{9737D83E-10D0-4C9A-9BC7-A8D087BC401D}" srcId="{A353BD99-7113-4356-8179-27547203DBAE}" destId="{60CF3713-67DD-4178-80AB-AD55B7F08193}" srcOrd="2" destOrd="0" parTransId="{5842946B-6378-46D9-86A2-F8B171B615B3}" sibTransId="{5C569E6C-320F-476A-A8DD-089A9C080233}"/>
    <dgm:cxn modelId="{B33FE1C5-9347-425A-A5C6-3F8797C60A48}" type="presOf" srcId="{C921D7E3-95F5-4CF4-A4F1-C72EE4F59261}" destId="{7FEBF231-E378-41D2-A4D6-7E9A3B1E8C70}" srcOrd="0" destOrd="0" presId="urn:microsoft.com/office/officeart/2005/8/layout/vList4"/>
    <dgm:cxn modelId="{4C970E50-8E16-4DDC-ACA1-2F7BA79563BE}" type="presParOf" srcId="{B52C0F67-99A3-4B80-818F-550119776C99}" destId="{D37C73FA-6D31-44EF-9292-5102A17ED676}" srcOrd="0" destOrd="0" presId="urn:microsoft.com/office/officeart/2005/8/layout/vList4"/>
    <dgm:cxn modelId="{1E6B71B5-AAB0-4B9C-B5FE-54A162FB99B9}" type="presParOf" srcId="{D37C73FA-6D31-44EF-9292-5102A17ED676}" destId="{5B6C99E2-940B-4884-973F-129115C2E3B3}" srcOrd="0" destOrd="0" presId="urn:microsoft.com/office/officeart/2005/8/layout/vList4"/>
    <dgm:cxn modelId="{3F0D1BD0-8ADE-4DE7-857D-3E607C1521B0}" type="presParOf" srcId="{D37C73FA-6D31-44EF-9292-5102A17ED676}" destId="{16695994-6EEA-46F8-B92F-6232844CCEC5}" srcOrd="1" destOrd="0" presId="urn:microsoft.com/office/officeart/2005/8/layout/vList4"/>
    <dgm:cxn modelId="{297EB0E3-C6FD-4EDB-875F-7A480906919C}" type="presParOf" srcId="{D37C73FA-6D31-44EF-9292-5102A17ED676}" destId="{6A1F6EEB-FB47-4151-B5B2-376FCDB9073A}" srcOrd="2" destOrd="0" presId="urn:microsoft.com/office/officeart/2005/8/layout/vList4"/>
    <dgm:cxn modelId="{5BA8BC88-1C06-48E7-962A-056D9B8729A4}" type="presParOf" srcId="{B52C0F67-99A3-4B80-818F-550119776C99}" destId="{8179995D-4121-4C4D-93B4-EDD1148252DE}" srcOrd="1" destOrd="0" presId="urn:microsoft.com/office/officeart/2005/8/layout/vList4"/>
    <dgm:cxn modelId="{BE494AA6-C4F5-4D60-BADC-E0F1C5DB97E4}" type="presParOf" srcId="{B52C0F67-99A3-4B80-818F-550119776C99}" destId="{CA9B70BE-89B2-4AFB-BB82-F5DFA7686D15}" srcOrd="2" destOrd="0" presId="urn:microsoft.com/office/officeart/2005/8/layout/vList4"/>
    <dgm:cxn modelId="{147A5810-FDA6-45A4-890A-B1DEB6975ED5}" type="presParOf" srcId="{CA9B70BE-89B2-4AFB-BB82-F5DFA7686D15}" destId="{7FEBF231-E378-41D2-A4D6-7E9A3B1E8C70}" srcOrd="0" destOrd="0" presId="urn:microsoft.com/office/officeart/2005/8/layout/vList4"/>
    <dgm:cxn modelId="{60C997B2-9396-49A3-A1BF-F26C5ECF1111}" type="presParOf" srcId="{CA9B70BE-89B2-4AFB-BB82-F5DFA7686D15}" destId="{3D4D5F40-904D-4EC9-BF9D-EC7A2ED57C44}" srcOrd="1" destOrd="0" presId="urn:microsoft.com/office/officeart/2005/8/layout/vList4"/>
    <dgm:cxn modelId="{D2A8131E-2841-4F30-9184-F49E8D07F01F}" type="presParOf" srcId="{CA9B70BE-89B2-4AFB-BB82-F5DFA7686D15}" destId="{65310F72-9323-4CBF-BDA4-666D1927E24A}" srcOrd="2" destOrd="0" presId="urn:microsoft.com/office/officeart/2005/8/layout/vList4"/>
    <dgm:cxn modelId="{CD20E629-D873-4C69-9529-7CE055D524EB}" type="presParOf" srcId="{B52C0F67-99A3-4B80-818F-550119776C99}" destId="{F02755AF-6C2F-450A-998C-C2D73ECE9BDE}" srcOrd="3" destOrd="0" presId="urn:microsoft.com/office/officeart/2005/8/layout/vList4"/>
    <dgm:cxn modelId="{2F8399DC-72B7-4126-88D8-66FDC4D7BF22}" type="presParOf" srcId="{B52C0F67-99A3-4B80-818F-550119776C99}" destId="{6326EBAE-FB41-4FD0-B4BF-C9D0847DF4AD}" srcOrd="4" destOrd="0" presId="urn:microsoft.com/office/officeart/2005/8/layout/vList4"/>
    <dgm:cxn modelId="{E5C9E3FC-AF0F-4810-B599-957459ACCAA0}" type="presParOf" srcId="{6326EBAE-FB41-4FD0-B4BF-C9D0847DF4AD}" destId="{5AB917A6-0479-4892-8EA2-141115A8F48E}" srcOrd="0" destOrd="0" presId="urn:microsoft.com/office/officeart/2005/8/layout/vList4"/>
    <dgm:cxn modelId="{021C908C-F316-497F-8F0A-C49269353D0D}" type="presParOf" srcId="{6326EBAE-FB41-4FD0-B4BF-C9D0847DF4AD}" destId="{CE93848F-CF1A-4880-A9F0-A61945FA171E}" srcOrd="1" destOrd="0" presId="urn:microsoft.com/office/officeart/2005/8/layout/vList4"/>
    <dgm:cxn modelId="{46836F26-4AD6-4A82-8CCD-3F41B32D89D9}" type="presParOf" srcId="{6326EBAE-FB41-4FD0-B4BF-C9D0847DF4AD}" destId="{5D958B7F-41A9-44D4-82C8-1BEB4DD7858E}" srcOrd="2" destOrd="0" presId="urn:microsoft.com/office/officeart/2005/8/layout/vList4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E8D48E9-8432-4AE4-83F2-4C8A87228C1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339D6A-24B7-4D11-A326-00EBB500124F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 algn="l"/>
          <a:r>
            <a:rPr lang="ru-RU" sz="2000" b="1" dirty="0" smtClean="0"/>
            <a:t>сердце</a:t>
          </a:r>
          <a:endParaRPr lang="ru-RU" sz="2000" b="1" dirty="0"/>
        </a:p>
      </dgm:t>
    </dgm:pt>
    <dgm:pt modelId="{3D2FA03E-5DB6-456D-86AB-68408DB6163A}" type="parTrans" cxnId="{E3F47A9B-C959-4411-A889-B25792B5AED5}">
      <dgm:prSet/>
      <dgm:spPr/>
      <dgm:t>
        <a:bodyPr/>
        <a:lstStyle/>
        <a:p>
          <a:endParaRPr lang="ru-RU"/>
        </a:p>
      </dgm:t>
    </dgm:pt>
    <dgm:pt modelId="{C21AB4A5-41EA-4545-AD87-7C7D4DFC3BE6}" type="sibTrans" cxnId="{E3F47A9B-C959-4411-A889-B25792B5AED5}">
      <dgm:prSet/>
      <dgm:spPr/>
      <dgm:t>
        <a:bodyPr/>
        <a:lstStyle/>
        <a:p>
          <a:endParaRPr lang="ru-RU"/>
        </a:p>
      </dgm:t>
    </dgm:pt>
    <dgm:pt modelId="{AF711158-FF0A-49C1-A946-639C1EE9EE6E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 algn="l"/>
          <a:r>
            <a:rPr lang="ru-RU" sz="2000" b="1" dirty="0" smtClean="0"/>
            <a:t>артерии</a:t>
          </a:r>
          <a:endParaRPr lang="ru-RU" sz="2000" b="1" dirty="0"/>
        </a:p>
      </dgm:t>
    </dgm:pt>
    <dgm:pt modelId="{A4D97605-8509-43B0-80F0-3430DD66D9E8}" type="parTrans" cxnId="{9F020996-576A-4E17-AE40-C1D402113B6A}">
      <dgm:prSet/>
      <dgm:spPr/>
      <dgm:t>
        <a:bodyPr/>
        <a:lstStyle/>
        <a:p>
          <a:endParaRPr lang="ru-RU"/>
        </a:p>
      </dgm:t>
    </dgm:pt>
    <dgm:pt modelId="{C46014ED-29E5-4A1B-B655-0794A80629CF}" type="sibTrans" cxnId="{9F020996-576A-4E17-AE40-C1D402113B6A}">
      <dgm:prSet/>
      <dgm:spPr/>
      <dgm:t>
        <a:bodyPr/>
        <a:lstStyle/>
        <a:p>
          <a:endParaRPr lang="ru-RU"/>
        </a:p>
      </dgm:t>
    </dgm:pt>
    <dgm:pt modelId="{91E4D959-478B-4196-98D8-24FBEB866B39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endParaRPr lang="ru-RU" sz="1200" dirty="0" smtClean="0"/>
        </a:p>
        <a:p>
          <a:r>
            <a:rPr lang="ru-RU" sz="2000" b="1" dirty="0" smtClean="0"/>
            <a:t>капилляры</a:t>
          </a:r>
          <a:endParaRPr lang="ru-RU" sz="2000" b="1" dirty="0"/>
        </a:p>
      </dgm:t>
    </dgm:pt>
    <dgm:pt modelId="{F23B4CF4-0865-4373-A07B-7D0FBDCBF290}" type="parTrans" cxnId="{5768FD9E-D3B6-411B-8BD6-FA2A3B51FF45}">
      <dgm:prSet/>
      <dgm:spPr/>
      <dgm:t>
        <a:bodyPr/>
        <a:lstStyle/>
        <a:p>
          <a:endParaRPr lang="ru-RU"/>
        </a:p>
      </dgm:t>
    </dgm:pt>
    <dgm:pt modelId="{32C619C8-86B1-4065-BCD3-FC02F9A06E70}" type="sibTrans" cxnId="{5768FD9E-D3B6-411B-8BD6-FA2A3B51FF45}">
      <dgm:prSet/>
      <dgm:spPr/>
      <dgm:t>
        <a:bodyPr/>
        <a:lstStyle/>
        <a:p>
          <a:endParaRPr lang="ru-RU"/>
        </a:p>
      </dgm:t>
    </dgm:pt>
    <dgm:pt modelId="{3A87D61A-CDCB-4B76-815B-E58A5389E2BA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endParaRPr lang="ru-RU" sz="900" dirty="0"/>
        </a:p>
      </dgm:t>
    </dgm:pt>
    <dgm:pt modelId="{8E27B2FC-E52E-4BDB-B40A-015BC2FE6FCD}" type="parTrans" cxnId="{8D5ED180-AA74-46FD-99DC-97D8E0CAAF2D}">
      <dgm:prSet/>
      <dgm:spPr/>
      <dgm:t>
        <a:bodyPr/>
        <a:lstStyle/>
        <a:p>
          <a:endParaRPr lang="ru-RU"/>
        </a:p>
      </dgm:t>
    </dgm:pt>
    <dgm:pt modelId="{9E226D27-7254-4A1D-BD2C-7DF1A87B05A5}" type="sibTrans" cxnId="{8D5ED180-AA74-46FD-99DC-97D8E0CAAF2D}">
      <dgm:prSet/>
      <dgm:spPr/>
      <dgm:t>
        <a:bodyPr/>
        <a:lstStyle/>
        <a:p>
          <a:endParaRPr lang="ru-RU"/>
        </a:p>
      </dgm:t>
    </dgm:pt>
    <dgm:pt modelId="{3BCD85E0-DBB5-475E-B491-DEBEF9E3691A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endParaRPr lang="ru-RU" sz="900" dirty="0"/>
        </a:p>
      </dgm:t>
    </dgm:pt>
    <dgm:pt modelId="{FCE57450-B573-4D80-907B-EFB8B8F80282}" type="parTrans" cxnId="{FC19E98E-6847-4662-9E8D-25151626267E}">
      <dgm:prSet/>
      <dgm:spPr/>
      <dgm:t>
        <a:bodyPr/>
        <a:lstStyle/>
        <a:p>
          <a:endParaRPr lang="ru-RU"/>
        </a:p>
      </dgm:t>
    </dgm:pt>
    <dgm:pt modelId="{4950AEB8-F2FB-4F91-AC05-A2AB7D44393D}" type="sibTrans" cxnId="{FC19E98E-6847-4662-9E8D-25151626267E}">
      <dgm:prSet/>
      <dgm:spPr/>
      <dgm:t>
        <a:bodyPr/>
        <a:lstStyle/>
        <a:p>
          <a:endParaRPr lang="ru-RU"/>
        </a:p>
      </dgm:t>
    </dgm:pt>
    <dgm:pt modelId="{B2C098C0-F24E-4559-8EE1-8D14B092AE83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endParaRPr lang="ru-RU" sz="900" dirty="0"/>
        </a:p>
      </dgm:t>
    </dgm:pt>
    <dgm:pt modelId="{707F74E5-3C0B-40A2-B489-B3DAB61AF2D2}" type="parTrans" cxnId="{B3BC5F7D-3214-4EA1-8C8A-952BC2C12A08}">
      <dgm:prSet/>
      <dgm:spPr/>
      <dgm:t>
        <a:bodyPr/>
        <a:lstStyle/>
        <a:p>
          <a:endParaRPr lang="ru-RU"/>
        </a:p>
      </dgm:t>
    </dgm:pt>
    <dgm:pt modelId="{4AEC3679-ABB3-4CA2-ACBC-4A9C122D047C}" type="sibTrans" cxnId="{B3BC5F7D-3214-4EA1-8C8A-952BC2C12A08}">
      <dgm:prSet/>
      <dgm:spPr/>
      <dgm:t>
        <a:bodyPr/>
        <a:lstStyle/>
        <a:p>
          <a:endParaRPr lang="ru-RU"/>
        </a:p>
      </dgm:t>
    </dgm:pt>
    <dgm:pt modelId="{F8D6DA28-0A7F-4533-A006-B6145666725C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ru-RU" sz="2000" b="1" dirty="0" smtClean="0"/>
            <a:t>вены</a:t>
          </a:r>
          <a:endParaRPr lang="ru-RU" sz="2000" b="1" dirty="0"/>
        </a:p>
      </dgm:t>
    </dgm:pt>
    <dgm:pt modelId="{E4F9933B-3A8C-4CA3-8093-A05CE1C17A1B}" type="parTrans" cxnId="{CFB15B34-72DB-40CB-A643-BFF20A289267}">
      <dgm:prSet/>
      <dgm:spPr/>
      <dgm:t>
        <a:bodyPr/>
        <a:lstStyle/>
        <a:p>
          <a:endParaRPr lang="ru-RU"/>
        </a:p>
      </dgm:t>
    </dgm:pt>
    <dgm:pt modelId="{C6E80743-4BBE-4E14-8277-28B2A1A74BAF}" type="sibTrans" cxnId="{CFB15B34-72DB-40CB-A643-BFF20A289267}">
      <dgm:prSet/>
      <dgm:spPr/>
      <dgm:t>
        <a:bodyPr/>
        <a:lstStyle/>
        <a:p>
          <a:endParaRPr lang="ru-RU"/>
        </a:p>
      </dgm:t>
    </dgm:pt>
    <dgm:pt modelId="{AA2C8E75-D2EB-43F0-B765-2C8E4D691FB5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ru-RU" sz="2000" b="1" dirty="0" smtClean="0"/>
            <a:t>кровь</a:t>
          </a:r>
          <a:endParaRPr lang="ru-RU" sz="2000" b="1" dirty="0"/>
        </a:p>
      </dgm:t>
    </dgm:pt>
    <dgm:pt modelId="{C6BE9CD5-5518-4FCD-AB13-3D0822F61B7A}" type="parTrans" cxnId="{DC92F603-2DF8-4972-A7E8-B82EA02198B0}">
      <dgm:prSet/>
      <dgm:spPr/>
      <dgm:t>
        <a:bodyPr/>
        <a:lstStyle/>
        <a:p>
          <a:endParaRPr lang="ru-RU"/>
        </a:p>
      </dgm:t>
    </dgm:pt>
    <dgm:pt modelId="{F384ABE8-96CC-4AB8-8D05-4A810A1A350A}" type="sibTrans" cxnId="{DC92F603-2DF8-4972-A7E8-B82EA02198B0}">
      <dgm:prSet/>
      <dgm:spPr/>
      <dgm:t>
        <a:bodyPr/>
        <a:lstStyle/>
        <a:p>
          <a:endParaRPr lang="ru-RU"/>
        </a:p>
      </dgm:t>
    </dgm:pt>
    <dgm:pt modelId="{0C4A32F2-F6B4-4828-8847-A4839B9FD101}" type="pres">
      <dgm:prSet presAssocID="{1E8D48E9-8432-4AE4-83F2-4C8A87228C1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B38B34-DAE2-443F-AE4A-B9EAEB506362}" type="pres">
      <dgm:prSet presAssocID="{E0339D6A-24B7-4D11-A326-00EBB500124F}" presName="comp" presStyleCnt="0"/>
      <dgm:spPr/>
    </dgm:pt>
    <dgm:pt modelId="{AF58A2C1-0AE0-4063-ADEB-ABA7E5276573}" type="pres">
      <dgm:prSet presAssocID="{E0339D6A-24B7-4D11-A326-00EBB500124F}" presName="box" presStyleLbl="node1" presStyleIdx="0" presStyleCnt="5"/>
      <dgm:spPr/>
      <dgm:t>
        <a:bodyPr/>
        <a:lstStyle/>
        <a:p>
          <a:endParaRPr lang="ru-RU"/>
        </a:p>
      </dgm:t>
    </dgm:pt>
    <dgm:pt modelId="{9083623B-C710-48C9-8E6D-DB6E9F14E12A}" type="pres">
      <dgm:prSet presAssocID="{E0339D6A-24B7-4D11-A326-00EBB500124F}" presName="img" presStyleLbl="fgImgPlace1" presStyleIdx="0" presStyleCnt="5" custScaleX="111294" custScaleY="107582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E07DF3D8-4B23-43F1-9A7F-988C6EC5080C}" type="pres">
      <dgm:prSet presAssocID="{E0339D6A-24B7-4D11-A326-00EBB500124F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0CBCE7-53FE-41D3-B81D-A39866D6E18D}" type="pres">
      <dgm:prSet presAssocID="{C21AB4A5-41EA-4545-AD87-7C7D4DFC3BE6}" presName="spacer" presStyleCnt="0"/>
      <dgm:spPr/>
    </dgm:pt>
    <dgm:pt modelId="{2AB5C981-C3A8-437A-A087-6A9567098DE9}" type="pres">
      <dgm:prSet presAssocID="{AF711158-FF0A-49C1-A946-639C1EE9EE6E}" presName="comp" presStyleCnt="0"/>
      <dgm:spPr/>
    </dgm:pt>
    <dgm:pt modelId="{2D0D6599-1CE9-442E-BAC7-92726AAADA57}" type="pres">
      <dgm:prSet presAssocID="{AF711158-FF0A-49C1-A946-639C1EE9EE6E}" presName="box" presStyleLbl="node1" presStyleIdx="1" presStyleCnt="5"/>
      <dgm:spPr/>
      <dgm:t>
        <a:bodyPr/>
        <a:lstStyle/>
        <a:p>
          <a:endParaRPr lang="ru-RU"/>
        </a:p>
      </dgm:t>
    </dgm:pt>
    <dgm:pt modelId="{BF247FD7-3D2F-412A-8565-BA20F0781854}" type="pres">
      <dgm:prSet presAssocID="{AF711158-FF0A-49C1-A946-639C1EE9EE6E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5A49190B-93AF-4051-A2B5-B1EAF7B36D90}" type="pres">
      <dgm:prSet presAssocID="{AF711158-FF0A-49C1-A946-639C1EE9EE6E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DEC1B-B866-49F3-A735-4128106EF04D}" type="pres">
      <dgm:prSet presAssocID="{C46014ED-29E5-4A1B-B655-0794A80629CF}" presName="spacer" presStyleCnt="0"/>
      <dgm:spPr/>
    </dgm:pt>
    <dgm:pt modelId="{254DC76A-4EC5-4E28-A337-7882308E5786}" type="pres">
      <dgm:prSet presAssocID="{F8D6DA28-0A7F-4533-A006-B6145666725C}" presName="comp" presStyleCnt="0"/>
      <dgm:spPr/>
    </dgm:pt>
    <dgm:pt modelId="{2A6F7F6C-D8B6-4A6C-B9BA-B6640589EF81}" type="pres">
      <dgm:prSet presAssocID="{F8D6DA28-0A7F-4533-A006-B6145666725C}" presName="box" presStyleLbl="node1" presStyleIdx="2" presStyleCnt="5" custLinFactNeighborY="-1245"/>
      <dgm:spPr/>
      <dgm:t>
        <a:bodyPr/>
        <a:lstStyle/>
        <a:p>
          <a:endParaRPr lang="ru-RU"/>
        </a:p>
      </dgm:t>
    </dgm:pt>
    <dgm:pt modelId="{4E46AB79-2C82-4E85-9CBC-D07A56502CBE}" type="pres">
      <dgm:prSet presAssocID="{F8D6DA28-0A7F-4533-A006-B6145666725C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28575"/>
      </dgm:spPr>
      <dgm:t>
        <a:bodyPr/>
        <a:lstStyle/>
        <a:p>
          <a:endParaRPr lang="ru-RU"/>
        </a:p>
      </dgm:t>
    </dgm:pt>
    <dgm:pt modelId="{180CE05F-83C4-4F09-8043-A5575283665F}" type="pres">
      <dgm:prSet presAssocID="{F8D6DA28-0A7F-4533-A006-B6145666725C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597D6-7BD4-4123-9CC8-DE2D8671442B}" type="pres">
      <dgm:prSet presAssocID="{C6E80743-4BBE-4E14-8277-28B2A1A74BAF}" presName="spacer" presStyleCnt="0"/>
      <dgm:spPr/>
    </dgm:pt>
    <dgm:pt modelId="{D7A75602-FF87-4A90-B858-6746DDC9A292}" type="pres">
      <dgm:prSet presAssocID="{91E4D959-478B-4196-98D8-24FBEB866B39}" presName="comp" presStyleCnt="0"/>
      <dgm:spPr/>
    </dgm:pt>
    <dgm:pt modelId="{065D12AB-4996-4D91-B86D-859F7767D374}" type="pres">
      <dgm:prSet presAssocID="{91E4D959-478B-4196-98D8-24FBEB866B39}" presName="box" presStyleLbl="node1" presStyleIdx="3" presStyleCnt="5"/>
      <dgm:spPr/>
      <dgm:t>
        <a:bodyPr/>
        <a:lstStyle/>
        <a:p>
          <a:endParaRPr lang="ru-RU"/>
        </a:p>
      </dgm:t>
    </dgm:pt>
    <dgm:pt modelId="{68598357-CFE8-4C37-8FB5-22181C4B3820}" type="pres">
      <dgm:prSet presAssocID="{91E4D959-478B-4196-98D8-24FBEB866B39}" presName="img" presStyleLbl="fgImgPlace1" presStyleIdx="3" presStyleCnt="5" custLinFactNeighborX="-4353" custLinFactNeighborY="-6976"/>
      <dgm:spPr>
        <a:blipFill rotWithShape="0">
          <a:blip xmlns:r="http://schemas.openxmlformats.org/officeDocument/2006/relationships" r:embed="rId4">
            <a:lum contrast="20000"/>
          </a:blip>
          <a:stretch>
            <a:fillRect/>
          </a:stretch>
        </a:blipFill>
        <a:ln w="28575"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7F82B54B-9DD0-4557-AABA-80F4A0D1B260}" type="pres">
      <dgm:prSet presAssocID="{91E4D959-478B-4196-98D8-24FBEB866B39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DBBE54-9F9A-44E0-B802-64F2D0505A8F}" type="pres">
      <dgm:prSet presAssocID="{32C619C8-86B1-4065-BCD3-FC02F9A06E70}" presName="spacer" presStyleCnt="0"/>
      <dgm:spPr/>
    </dgm:pt>
    <dgm:pt modelId="{C705E930-4FCF-441A-86C9-630FA63050E9}" type="pres">
      <dgm:prSet presAssocID="{AA2C8E75-D2EB-43F0-B765-2C8E4D691FB5}" presName="comp" presStyleCnt="0"/>
      <dgm:spPr/>
    </dgm:pt>
    <dgm:pt modelId="{2A6A3D81-B925-424B-AB85-3F61FFE25A9F}" type="pres">
      <dgm:prSet presAssocID="{AA2C8E75-D2EB-43F0-B765-2C8E4D691FB5}" presName="box" presStyleLbl="node1" presStyleIdx="4" presStyleCnt="5"/>
      <dgm:spPr/>
      <dgm:t>
        <a:bodyPr/>
        <a:lstStyle/>
        <a:p>
          <a:endParaRPr lang="ru-RU"/>
        </a:p>
      </dgm:t>
    </dgm:pt>
    <dgm:pt modelId="{AA8A088A-E5B9-432D-ABE3-EBDACA393533}" type="pres">
      <dgm:prSet presAssocID="{AA2C8E75-D2EB-43F0-B765-2C8E4D691FB5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EFA1A10C-D5F4-40AF-9AB0-F7187C87CCA4}" type="pres">
      <dgm:prSet presAssocID="{AA2C8E75-D2EB-43F0-B765-2C8E4D691FB5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5F1092-E26D-48DF-B851-664EF7820A2D}" type="presOf" srcId="{E0339D6A-24B7-4D11-A326-00EBB500124F}" destId="{E07DF3D8-4B23-43F1-9A7F-988C6EC5080C}" srcOrd="1" destOrd="0" presId="urn:microsoft.com/office/officeart/2005/8/layout/vList4"/>
    <dgm:cxn modelId="{4764FCCF-697A-4FE4-90C5-D2876BE5EBED}" type="presOf" srcId="{E0339D6A-24B7-4D11-A326-00EBB500124F}" destId="{AF58A2C1-0AE0-4063-ADEB-ABA7E5276573}" srcOrd="0" destOrd="0" presId="urn:microsoft.com/office/officeart/2005/8/layout/vList4"/>
    <dgm:cxn modelId="{FDAD144B-6123-434D-A28F-C7CA5769D5FB}" type="presOf" srcId="{91E4D959-478B-4196-98D8-24FBEB866B39}" destId="{7F82B54B-9DD0-4557-AABA-80F4A0D1B260}" srcOrd="1" destOrd="0" presId="urn:microsoft.com/office/officeart/2005/8/layout/vList4"/>
    <dgm:cxn modelId="{B3BC5F7D-3214-4EA1-8C8A-952BC2C12A08}" srcId="{91E4D959-478B-4196-98D8-24FBEB866B39}" destId="{B2C098C0-F24E-4559-8EE1-8D14B092AE83}" srcOrd="2" destOrd="0" parTransId="{707F74E5-3C0B-40A2-B489-B3DAB61AF2D2}" sibTransId="{4AEC3679-ABB3-4CA2-ACBC-4A9C122D047C}"/>
    <dgm:cxn modelId="{5768FD9E-D3B6-411B-8BD6-FA2A3B51FF45}" srcId="{1E8D48E9-8432-4AE4-83F2-4C8A87228C11}" destId="{91E4D959-478B-4196-98D8-24FBEB866B39}" srcOrd="3" destOrd="0" parTransId="{F23B4CF4-0865-4373-A07B-7D0FBDCBF290}" sibTransId="{32C619C8-86B1-4065-BCD3-FC02F9A06E70}"/>
    <dgm:cxn modelId="{539DDE0F-D2D9-4BD9-BFF9-04B44DB86F5E}" type="presOf" srcId="{3BCD85E0-DBB5-475E-B491-DEBEF9E3691A}" destId="{7F82B54B-9DD0-4557-AABA-80F4A0D1B260}" srcOrd="1" destOrd="2" presId="urn:microsoft.com/office/officeart/2005/8/layout/vList4"/>
    <dgm:cxn modelId="{823062D2-7955-48DF-A468-9CB6B9D3698A}" type="presOf" srcId="{AA2C8E75-D2EB-43F0-B765-2C8E4D691FB5}" destId="{2A6A3D81-B925-424B-AB85-3F61FFE25A9F}" srcOrd="0" destOrd="0" presId="urn:microsoft.com/office/officeart/2005/8/layout/vList4"/>
    <dgm:cxn modelId="{3BE5BD68-B218-45AC-9B42-BC992426600B}" type="presOf" srcId="{AF711158-FF0A-49C1-A946-639C1EE9EE6E}" destId="{5A49190B-93AF-4051-A2B5-B1EAF7B36D90}" srcOrd="1" destOrd="0" presId="urn:microsoft.com/office/officeart/2005/8/layout/vList4"/>
    <dgm:cxn modelId="{FC19E98E-6847-4662-9E8D-25151626267E}" srcId="{91E4D959-478B-4196-98D8-24FBEB866B39}" destId="{3BCD85E0-DBB5-475E-B491-DEBEF9E3691A}" srcOrd="1" destOrd="0" parTransId="{FCE57450-B573-4D80-907B-EFB8B8F80282}" sibTransId="{4950AEB8-F2FB-4F91-AC05-A2AB7D44393D}"/>
    <dgm:cxn modelId="{D2794842-1CAE-4A15-AB9E-ACD1674D80DD}" type="presOf" srcId="{B2C098C0-F24E-4559-8EE1-8D14B092AE83}" destId="{065D12AB-4996-4D91-B86D-859F7767D374}" srcOrd="0" destOrd="3" presId="urn:microsoft.com/office/officeart/2005/8/layout/vList4"/>
    <dgm:cxn modelId="{39F8EE9A-BDA3-409E-B44A-DCC61D6B26E6}" type="presOf" srcId="{91E4D959-478B-4196-98D8-24FBEB866B39}" destId="{065D12AB-4996-4D91-B86D-859F7767D374}" srcOrd="0" destOrd="0" presId="urn:microsoft.com/office/officeart/2005/8/layout/vList4"/>
    <dgm:cxn modelId="{F680D733-40A3-4FA0-8E45-DFF366923095}" type="presOf" srcId="{F8D6DA28-0A7F-4533-A006-B6145666725C}" destId="{2A6F7F6C-D8B6-4A6C-B9BA-B6640589EF81}" srcOrd="0" destOrd="0" presId="urn:microsoft.com/office/officeart/2005/8/layout/vList4"/>
    <dgm:cxn modelId="{9F020996-576A-4E17-AE40-C1D402113B6A}" srcId="{1E8D48E9-8432-4AE4-83F2-4C8A87228C11}" destId="{AF711158-FF0A-49C1-A946-639C1EE9EE6E}" srcOrd="1" destOrd="0" parTransId="{A4D97605-8509-43B0-80F0-3430DD66D9E8}" sibTransId="{C46014ED-29E5-4A1B-B655-0794A80629CF}"/>
    <dgm:cxn modelId="{CFB15B34-72DB-40CB-A643-BFF20A289267}" srcId="{1E8D48E9-8432-4AE4-83F2-4C8A87228C11}" destId="{F8D6DA28-0A7F-4533-A006-B6145666725C}" srcOrd="2" destOrd="0" parTransId="{E4F9933B-3A8C-4CA3-8093-A05CE1C17A1B}" sibTransId="{C6E80743-4BBE-4E14-8277-28B2A1A74BAF}"/>
    <dgm:cxn modelId="{1152A437-1103-4018-8E6C-8E3389B38547}" type="presOf" srcId="{3A87D61A-CDCB-4B76-815B-E58A5389E2BA}" destId="{7F82B54B-9DD0-4557-AABA-80F4A0D1B260}" srcOrd="1" destOrd="1" presId="urn:microsoft.com/office/officeart/2005/8/layout/vList4"/>
    <dgm:cxn modelId="{63C361E7-F544-46D4-90A4-7D0FDAB15848}" type="presOf" srcId="{F8D6DA28-0A7F-4533-A006-B6145666725C}" destId="{180CE05F-83C4-4F09-8043-A5575283665F}" srcOrd="1" destOrd="0" presId="urn:microsoft.com/office/officeart/2005/8/layout/vList4"/>
    <dgm:cxn modelId="{6A7DDA14-BF5B-490B-B074-5A755F34BDA1}" type="presOf" srcId="{AF711158-FF0A-49C1-A946-639C1EE9EE6E}" destId="{2D0D6599-1CE9-442E-BAC7-92726AAADA57}" srcOrd="0" destOrd="0" presId="urn:microsoft.com/office/officeart/2005/8/layout/vList4"/>
    <dgm:cxn modelId="{DC92F603-2DF8-4972-A7E8-B82EA02198B0}" srcId="{1E8D48E9-8432-4AE4-83F2-4C8A87228C11}" destId="{AA2C8E75-D2EB-43F0-B765-2C8E4D691FB5}" srcOrd="4" destOrd="0" parTransId="{C6BE9CD5-5518-4FCD-AB13-3D0822F61B7A}" sibTransId="{F384ABE8-96CC-4AB8-8D05-4A810A1A350A}"/>
    <dgm:cxn modelId="{F3B4C9F6-3B0B-429E-A2C9-A1E5BC621D04}" type="presOf" srcId="{3BCD85E0-DBB5-475E-B491-DEBEF9E3691A}" destId="{065D12AB-4996-4D91-B86D-859F7767D374}" srcOrd="0" destOrd="2" presId="urn:microsoft.com/office/officeart/2005/8/layout/vList4"/>
    <dgm:cxn modelId="{2D367B16-2D50-466E-B501-92EC189C6DD3}" type="presOf" srcId="{1E8D48E9-8432-4AE4-83F2-4C8A87228C11}" destId="{0C4A32F2-F6B4-4828-8847-A4839B9FD101}" srcOrd="0" destOrd="0" presId="urn:microsoft.com/office/officeart/2005/8/layout/vList4"/>
    <dgm:cxn modelId="{E3F47A9B-C959-4411-A889-B25792B5AED5}" srcId="{1E8D48E9-8432-4AE4-83F2-4C8A87228C11}" destId="{E0339D6A-24B7-4D11-A326-00EBB500124F}" srcOrd="0" destOrd="0" parTransId="{3D2FA03E-5DB6-456D-86AB-68408DB6163A}" sibTransId="{C21AB4A5-41EA-4545-AD87-7C7D4DFC3BE6}"/>
    <dgm:cxn modelId="{97313332-E6AB-4C72-93E8-77428F7B7AF2}" type="presOf" srcId="{B2C098C0-F24E-4559-8EE1-8D14B092AE83}" destId="{7F82B54B-9DD0-4557-AABA-80F4A0D1B260}" srcOrd="1" destOrd="3" presId="urn:microsoft.com/office/officeart/2005/8/layout/vList4"/>
    <dgm:cxn modelId="{2B0DB870-4749-4AE4-A3B8-E582A2F21019}" type="presOf" srcId="{3A87D61A-CDCB-4B76-815B-E58A5389E2BA}" destId="{065D12AB-4996-4D91-B86D-859F7767D374}" srcOrd="0" destOrd="1" presId="urn:microsoft.com/office/officeart/2005/8/layout/vList4"/>
    <dgm:cxn modelId="{8F966A0D-7BD4-4424-A694-B75752C46809}" type="presOf" srcId="{AA2C8E75-D2EB-43F0-B765-2C8E4D691FB5}" destId="{EFA1A10C-D5F4-40AF-9AB0-F7187C87CCA4}" srcOrd="1" destOrd="0" presId="urn:microsoft.com/office/officeart/2005/8/layout/vList4"/>
    <dgm:cxn modelId="{8D5ED180-AA74-46FD-99DC-97D8E0CAAF2D}" srcId="{91E4D959-478B-4196-98D8-24FBEB866B39}" destId="{3A87D61A-CDCB-4B76-815B-E58A5389E2BA}" srcOrd="0" destOrd="0" parTransId="{8E27B2FC-E52E-4BDB-B40A-015BC2FE6FCD}" sibTransId="{9E226D27-7254-4A1D-BD2C-7DF1A87B05A5}"/>
    <dgm:cxn modelId="{4823D173-BC48-4F8B-AC57-22143EE01E5B}" type="presParOf" srcId="{0C4A32F2-F6B4-4828-8847-A4839B9FD101}" destId="{9EB38B34-DAE2-443F-AE4A-B9EAEB506362}" srcOrd="0" destOrd="0" presId="urn:microsoft.com/office/officeart/2005/8/layout/vList4"/>
    <dgm:cxn modelId="{AF710B5F-9D10-4291-B774-1430E3890593}" type="presParOf" srcId="{9EB38B34-DAE2-443F-AE4A-B9EAEB506362}" destId="{AF58A2C1-0AE0-4063-ADEB-ABA7E5276573}" srcOrd="0" destOrd="0" presId="urn:microsoft.com/office/officeart/2005/8/layout/vList4"/>
    <dgm:cxn modelId="{EC2B24A9-8205-48BC-9294-EBC868BD6B5B}" type="presParOf" srcId="{9EB38B34-DAE2-443F-AE4A-B9EAEB506362}" destId="{9083623B-C710-48C9-8E6D-DB6E9F14E12A}" srcOrd="1" destOrd="0" presId="urn:microsoft.com/office/officeart/2005/8/layout/vList4"/>
    <dgm:cxn modelId="{13E97E5E-136F-464E-84CC-4FC85C42F1F9}" type="presParOf" srcId="{9EB38B34-DAE2-443F-AE4A-B9EAEB506362}" destId="{E07DF3D8-4B23-43F1-9A7F-988C6EC5080C}" srcOrd="2" destOrd="0" presId="urn:microsoft.com/office/officeart/2005/8/layout/vList4"/>
    <dgm:cxn modelId="{14A1CC91-876C-4A1E-86B1-CC5746FE8A98}" type="presParOf" srcId="{0C4A32F2-F6B4-4828-8847-A4839B9FD101}" destId="{8A0CBCE7-53FE-41D3-B81D-A39866D6E18D}" srcOrd="1" destOrd="0" presId="urn:microsoft.com/office/officeart/2005/8/layout/vList4"/>
    <dgm:cxn modelId="{477F1F01-3408-435C-9C4C-7D133B452CF7}" type="presParOf" srcId="{0C4A32F2-F6B4-4828-8847-A4839B9FD101}" destId="{2AB5C981-C3A8-437A-A087-6A9567098DE9}" srcOrd="2" destOrd="0" presId="urn:microsoft.com/office/officeart/2005/8/layout/vList4"/>
    <dgm:cxn modelId="{93B53BEB-8C1E-4242-AE59-B5BD5331673D}" type="presParOf" srcId="{2AB5C981-C3A8-437A-A087-6A9567098DE9}" destId="{2D0D6599-1CE9-442E-BAC7-92726AAADA57}" srcOrd="0" destOrd="0" presId="urn:microsoft.com/office/officeart/2005/8/layout/vList4"/>
    <dgm:cxn modelId="{2C0E9DD8-A1A2-4C9A-A858-031B3600ED72}" type="presParOf" srcId="{2AB5C981-C3A8-437A-A087-6A9567098DE9}" destId="{BF247FD7-3D2F-412A-8565-BA20F0781854}" srcOrd="1" destOrd="0" presId="urn:microsoft.com/office/officeart/2005/8/layout/vList4"/>
    <dgm:cxn modelId="{0B6B1E94-FACE-4360-8DA5-34919DC91F06}" type="presParOf" srcId="{2AB5C981-C3A8-437A-A087-6A9567098DE9}" destId="{5A49190B-93AF-4051-A2B5-B1EAF7B36D90}" srcOrd="2" destOrd="0" presId="urn:microsoft.com/office/officeart/2005/8/layout/vList4"/>
    <dgm:cxn modelId="{2C001854-D6EF-4633-B724-B9DAD7E3EB50}" type="presParOf" srcId="{0C4A32F2-F6B4-4828-8847-A4839B9FD101}" destId="{A34DEC1B-B866-49F3-A735-4128106EF04D}" srcOrd="3" destOrd="0" presId="urn:microsoft.com/office/officeart/2005/8/layout/vList4"/>
    <dgm:cxn modelId="{6899955E-F198-4C4A-806A-4E85EB254CDC}" type="presParOf" srcId="{0C4A32F2-F6B4-4828-8847-A4839B9FD101}" destId="{254DC76A-4EC5-4E28-A337-7882308E5786}" srcOrd="4" destOrd="0" presId="urn:microsoft.com/office/officeart/2005/8/layout/vList4"/>
    <dgm:cxn modelId="{BA1C9A7C-53FD-475B-B788-F2573B4CEDA4}" type="presParOf" srcId="{254DC76A-4EC5-4E28-A337-7882308E5786}" destId="{2A6F7F6C-D8B6-4A6C-B9BA-B6640589EF81}" srcOrd="0" destOrd="0" presId="urn:microsoft.com/office/officeart/2005/8/layout/vList4"/>
    <dgm:cxn modelId="{B9568452-890E-423A-B30C-179CBA4E5938}" type="presParOf" srcId="{254DC76A-4EC5-4E28-A337-7882308E5786}" destId="{4E46AB79-2C82-4E85-9CBC-D07A56502CBE}" srcOrd="1" destOrd="0" presId="urn:microsoft.com/office/officeart/2005/8/layout/vList4"/>
    <dgm:cxn modelId="{0F80F3F6-F7B3-4C49-9F60-17486337E8C6}" type="presParOf" srcId="{254DC76A-4EC5-4E28-A337-7882308E5786}" destId="{180CE05F-83C4-4F09-8043-A5575283665F}" srcOrd="2" destOrd="0" presId="urn:microsoft.com/office/officeart/2005/8/layout/vList4"/>
    <dgm:cxn modelId="{4915667A-2B3D-47E1-9621-988284B73430}" type="presParOf" srcId="{0C4A32F2-F6B4-4828-8847-A4839B9FD101}" destId="{721597D6-7BD4-4123-9CC8-DE2D8671442B}" srcOrd="5" destOrd="0" presId="urn:microsoft.com/office/officeart/2005/8/layout/vList4"/>
    <dgm:cxn modelId="{D86F919E-29C7-4134-87BD-B2FED981BAA5}" type="presParOf" srcId="{0C4A32F2-F6B4-4828-8847-A4839B9FD101}" destId="{D7A75602-FF87-4A90-B858-6746DDC9A292}" srcOrd="6" destOrd="0" presId="urn:microsoft.com/office/officeart/2005/8/layout/vList4"/>
    <dgm:cxn modelId="{3D2C51F8-A864-46A1-B3A6-4D634A762478}" type="presParOf" srcId="{D7A75602-FF87-4A90-B858-6746DDC9A292}" destId="{065D12AB-4996-4D91-B86D-859F7767D374}" srcOrd="0" destOrd="0" presId="urn:microsoft.com/office/officeart/2005/8/layout/vList4"/>
    <dgm:cxn modelId="{34AC7F4C-FD30-46E5-82A1-7814719F0871}" type="presParOf" srcId="{D7A75602-FF87-4A90-B858-6746DDC9A292}" destId="{68598357-CFE8-4C37-8FB5-22181C4B3820}" srcOrd="1" destOrd="0" presId="urn:microsoft.com/office/officeart/2005/8/layout/vList4"/>
    <dgm:cxn modelId="{D7F8E78C-318D-43E8-9D13-C9D147903476}" type="presParOf" srcId="{D7A75602-FF87-4A90-B858-6746DDC9A292}" destId="{7F82B54B-9DD0-4557-AABA-80F4A0D1B260}" srcOrd="2" destOrd="0" presId="urn:microsoft.com/office/officeart/2005/8/layout/vList4"/>
    <dgm:cxn modelId="{537F8BF5-C5AC-4AA0-ABE8-3C7B5A84492B}" type="presParOf" srcId="{0C4A32F2-F6B4-4828-8847-A4839B9FD101}" destId="{FCDBBE54-9F9A-44E0-B802-64F2D0505A8F}" srcOrd="7" destOrd="0" presId="urn:microsoft.com/office/officeart/2005/8/layout/vList4"/>
    <dgm:cxn modelId="{5BC6FC8C-0854-46A7-86B2-45DBD0978B63}" type="presParOf" srcId="{0C4A32F2-F6B4-4828-8847-A4839B9FD101}" destId="{C705E930-4FCF-441A-86C9-630FA63050E9}" srcOrd="8" destOrd="0" presId="urn:microsoft.com/office/officeart/2005/8/layout/vList4"/>
    <dgm:cxn modelId="{5BEF644A-7963-497A-9EE2-1A36E8CFEE1A}" type="presParOf" srcId="{C705E930-4FCF-441A-86C9-630FA63050E9}" destId="{2A6A3D81-B925-424B-AB85-3F61FFE25A9F}" srcOrd="0" destOrd="0" presId="urn:microsoft.com/office/officeart/2005/8/layout/vList4"/>
    <dgm:cxn modelId="{A2BF091A-3355-4380-BF00-8BCA74AD0440}" type="presParOf" srcId="{C705E930-4FCF-441A-86C9-630FA63050E9}" destId="{AA8A088A-E5B9-432D-ABE3-EBDACA393533}" srcOrd="1" destOrd="0" presId="urn:microsoft.com/office/officeart/2005/8/layout/vList4"/>
    <dgm:cxn modelId="{E4DFBFB9-5161-48CC-AC82-274C5FCFD744}" type="presParOf" srcId="{C705E930-4FCF-441A-86C9-630FA63050E9}" destId="{EFA1A10C-D5F4-40AF-9AB0-F7187C87CCA4}" srcOrd="2" destOrd="0" presId="urn:microsoft.com/office/officeart/2005/8/layout/vList4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5C43B47-396F-4FA8-B3DB-AE6872E4C48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038DF9-A010-4BCD-B34E-88C30B37CBCF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2400" b="1" dirty="0" smtClean="0"/>
            <a:t>Ротовая полость </a:t>
          </a:r>
          <a:endParaRPr lang="ru-RU" sz="2400" b="1" dirty="0"/>
        </a:p>
      </dgm:t>
    </dgm:pt>
    <dgm:pt modelId="{DB669AA8-A902-4525-A54E-C8344CC970A5}" type="parTrans" cxnId="{D101A91C-0BD2-442F-BCAB-1AED5ED83616}">
      <dgm:prSet/>
      <dgm:spPr/>
      <dgm:t>
        <a:bodyPr/>
        <a:lstStyle/>
        <a:p>
          <a:endParaRPr lang="ru-RU"/>
        </a:p>
      </dgm:t>
    </dgm:pt>
    <dgm:pt modelId="{46287671-5AC8-4F88-A8D8-36E42E895DFC}" type="sibTrans" cxnId="{D101A91C-0BD2-442F-BCAB-1AED5ED83616}">
      <dgm:prSet/>
      <dgm:spPr/>
      <dgm:t>
        <a:bodyPr/>
        <a:lstStyle/>
        <a:p>
          <a:endParaRPr lang="ru-RU"/>
        </a:p>
      </dgm:t>
    </dgm:pt>
    <dgm:pt modelId="{742D11FE-566E-4D8C-AAC1-8F4A6A3060DD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dirty="0" smtClean="0"/>
            <a:t>Глотка, пищевод</a:t>
          </a:r>
          <a:endParaRPr lang="ru-RU" sz="2400" b="1" dirty="0"/>
        </a:p>
      </dgm:t>
    </dgm:pt>
    <dgm:pt modelId="{57307969-EF2A-4EE7-B35E-B3A46CF1906F}" type="parTrans" cxnId="{65E26F0D-808C-44F6-BEB5-41E0103C7D5F}">
      <dgm:prSet/>
      <dgm:spPr/>
      <dgm:t>
        <a:bodyPr/>
        <a:lstStyle/>
        <a:p>
          <a:endParaRPr lang="ru-RU"/>
        </a:p>
      </dgm:t>
    </dgm:pt>
    <dgm:pt modelId="{D7765AF6-A3AD-46B4-BE09-AA00494E70C5}" type="sibTrans" cxnId="{65E26F0D-808C-44F6-BEB5-41E0103C7D5F}">
      <dgm:prSet/>
      <dgm:spPr/>
      <dgm:t>
        <a:bodyPr/>
        <a:lstStyle/>
        <a:p>
          <a:endParaRPr lang="ru-RU"/>
        </a:p>
      </dgm:t>
    </dgm:pt>
    <dgm:pt modelId="{A5DBCA63-ABA4-4BCD-9E24-68257DEB1993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dirty="0" smtClean="0"/>
            <a:t>Глотание, проведение пищи</a:t>
          </a:r>
        </a:p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700" dirty="0"/>
        </a:p>
      </dgm:t>
    </dgm:pt>
    <dgm:pt modelId="{9C730CFF-14AC-45A1-AB3D-C3D60F1C9BD1}" type="parTrans" cxnId="{071051B6-426E-413F-BBDF-A17E5A0261FF}">
      <dgm:prSet/>
      <dgm:spPr/>
      <dgm:t>
        <a:bodyPr/>
        <a:lstStyle/>
        <a:p>
          <a:endParaRPr lang="ru-RU"/>
        </a:p>
      </dgm:t>
    </dgm:pt>
    <dgm:pt modelId="{522186C1-1931-4573-A3DB-D1EC46A5D186}" type="sibTrans" cxnId="{071051B6-426E-413F-BBDF-A17E5A0261FF}">
      <dgm:prSet/>
      <dgm:spPr/>
      <dgm:t>
        <a:bodyPr/>
        <a:lstStyle/>
        <a:p>
          <a:endParaRPr lang="ru-RU"/>
        </a:p>
      </dgm:t>
    </dgm:pt>
    <dgm:pt modelId="{4FD37439-2E40-42B2-9E1A-1946628B7E51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2400" b="1" dirty="0" smtClean="0"/>
            <a:t>Желудок, кишечник</a:t>
          </a:r>
          <a:endParaRPr lang="ru-RU" sz="2400" b="1" dirty="0"/>
        </a:p>
      </dgm:t>
    </dgm:pt>
    <dgm:pt modelId="{DDC9FC0A-FC85-4832-BCE9-ED14DD93AE96}" type="parTrans" cxnId="{46DFD320-E703-4C5A-A727-8510C55F5B39}">
      <dgm:prSet/>
      <dgm:spPr/>
      <dgm:t>
        <a:bodyPr/>
        <a:lstStyle/>
        <a:p>
          <a:endParaRPr lang="ru-RU"/>
        </a:p>
      </dgm:t>
    </dgm:pt>
    <dgm:pt modelId="{51E79B6B-402E-421A-B443-C2C041EEFDD4}" type="sibTrans" cxnId="{46DFD320-E703-4C5A-A727-8510C55F5B39}">
      <dgm:prSet/>
      <dgm:spPr/>
      <dgm:t>
        <a:bodyPr/>
        <a:lstStyle/>
        <a:p>
          <a:endParaRPr lang="ru-RU"/>
        </a:p>
      </dgm:t>
    </dgm:pt>
    <dgm:pt modelId="{6698BAF3-9B8C-49AA-9E01-ECF0F2616F2A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700" dirty="0" smtClean="0"/>
            <a:t>Пищеварение, выделение </a:t>
          </a:r>
          <a:r>
            <a:rPr lang="ru-RU" sz="1700" dirty="0" err="1" smtClean="0"/>
            <a:t>недопереваренных</a:t>
          </a:r>
          <a:r>
            <a:rPr lang="ru-RU" sz="1700" dirty="0" smtClean="0"/>
            <a:t> остатков пищи</a:t>
          </a:r>
          <a:endParaRPr lang="ru-RU" sz="1700" dirty="0"/>
        </a:p>
      </dgm:t>
    </dgm:pt>
    <dgm:pt modelId="{87CE0BAA-4553-4948-85EA-D8FBE7924068}" type="parTrans" cxnId="{BFDF3AC3-3B05-4277-B26A-76F58207B1F1}">
      <dgm:prSet/>
      <dgm:spPr/>
      <dgm:t>
        <a:bodyPr/>
        <a:lstStyle/>
        <a:p>
          <a:endParaRPr lang="ru-RU"/>
        </a:p>
      </dgm:t>
    </dgm:pt>
    <dgm:pt modelId="{974D09ED-3BAF-4A15-AC01-9C4145640551}" type="sibTrans" cxnId="{BFDF3AC3-3B05-4277-B26A-76F58207B1F1}">
      <dgm:prSet/>
      <dgm:spPr/>
      <dgm:t>
        <a:bodyPr/>
        <a:lstStyle/>
        <a:p>
          <a:endParaRPr lang="ru-RU"/>
        </a:p>
      </dgm:t>
    </dgm:pt>
    <dgm:pt modelId="{C5AF5360-B276-4D9F-B2F9-1CFE674E4645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ru-RU" sz="1700" dirty="0"/>
        </a:p>
      </dgm:t>
    </dgm:pt>
    <dgm:pt modelId="{5D16C663-46C7-4C5B-84D2-E941ACC786A5}" type="parTrans" cxnId="{1E488949-9A1D-41C9-98E6-A470FE451BFE}">
      <dgm:prSet/>
      <dgm:spPr/>
      <dgm:t>
        <a:bodyPr/>
        <a:lstStyle/>
        <a:p>
          <a:endParaRPr lang="ru-RU"/>
        </a:p>
      </dgm:t>
    </dgm:pt>
    <dgm:pt modelId="{7858B7F5-240A-43AF-836D-99C11D4712E4}" type="sibTrans" cxnId="{1E488949-9A1D-41C9-98E6-A470FE451BFE}">
      <dgm:prSet/>
      <dgm:spPr/>
      <dgm:t>
        <a:bodyPr/>
        <a:lstStyle/>
        <a:p>
          <a:endParaRPr lang="ru-RU"/>
        </a:p>
      </dgm:t>
    </dgm:pt>
    <dgm:pt modelId="{AB8A2E9A-D7A3-4787-8D19-9C25C135B5DF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800" dirty="0" smtClean="0"/>
            <a:t>Пережевывание, химическая обработка</a:t>
          </a:r>
          <a:endParaRPr lang="ru-RU" sz="1800" dirty="0"/>
        </a:p>
      </dgm:t>
    </dgm:pt>
    <dgm:pt modelId="{84B6A857-4AE4-4121-BED3-24B01FA6EFBE}" type="sibTrans" cxnId="{5CB6B170-FEB5-4539-AF4F-AD7315B18ED0}">
      <dgm:prSet/>
      <dgm:spPr/>
      <dgm:t>
        <a:bodyPr/>
        <a:lstStyle/>
        <a:p>
          <a:endParaRPr lang="ru-RU"/>
        </a:p>
      </dgm:t>
    </dgm:pt>
    <dgm:pt modelId="{AE9AFFE8-5AC8-475A-8108-2210A68B66EC}" type="parTrans" cxnId="{5CB6B170-FEB5-4539-AF4F-AD7315B18ED0}">
      <dgm:prSet/>
      <dgm:spPr/>
      <dgm:t>
        <a:bodyPr/>
        <a:lstStyle/>
        <a:p>
          <a:endParaRPr lang="ru-RU"/>
        </a:p>
      </dgm:t>
    </dgm:pt>
    <dgm:pt modelId="{ACFECB7D-E609-4D2A-BA3A-6F93BFF907F2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800" dirty="0" smtClean="0"/>
            <a:t>Расщепление крахмала</a:t>
          </a:r>
          <a:endParaRPr lang="ru-RU" sz="1800" dirty="0"/>
        </a:p>
      </dgm:t>
    </dgm:pt>
    <dgm:pt modelId="{36808519-8837-4CB4-AFDA-D751236D0878}" type="parTrans" cxnId="{F359ECC3-58A4-45A7-AE94-82E16B638807}">
      <dgm:prSet/>
      <dgm:spPr/>
      <dgm:t>
        <a:bodyPr/>
        <a:lstStyle/>
        <a:p>
          <a:endParaRPr lang="ru-RU"/>
        </a:p>
      </dgm:t>
    </dgm:pt>
    <dgm:pt modelId="{DCCE4AD7-F60F-457D-9381-92410AF2EB21}" type="sibTrans" cxnId="{F359ECC3-58A4-45A7-AE94-82E16B638807}">
      <dgm:prSet/>
      <dgm:spPr/>
      <dgm:t>
        <a:bodyPr/>
        <a:lstStyle/>
        <a:p>
          <a:endParaRPr lang="ru-RU"/>
        </a:p>
      </dgm:t>
    </dgm:pt>
    <dgm:pt modelId="{BA1B4561-8593-4DAA-860D-768FEA724426}" type="pres">
      <dgm:prSet presAssocID="{B5C43B47-396F-4FA8-B3DB-AE6872E4C48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C6F467-E592-4F64-9967-E773D80B176F}" type="pres">
      <dgm:prSet presAssocID="{EF038DF9-A010-4BCD-B34E-88C30B37CBCF}" presName="comp" presStyleCnt="0"/>
      <dgm:spPr/>
    </dgm:pt>
    <dgm:pt modelId="{2078E523-5A69-4942-A28E-DE032445649A}" type="pres">
      <dgm:prSet presAssocID="{EF038DF9-A010-4BCD-B34E-88C30B37CBCF}" presName="box" presStyleLbl="node1" presStyleIdx="0" presStyleCnt="3" custLinFactNeighborX="-683" custLinFactNeighborY="-6748"/>
      <dgm:spPr/>
      <dgm:t>
        <a:bodyPr/>
        <a:lstStyle/>
        <a:p>
          <a:endParaRPr lang="ru-RU"/>
        </a:p>
      </dgm:t>
    </dgm:pt>
    <dgm:pt modelId="{E2120F99-12FC-4FEB-8ED0-C31922552215}" type="pres">
      <dgm:prSet presAssocID="{EF038DF9-A010-4BCD-B34E-88C30B37CBCF}" presName="img" presStyleLbl="fgImgPlace1" presStyleIdx="0" presStyleCnt="3" custScaleX="84530" custScaleY="111198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2">
              <a:lumMod val="50000"/>
            </a:schemeClr>
          </a:solidFill>
        </a:ln>
      </dgm:spPr>
    </dgm:pt>
    <dgm:pt modelId="{00E414AD-9955-43C0-851E-22C03047C97F}" type="pres">
      <dgm:prSet presAssocID="{EF038DF9-A010-4BCD-B34E-88C30B37CBC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17845-C97A-42FE-8C08-5904037E6D3B}" type="pres">
      <dgm:prSet presAssocID="{46287671-5AC8-4F88-A8D8-36E42E895DFC}" presName="spacer" presStyleCnt="0"/>
      <dgm:spPr/>
    </dgm:pt>
    <dgm:pt modelId="{35920197-C1BF-4CED-BC66-861502EDBCAF}" type="pres">
      <dgm:prSet presAssocID="{742D11FE-566E-4D8C-AAC1-8F4A6A3060DD}" presName="comp" presStyleCnt="0"/>
      <dgm:spPr/>
    </dgm:pt>
    <dgm:pt modelId="{43163F51-9C83-4EB5-8690-AED8D702BBF1}" type="pres">
      <dgm:prSet presAssocID="{742D11FE-566E-4D8C-AAC1-8F4A6A3060DD}" presName="box" presStyleLbl="node1" presStyleIdx="1" presStyleCnt="3"/>
      <dgm:spPr/>
      <dgm:t>
        <a:bodyPr/>
        <a:lstStyle/>
        <a:p>
          <a:endParaRPr lang="ru-RU"/>
        </a:p>
      </dgm:t>
    </dgm:pt>
    <dgm:pt modelId="{05DF0B25-9804-4029-B1CF-C9F523EFE36E}" type="pres">
      <dgm:prSet presAssocID="{742D11FE-566E-4D8C-AAC1-8F4A6A3060DD}" presName="img" presStyleLbl="fgImgPlace1" presStyleIdx="1" presStyleCnt="3" custScaleX="84530" custScaleY="106137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bg2">
              <a:lumMod val="50000"/>
            </a:schemeClr>
          </a:solidFill>
        </a:ln>
      </dgm:spPr>
    </dgm:pt>
    <dgm:pt modelId="{939BFD7F-7303-4C2E-959B-C3646C1024A6}" type="pres">
      <dgm:prSet presAssocID="{742D11FE-566E-4D8C-AAC1-8F4A6A3060D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FF8A8-DE77-4687-9D32-E690AA2C45FB}" type="pres">
      <dgm:prSet presAssocID="{D7765AF6-A3AD-46B4-BE09-AA00494E70C5}" presName="spacer" presStyleCnt="0"/>
      <dgm:spPr/>
    </dgm:pt>
    <dgm:pt modelId="{A44618BE-9493-4852-9AE0-337BD1159AE8}" type="pres">
      <dgm:prSet presAssocID="{4FD37439-2E40-42B2-9E1A-1946628B7E51}" presName="comp" presStyleCnt="0"/>
      <dgm:spPr/>
    </dgm:pt>
    <dgm:pt modelId="{089CDC9D-10C3-4863-9ED8-06C2522C1C33}" type="pres">
      <dgm:prSet presAssocID="{4FD37439-2E40-42B2-9E1A-1946628B7E51}" presName="box" presStyleLbl="node1" presStyleIdx="2" presStyleCnt="3" custLinFactNeighborY="-1053"/>
      <dgm:spPr/>
      <dgm:t>
        <a:bodyPr/>
        <a:lstStyle/>
        <a:p>
          <a:endParaRPr lang="ru-RU"/>
        </a:p>
      </dgm:t>
    </dgm:pt>
    <dgm:pt modelId="{BBA51168-E1E4-4E53-9F84-983903F98F06}" type="pres">
      <dgm:prSet presAssocID="{4FD37439-2E40-42B2-9E1A-1946628B7E51}" presName="img" presStyleLbl="fgImgPlace1" presStyleIdx="2" presStyleCnt="3" custLinFactNeighborX="-6621" custLinFactNeighborY="219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bg2">
              <a:lumMod val="50000"/>
            </a:schemeClr>
          </a:solidFill>
        </a:ln>
      </dgm:spPr>
    </dgm:pt>
    <dgm:pt modelId="{1AAB1784-F91F-4AC9-BCCF-AA0CA366A0E9}" type="pres">
      <dgm:prSet presAssocID="{4FD37439-2E40-42B2-9E1A-1946628B7E5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E26F0D-808C-44F6-BEB5-41E0103C7D5F}" srcId="{B5C43B47-396F-4FA8-B3DB-AE6872E4C48A}" destId="{742D11FE-566E-4D8C-AAC1-8F4A6A3060DD}" srcOrd="1" destOrd="0" parTransId="{57307969-EF2A-4EE7-B35E-B3A46CF1906F}" sibTransId="{D7765AF6-A3AD-46B4-BE09-AA00494E70C5}"/>
    <dgm:cxn modelId="{26BF46B0-287C-417E-9965-0266D253814C}" type="presOf" srcId="{C5AF5360-B276-4D9F-B2F9-1CFE674E4645}" destId="{1AAB1784-F91F-4AC9-BCCF-AA0CA366A0E9}" srcOrd="1" destOrd="2" presId="urn:microsoft.com/office/officeart/2005/8/layout/vList4"/>
    <dgm:cxn modelId="{B107A11A-3A46-43B5-AD53-940743F19D45}" type="presOf" srcId="{6698BAF3-9B8C-49AA-9E01-ECF0F2616F2A}" destId="{1AAB1784-F91F-4AC9-BCCF-AA0CA366A0E9}" srcOrd="1" destOrd="1" presId="urn:microsoft.com/office/officeart/2005/8/layout/vList4"/>
    <dgm:cxn modelId="{24653213-373F-42D6-B1E1-2122ABF444FE}" type="presOf" srcId="{A5DBCA63-ABA4-4BCD-9E24-68257DEB1993}" destId="{43163F51-9C83-4EB5-8690-AED8D702BBF1}" srcOrd="0" destOrd="1" presId="urn:microsoft.com/office/officeart/2005/8/layout/vList4"/>
    <dgm:cxn modelId="{7026F125-0122-4189-9876-B69138E383D6}" type="presOf" srcId="{742D11FE-566E-4D8C-AAC1-8F4A6A3060DD}" destId="{939BFD7F-7303-4C2E-959B-C3646C1024A6}" srcOrd="1" destOrd="0" presId="urn:microsoft.com/office/officeart/2005/8/layout/vList4"/>
    <dgm:cxn modelId="{78B3C143-6D5B-413B-A291-78D69440960A}" type="presOf" srcId="{742D11FE-566E-4D8C-AAC1-8F4A6A3060DD}" destId="{43163F51-9C83-4EB5-8690-AED8D702BBF1}" srcOrd="0" destOrd="0" presId="urn:microsoft.com/office/officeart/2005/8/layout/vList4"/>
    <dgm:cxn modelId="{F359ECC3-58A4-45A7-AE94-82E16B638807}" srcId="{EF038DF9-A010-4BCD-B34E-88C30B37CBCF}" destId="{ACFECB7D-E609-4D2A-BA3A-6F93BFF907F2}" srcOrd="1" destOrd="0" parTransId="{36808519-8837-4CB4-AFDA-D751236D0878}" sibTransId="{DCCE4AD7-F60F-457D-9381-92410AF2EB21}"/>
    <dgm:cxn modelId="{F0663F11-21BB-473E-AE94-E75EB12E56C3}" type="presOf" srcId="{4FD37439-2E40-42B2-9E1A-1946628B7E51}" destId="{1AAB1784-F91F-4AC9-BCCF-AA0CA366A0E9}" srcOrd="1" destOrd="0" presId="urn:microsoft.com/office/officeart/2005/8/layout/vList4"/>
    <dgm:cxn modelId="{BFDF3AC3-3B05-4277-B26A-76F58207B1F1}" srcId="{4FD37439-2E40-42B2-9E1A-1946628B7E51}" destId="{6698BAF3-9B8C-49AA-9E01-ECF0F2616F2A}" srcOrd="0" destOrd="0" parTransId="{87CE0BAA-4553-4948-85EA-D8FBE7924068}" sibTransId="{974D09ED-3BAF-4A15-AC01-9C4145640551}"/>
    <dgm:cxn modelId="{1165DE5E-0E1E-4214-9A03-B9AB2202ADEA}" type="presOf" srcId="{4FD37439-2E40-42B2-9E1A-1946628B7E51}" destId="{089CDC9D-10C3-4863-9ED8-06C2522C1C33}" srcOrd="0" destOrd="0" presId="urn:microsoft.com/office/officeart/2005/8/layout/vList4"/>
    <dgm:cxn modelId="{46DFD320-E703-4C5A-A727-8510C55F5B39}" srcId="{B5C43B47-396F-4FA8-B3DB-AE6872E4C48A}" destId="{4FD37439-2E40-42B2-9E1A-1946628B7E51}" srcOrd="2" destOrd="0" parTransId="{DDC9FC0A-FC85-4832-BCE9-ED14DD93AE96}" sibTransId="{51E79B6B-402E-421A-B443-C2C041EEFDD4}"/>
    <dgm:cxn modelId="{DF654DDA-AEC8-49BB-8F73-6BB232186A75}" type="presOf" srcId="{ACFECB7D-E609-4D2A-BA3A-6F93BFF907F2}" destId="{00E414AD-9955-43C0-851E-22C03047C97F}" srcOrd="1" destOrd="2" presId="urn:microsoft.com/office/officeart/2005/8/layout/vList4"/>
    <dgm:cxn modelId="{705A9FB7-C06E-47F7-8B1E-2D5BCA4CEC60}" type="presOf" srcId="{ACFECB7D-E609-4D2A-BA3A-6F93BFF907F2}" destId="{2078E523-5A69-4942-A28E-DE032445649A}" srcOrd="0" destOrd="2" presId="urn:microsoft.com/office/officeart/2005/8/layout/vList4"/>
    <dgm:cxn modelId="{1E488949-9A1D-41C9-98E6-A470FE451BFE}" srcId="{4FD37439-2E40-42B2-9E1A-1946628B7E51}" destId="{C5AF5360-B276-4D9F-B2F9-1CFE674E4645}" srcOrd="1" destOrd="0" parTransId="{5D16C663-46C7-4C5B-84D2-E941ACC786A5}" sibTransId="{7858B7F5-240A-43AF-836D-99C11D4712E4}"/>
    <dgm:cxn modelId="{384B4B65-A5EC-429C-AA56-C44E85D3BBE6}" type="presOf" srcId="{EF038DF9-A010-4BCD-B34E-88C30B37CBCF}" destId="{2078E523-5A69-4942-A28E-DE032445649A}" srcOrd="0" destOrd="0" presId="urn:microsoft.com/office/officeart/2005/8/layout/vList4"/>
    <dgm:cxn modelId="{3D99A775-957F-47B1-A542-8C3DFECA47BC}" type="presOf" srcId="{A5DBCA63-ABA4-4BCD-9E24-68257DEB1993}" destId="{939BFD7F-7303-4C2E-959B-C3646C1024A6}" srcOrd="1" destOrd="1" presId="urn:microsoft.com/office/officeart/2005/8/layout/vList4"/>
    <dgm:cxn modelId="{378519E8-6A86-4339-A508-575DF61CFCCF}" type="presOf" srcId="{AB8A2E9A-D7A3-4787-8D19-9C25C135B5DF}" destId="{2078E523-5A69-4942-A28E-DE032445649A}" srcOrd="0" destOrd="1" presId="urn:microsoft.com/office/officeart/2005/8/layout/vList4"/>
    <dgm:cxn modelId="{E96E7C5A-3DCD-40E5-AB56-7CA37B28A899}" type="presOf" srcId="{C5AF5360-B276-4D9F-B2F9-1CFE674E4645}" destId="{089CDC9D-10C3-4863-9ED8-06C2522C1C33}" srcOrd="0" destOrd="2" presId="urn:microsoft.com/office/officeart/2005/8/layout/vList4"/>
    <dgm:cxn modelId="{5CB6B170-FEB5-4539-AF4F-AD7315B18ED0}" srcId="{EF038DF9-A010-4BCD-B34E-88C30B37CBCF}" destId="{AB8A2E9A-D7A3-4787-8D19-9C25C135B5DF}" srcOrd="0" destOrd="0" parTransId="{AE9AFFE8-5AC8-475A-8108-2210A68B66EC}" sibTransId="{84B6A857-4AE4-4121-BED3-24B01FA6EFBE}"/>
    <dgm:cxn modelId="{1250B162-1C89-4C8F-A362-CBCC04E855B6}" type="presOf" srcId="{AB8A2E9A-D7A3-4787-8D19-9C25C135B5DF}" destId="{00E414AD-9955-43C0-851E-22C03047C97F}" srcOrd="1" destOrd="1" presId="urn:microsoft.com/office/officeart/2005/8/layout/vList4"/>
    <dgm:cxn modelId="{F26562A9-A951-4176-BE38-A3E49A066245}" type="presOf" srcId="{B5C43B47-396F-4FA8-B3DB-AE6872E4C48A}" destId="{BA1B4561-8593-4DAA-860D-768FEA724426}" srcOrd="0" destOrd="0" presId="urn:microsoft.com/office/officeart/2005/8/layout/vList4"/>
    <dgm:cxn modelId="{D101A91C-0BD2-442F-BCAB-1AED5ED83616}" srcId="{B5C43B47-396F-4FA8-B3DB-AE6872E4C48A}" destId="{EF038DF9-A010-4BCD-B34E-88C30B37CBCF}" srcOrd="0" destOrd="0" parTransId="{DB669AA8-A902-4525-A54E-C8344CC970A5}" sibTransId="{46287671-5AC8-4F88-A8D8-36E42E895DFC}"/>
    <dgm:cxn modelId="{CB4D35A4-87C0-4913-AE38-99849A6DB4AB}" type="presOf" srcId="{6698BAF3-9B8C-49AA-9E01-ECF0F2616F2A}" destId="{089CDC9D-10C3-4863-9ED8-06C2522C1C33}" srcOrd="0" destOrd="1" presId="urn:microsoft.com/office/officeart/2005/8/layout/vList4"/>
    <dgm:cxn modelId="{071051B6-426E-413F-BBDF-A17E5A0261FF}" srcId="{742D11FE-566E-4D8C-AAC1-8F4A6A3060DD}" destId="{A5DBCA63-ABA4-4BCD-9E24-68257DEB1993}" srcOrd="0" destOrd="0" parTransId="{9C730CFF-14AC-45A1-AB3D-C3D60F1C9BD1}" sibTransId="{522186C1-1931-4573-A3DB-D1EC46A5D186}"/>
    <dgm:cxn modelId="{42564FAC-4314-4B0E-A749-8EA583A36B2A}" type="presOf" srcId="{EF038DF9-A010-4BCD-B34E-88C30B37CBCF}" destId="{00E414AD-9955-43C0-851E-22C03047C97F}" srcOrd="1" destOrd="0" presId="urn:microsoft.com/office/officeart/2005/8/layout/vList4"/>
    <dgm:cxn modelId="{D8482E23-A87B-446A-8B9A-C6218617F428}" type="presParOf" srcId="{BA1B4561-8593-4DAA-860D-768FEA724426}" destId="{80C6F467-E592-4F64-9967-E773D80B176F}" srcOrd="0" destOrd="0" presId="urn:microsoft.com/office/officeart/2005/8/layout/vList4"/>
    <dgm:cxn modelId="{213B596D-BAF4-4B72-BFBA-89466AA065C9}" type="presParOf" srcId="{80C6F467-E592-4F64-9967-E773D80B176F}" destId="{2078E523-5A69-4942-A28E-DE032445649A}" srcOrd="0" destOrd="0" presId="urn:microsoft.com/office/officeart/2005/8/layout/vList4"/>
    <dgm:cxn modelId="{2E864F30-AC7E-4E78-9417-1B87B349FBA9}" type="presParOf" srcId="{80C6F467-E592-4F64-9967-E773D80B176F}" destId="{E2120F99-12FC-4FEB-8ED0-C31922552215}" srcOrd="1" destOrd="0" presId="urn:microsoft.com/office/officeart/2005/8/layout/vList4"/>
    <dgm:cxn modelId="{020C70EB-D394-4FBE-B87D-AC0EC4D8AB80}" type="presParOf" srcId="{80C6F467-E592-4F64-9967-E773D80B176F}" destId="{00E414AD-9955-43C0-851E-22C03047C97F}" srcOrd="2" destOrd="0" presId="urn:microsoft.com/office/officeart/2005/8/layout/vList4"/>
    <dgm:cxn modelId="{3BEE491F-134D-4C03-9099-5B34371161F5}" type="presParOf" srcId="{BA1B4561-8593-4DAA-860D-768FEA724426}" destId="{99817845-C97A-42FE-8C08-5904037E6D3B}" srcOrd="1" destOrd="0" presId="urn:microsoft.com/office/officeart/2005/8/layout/vList4"/>
    <dgm:cxn modelId="{B652E4F5-2E6E-45A2-960E-30C24CD12E0E}" type="presParOf" srcId="{BA1B4561-8593-4DAA-860D-768FEA724426}" destId="{35920197-C1BF-4CED-BC66-861502EDBCAF}" srcOrd="2" destOrd="0" presId="urn:microsoft.com/office/officeart/2005/8/layout/vList4"/>
    <dgm:cxn modelId="{BFCD0DDE-59E6-47C9-80F5-BD83D80C4497}" type="presParOf" srcId="{35920197-C1BF-4CED-BC66-861502EDBCAF}" destId="{43163F51-9C83-4EB5-8690-AED8D702BBF1}" srcOrd="0" destOrd="0" presId="urn:microsoft.com/office/officeart/2005/8/layout/vList4"/>
    <dgm:cxn modelId="{78EC5C87-92BE-48E5-BFDF-4C131CF6CCEE}" type="presParOf" srcId="{35920197-C1BF-4CED-BC66-861502EDBCAF}" destId="{05DF0B25-9804-4029-B1CF-C9F523EFE36E}" srcOrd="1" destOrd="0" presId="urn:microsoft.com/office/officeart/2005/8/layout/vList4"/>
    <dgm:cxn modelId="{74E702D5-3745-4148-8593-696E78E8793C}" type="presParOf" srcId="{35920197-C1BF-4CED-BC66-861502EDBCAF}" destId="{939BFD7F-7303-4C2E-959B-C3646C1024A6}" srcOrd="2" destOrd="0" presId="urn:microsoft.com/office/officeart/2005/8/layout/vList4"/>
    <dgm:cxn modelId="{E7B2841A-E026-4009-AA66-3E2EB657E0B5}" type="presParOf" srcId="{BA1B4561-8593-4DAA-860D-768FEA724426}" destId="{8D5FF8A8-DE77-4687-9D32-E690AA2C45FB}" srcOrd="3" destOrd="0" presId="urn:microsoft.com/office/officeart/2005/8/layout/vList4"/>
    <dgm:cxn modelId="{409F671D-323D-4B79-A7B5-FA4D0F81E3C6}" type="presParOf" srcId="{BA1B4561-8593-4DAA-860D-768FEA724426}" destId="{A44618BE-9493-4852-9AE0-337BD1159AE8}" srcOrd="4" destOrd="0" presId="urn:microsoft.com/office/officeart/2005/8/layout/vList4"/>
    <dgm:cxn modelId="{46BA683A-A9F4-4956-B2A6-2D614836D683}" type="presParOf" srcId="{A44618BE-9493-4852-9AE0-337BD1159AE8}" destId="{089CDC9D-10C3-4863-9ED8-06C2522C1C33}" srcOrd="0" destOrd="0" presId="urn:microsoft.com/office/officeart/2005/8/layout/vList4"/>
    <dgm:cxn modelId="{9A6E8653-8FA6-487F-8E12-5713A5F3ACEA}" type="presParOf" srcId="{A44618BE-9493-4852-9AE0-337BD1159AE8}" destId="{BBA51168-E1E4-4E53-9F84-983903F98F06}" srcOrd="1" destOrd="0" presId="urn:microsoft.com/office/officeart/2005/8/layout/vList4"/>
    <dgm:cxn modelId="{54B07832-78CE-497A-931E-BB18BA69FA7B}" type="presParOf" srcId="{A44618BE-9493-4852-9AE0-337BD1159AE8}" destId="{1AAB1784-F91F-4AC9-BCCF-AA0CA366A0E9}" srcOrd="2" destOrd="0" presId="urn:microsoft.com/office/officeart/2005/8/layout/vList4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CE7C27B-0A5D-403F-9DC0-743DEC944844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1C1442-CAD6-4615-8835-F8324F4A3DBB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>
          <a:bevelT/>
        </a:sp3d>
      </dgm:spPr>
      <dgm:t>
        <a:bodyPr/>
        <a:lstStyle/>
        <a:p>
          <a:r>
            <a:rPr lang="ru-RU" dirty="0" smtClean="0"/>
            <a:t>Система органов</a:t>
          </a:r>
          <a:endParaRPr lang="ru-RU" dirty="0"/>
        </a:p>
      </dgm:t>
    </dgm:pt>
    <dgm:pt modelId="{C5BD0A9B-2C59-485B-A2D7-B7F8F8509BC0}" type="parTrans" cxnId="{D889134B-2AEA-49CD-8362-23796B7337CB}">
      <dgm:prSet/>
      <dgm:spPr/>
      <dgm:t>
        <a:bodyPr/>
        <a:lstStyle/>
        <a:p>
          <a:endParaRPr lang="ru-RU"/>
        </a:p>
      </dgm:t>
    </dgm:pt>
    <dgm:pt modelId="{4368E200-AEE7-4B56-B353-B51DBC4BB3F7}" type="sibTrans" cxnId="{D889134B-2AEA-49CD-8362-23796B7337CB}">
      <dgm:prSet/>
      <dgm:spPr/>
      <dgm:t>
        <a:bodyPr/>
        <a:lstStyle/>
        <a:p>
          <a:endParaRPr lang="ru-RU"/>
        </a:p>
      </dgm:t>
    </dgm:pt>
    <dgm:pt modelId="{EC3EB882-8558-4F40-9783-09F3279169F6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>
          <a:bevelT/>
        </a:sp3d>
      </dgm:spPr>
      <dgm:t>
        <a:bodyPr/>
        <a:lstStyle/>
        <a:p>
          <a:r>
            <a:rPr lang="ru-RU" dirty="0" smtClean="0"/>
            <a:t>орган</a:t>
          </a:r>
          <a:endParaRPr lang="ru-RU" dirty="0"/>
        </a:p>
      </dgm:t>
    </dgm:pt>
    <dgm:pt modelId="{312E7956-8CCE-4BBA-AEF1-B6F2F55642FE}" type="parTrans" cxnId="{DF803ECC-23B7-4D88-A2F3-CC12B22100B0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>
          <a:bevelT/>
        </a:sp3d>
      </dgm:spPr>
      <dgm:t>
        <a:bodyPr/>
        <a:lstStyle/>
        <a:p>
          <a:endParaRPr lang="ru-RU"/>
        </a:p>
      </dgm:t>
    </dgm:pt>
    <dgm:pt modelId="{7D170887-0FFE-48C2-A80D-955F01377E50}" type="sibTrans" cxnId="{DF803ECC-23B7-4D88-A2F3-CC12B22100B0}">
      <dgm:prSet/>
      <dgm:spPr/>
      <dgm:t>
        <a:bodyPr/>
        <a:lstStyle/>
        <a:p>
          <a:endParaRPr lang="ru-RU"/>
        </a:p>
      </dgm:t>
    </dgm:pt>
    <dgm:pt modelId="{9A457D12-ABBB-431F-BEF6-9811BEF41EC1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>
          <a:bevelT/>
        </a:sp3d>
      </dgm:spPr>
      <dgm:t>
        <a:bodyPr/>
        <a:lstStyle/>
        <a:p>
          <a:r>
            <a:rPr lang="ru-RU" dirty="0" smtClean="0"/>
            <a:t>ткань</a:t>
          </a:r>
          <a:endParaRPr lang="ru-RU" dirty="0"/>
        </a:p>
      </dgm:t>
    </dgm:pt>
    <dgm:pt modelId="{205E992D-4154-47D7-AAB9-0D77D7222509}" type="parTrans" cxnId="{42C02B11-CD16-48DD-A836-3A56A27D5B44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>
          <a:bevelT/>
        </a:sp3d>
      </dgm:spPr>
      <dgm:t>
        <a:bodyPr/>
        <a:lstStyle/>
        <a:p>
          <a:endParaRPr lang="ru-RU"/>
        </a:p>
      </dgm:t>
    </dgm:pt>
    <dgm:pt modelId="{7B1E9945-09E0-4687-921C-32304FEF08BC}" type="sibTrans" cxnId="{42C02B11-CD16-48DD-A836-3A56A27D5B44}">
      <dgm:prSet/>
      <dgm:spPr/>
      <dgm:t>
        <a:bodyPr/>
        <a:lstStyle/>
        <a:p>
          <a:endParaRPr lang="ru-RU"/>
        </a:p>
      </dgm:t>
    </dgm:pt>
    <dgm:pt modelId="{9332AD30-4563-4CA4-8B82-332ABDC1ABB1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>
          <a:bevelT/>
        </a:sp3d>
      </dgm:spPr>
      <dgm:t>
        <a:bodyPr/>
        <a:lstStyle/>
        <a:p>
          <a:r>
            <a:rPr lang="ru-RU" dirty="0" smtClean="0"/>
            <a:t>ткань</a:t>
          </a:r>
          <a:endParaRPr lang="ru-RU" dirty="0"/>
        </a:p>
      </dgm:t>
    </dgm:pt>
    <dgm:pt modelId="{2D92C1D0-F37A-43B6-991B-9762AB698CBD}" type="parTrans" cxnId="{9D914CDD-A4F4-4F12-97B2-22DE127DF0A2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>
          <a:bevelT/>
        </a:sp3d>
      </dgm:spPr>
      <dgm:t>
        <a:bodyPr/>
        <a:lstStyle/>
        <a:p>
          <a:endParaRPr lang="ru-RU"/>
        </a:p>
      </dgm:t>
    </dgm:pt>
    <dgm:pt modelId="{DB540004-99E6-4AEA-AF95-C101974D62D9}" type="sibTrans" cxnId="{9D914CDD-A4F4-4F12-97B2-22DE127DF0A2}">
      <dgm:prSet/>
      <dgm:spPr/>
      <dgm:t>
        <a:bodyPr/>
        <a:lstStyle/>
        <a:p>
          <a:endParaRPr lang="ru-RU"/>
        </a:p>
      </dgm:t>
    </dgm:pt>
    <dgm:pt modelId="{13FDEFB3-5DAA-4832-A8DF-14E4937863AD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>
          <a:bevelT/>
        </a:sp3d>
      </dgm:spPr>
      <dgm:t>
        <a:bodyPr/>
        <a:lstStyle/>
        <a:p>
          <a:r>
            <a:rPr lang="ru-RU" dirty="0" smtClean="0"/>
            <a:t>орган</a:t>
          </a:r>
          <a:endParaRPr lang="ru-RU" dirty="0"/>
        </a:p>
      </dgm:t>
    </dgm:pt>
    <dgm:pt modelId="{2218E504-828B-498F-8ECF-F5C70CFFC329}" type="parTrans" cxnId="{2474409E-4446-4773-8BDF-2AADFA049A50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>
          <a:bevelT/>
        </a:sp3d>
      </dgm:spPr>
      <dgm:t>
        <a:bodyPr/>
        <a:lstStyle/>
        <a:p>
          <a:endParaRPr lang="ru-RU"/>
        </a:p>
      </dgm:t>
    </dgm:pt>
    <dgm:pt modelId="{F465568C-62A7-4FA8-8CF3-96507FD2F7DE}" type="sibTrans" cxnId="{2474409E-4446-4773-8BDF-2AADFA049A50}">
      <dgm:prSet/>
      <dgm:spPr/>
      <dgm:t>
        <a:bodyPr/>
        <a:lstStyle/>
        <a:p>
          <a:endParaRPr lang="ru-RU"/>
        </a:p>
      </dgm:t>
    </dgm:pt>
    <dgm:pt modelId="{053D9287-3D17-48C1-8C0C-9F73C2F4C857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>
          <a:bevelT/>
        </a:sp3d>
      </dgm:spPr>
      <dgm:t>
        <a:bodyPr/>
        <a:lstStyle/>
        <a:p>
          <a:r>
            <a:rPr lang="ru-RU" dirty="0" smtClean="0"/>
            <a:t>ткань</a:t>
          </a:r>
          <a:endParaRPr lang="ru-RU" dirty="0"/>
        </a:p>
      </dgm:t>
    </dgm:pt>
    <dgm:pt modelId="{8BA4850D-3777-406C-913E-96FEE6D88D7B}" type="parTrans" cxnId="{78DDB228-3246-40B3-844D-FFB9AABF8914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>
          <a:bevelT/>
        </a:sp3d>
      </dgm:spPr>
      <dgm:t>
        <a:bodyPr/>
        <a:lstStyle/>
        <a:p>
          <a:endParaRPr lang="ru-RU"/>
        </a:p>
      </dgm:t>
    </dgm:pt>
    <dgm:pt modelId="{8C05FBC6-928D-4E4C-B341-1F809E5F8183}" type="sibTrans" cxnId="{78DDB228-3246-40B3-844D-FFB9AABF8914}">
      <dgm:prSet/>
      <dgm:spPr/>
      <dgm:t>
        <a:bodyPr/>
        <a:lstStyle/>
        <a:p>
          <a:endParaRPr lang="ru-RU"/>
        </a:p>
      </dgm:t>
    </dgm:pt>
    <dgm:pt modelId="{1D52217B-1E2B-4620-8D1F-2026033AE5E9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>
          <a:bevelT/>
        </a:sp3d>
      </dgm:spPr>
      <dgm:t>
        <a:bodyPr/>
        <a:lstStyle/>
        <a:p>
          <a:r>
            <a:rPr lang="ru-RU" dirty="0" smtClean="0"/>
            <a:t>ткань</a:t>
          </a:r>
          <a:endParaRPr lang="ru-RU" dirty="0"/>
        </a:p>
      </dgm:t>
    </dgm:pt>
    <dgm:pt modelId="{6F6054DD-AB11-4D46-B9DF-833663113FD9}" type="parTrans" cxnId="{E4C2EBF5-8E74-4AE0-9241-3CC475A07C18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>
          <a:bevelT/>
        </a:sp3d>
      </dgm:spPr>
      <dgm:t>
        <a:bodyPr/>
        <a:lstStyle/>
        <a:p>
          <a:endParaRPr lang="ru-RU"/>
        </a:p>
      </dgm:t>
    </dgm:pt>
    <dgm:pt modelId="{19D89F7F-FBE5-4356-A08A-CA6981D1FCB1}" type="sibTrans" cxnId="{E4C2EBF5-8E74-4AE0-9241-3CC475A07C18}">
      <dgm:prSet/>
      <dgm:spPr/>
      <dgm:t>
        <a:bodyPr/>
        <a:lstStyle/>
        <a:p>
          <a:endParaRPr lang="ru-RU"/>
        </a:p>
      </dgm:t>
    </dgm:pt>
    <dgm:pt modelId="{44DF6827-7ED4-4453-B88C-70DE38F7B5B3}" type="pres">
      <dgm:prSet presAssocID="{9CE7C27B-0A5D-403F-9DC0-743DEC94484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D6771E6-3D0E-41B8-B5DC-B786289F9E2A}" type="pres">
      <dgm:prSet presAssocID="{581C1442-CAD6-4615-8835-F8324F4A3DBB}" presName="hierRoot1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1CC072D4-F8D8-4CEF-8274-F80DBA3C311F}" type="pres">
      <dgm:prSet presAssocID="{581C1442-CAD6-4615-8835-F8324F4A3DBB}" presName="composit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CB8AD86D-D48D-47F5-97AD-2BE9C80E9178}" type="pres">
      <dgm:prSet presAssocID="{581C1442-CAD6-4615-8835-F8324F4A3DBB}" presName="background" presStyleLbl="node0" presStyleIdx="0" presStyleCn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F1FACCCC-D2D8-4267-8BCD-FA262B547F23}" type="pres">
      <dgm:prSet presAssocID="{581C1442-CAD6-4615-8835-F8324F4A3DB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8FD2E2-017D-429D-ADE8-C3F0F4303610}" type="pres">
      <dgm:prSet presAssocID="{581C1442-CAD6-4615-8835-F8324F4A3DBB}" presName="hierChild2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9F074C71-A6D8-4A1D-A80F-01559DCD4210}" type="pres">
      <dgm:prSet presAssocID="{312E7956-8CCE-4BBA-AEF1-B6F2F55642FE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FDB06F3-B2E8-42B4-8DCA-7F4C59BBBEE7}" type="pres">
      <dgm:prSet presAssocID="{EC3EB882-8558-4F40-9783-09F3279169F6}" presName="hierRoot2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B5B18BFF-14E8-4804-A301-3C43277287ED}" type="pres">
      <dgm:prSet presAssocID="{EC3EB882-8558-4F40-9783-09F3279169F6}" presName="composite2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6AD6E8E4-E7DE-4BC2-8A2B-6667BD1F0D4A}" type="pres">
      <dgm:prSet presAssocID="{EC3EB882-8558-4F40-9783-09F3279169F6}" presName="background2" presStyleLbl="node2" presStyleIdx="0" presStyleCnt="2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B42BD280-CFDC-43CE-9AE4-679CE269C3B7}" type="pres">
      <dgm:prSet presAssocID="{EC3EB882-8558-4F40-9783-09F3279169F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55EFB6-F5EE-463F-989C-F2A820E090D2}" type="pres">
      <dgm:prSet presAssocID="{EC3EB882-8558-4F40-9783-09F3279169F6}" presName="hierChild3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C2AE9860-F3C6-4634-B645-DEE4EAE5422D}" type="pres">
      <dgm:prSet presAssocID="{205E992D-4154-47D7-AAB9-0D77D7222509}" presName="Name17" presStyleLbl="parChTrans1D3" presStyleIdx="0" presStyleCnt="4"/>
      <dgm:spPr/>
      <dgm:t>
        <a:bodyPr/>
        <a:lstStyle/>
        <a:p>
          <a:endParaRPr lang="ru-RU"/>
        </a:p>
      </dgm:t>
    </dgm:pt>
    <dgm:pt modelId="{1B0A4F53-DF2F-48E8-BE47-9E4C2675C19B}" type="pres">
      <dgm:prSet presAssocID="{9A457D12-ABBB-431F-BEF6-9811BEF41EC1}" presName="hierRoot3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823A00BC-13EF-4ADF-B790-7ED0811C51F4}" type="pres">
      <dgm:prSet presAssocID="{9A457D12-ABBB-431F-BEF6-9811BEF41EC1}" presName="composite3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4BD6EECF-FC93-4C4C-BB1C-DD0CFBEFEDA2}" type="pres">
      <dgm:prSet presAssocID="{9A457D12-ABBB-431F-BEF6-9811BEF41EC1}" presName="background3" presStyleLbl="node3" presStyleIdx="0" presStyleCnt="4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A50B52A8-5E2B-4364-9C86-B8EEA046AB7D}" type="pres">
      <dgm:prSet presAssocID="{9A457D12-ABBB-431F-BEF6-9811BEF41EC1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5008B8-B879-4B1A-9B4D-8CC3EC813E0B}" type="pres">
      <dgm:prSet presAssocID="{9A457D12-ABBB-431F-BEF6-9811BEF41EC1}" presName="hierChild4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789B9A60-B5B3-4AD3-956A-66095E16CA70}" type="pres">
      <dgm:prSet presAssocID="{2D92C1D0-F37A-43B6-991B-9762AB698CBD}" presName="Name17" presStyleLbl="parChTrans1D3" presStyleIdx="1" presStyleCnt="4"/>
      <dgm:spPr/>
      <dgm:t>
        <a:bodyPr/>
        <a:lstStyle/>
        <a:p>
          <a:endParaRPr lang="ru-RU"/>
        </a:p>
      </dgm:t>
    </dgm:pt>
    <dgm:pt modelId="{1682FE56-84AC-479E-AED2-968878B314F0}" type="pres">
      <dgm:prSet presAssocID="{9332AD30-4563-4CA4-8B82-332ABDC1ABB1}" presName="hierRoot3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6F510BF4-B4B8-4A11-856E-219315375A93}" type="pres">
      <dgm:prSet presAssocID="{9332AD30-4563-4CA4-8B82-332ABDC1ABB1}" presName="composite3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EB39D393-FF19-41D8-89FC-AACA6117D512}" type="pres">
      <dgm:prSet presAssocID="{9332AD30-4563-4CA4-8B82-332ABDC1ABB1}" presName="background3" presStyleLbl="node3" presStyleIdx="1" presStyleCnt="4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F3B2B71C-3F07-4583-B8F7-B5590A6EBD6B}" type="pres">
      <dgm:prSet presAssocID="{9332AD30-4563-4CA4-8B82-332ABDC1ABB1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1598A8-5FF4-436D-B35D-4DDC68EA1BF7}" type="pres">
      <dgm:prSet presAssocID="{9332AD30-4563-4CA4-8B82-332ABDC1ABB1}" presName="hierChild4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17D93DEF-CA0A-40A3-9204-02E5CEBBF3C3}" type="pres">
      <dgm:prSet presAssocID="{2218E504-828B-498F-8ECF-F5C70CFFC329}" presName="Name10" presStyleLbl="parChTrans1D2" presStyleIdx="1" presStyleCnt="2"/>
      <dgm:spPr/>
      <dgm:t>
        <a:bodyPr/>
        <a:lstStyle/>
        <a:p>
          <a:endParaRPr lang="ru-RU"/>
        </a:p>
      </dgm:t>
    </dgm:pt>
    <dgm:pt modelId="{05A294E7-AFA0-461C-92AB-1257DB110530}" type="pres">
      <dgm:prSet presAssocID="{13FDEFB3-5DAA-4832-A8DF-14E4937863AD}" presName="hierRoot2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A38D3B93-EE91-4071-9ACA-ED564D8FBC64}" type="pres">
      <dgm:prSet presAssocID="{13FDEFB3-5DAA-4832-A8DF-14E4937863AD}" presName="composite2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4C238C8C-155D-4F79-9BB1-0CF7D9DAB677}" type="pres">
      <dgm:prSet presAssocID="{13FDEFB3-5DAA-4832-A8DF-14E4937863AD}" presName="background2" presStyleLbl="node2" presStyleIdx="1" presStyleCnt="2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0658B0B6-3D90-4D29-96F5-43FFC14BDED7}" type="pres">
      <dgm:prSet presAssocID="{13FDEFB3-5DAA-4832-A8DF-14E4937863AD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457390-8946-4829-AF6F-890EF9BD758C}" type="pres">
      <dgm:prSet presAssocID="{13FDEFB3-5DAA-4832-A8DF-14E4937863AD}" presName="hierChild3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F4442906-FFBA-4C20-BE43-89E054C6A10A}" type="pres">
      <dgm:prSet presAssocID="{8BA4850D-3777-406C-913E-96FEE6D88D7B}" presName="Name17" presStyleLbl="parChTrans1D3" presStyleIdx="2" presStyleCnt="4"/>
      <dgm:spPr/>
      <dgm:t>
        <a:bodyPr/>
        <a:lstStyle/>
        <a:p>
          <a:endParaRPr lang="ru-RU"/>
        </a:p>
      </dgm:t>
    </dgm:pt>
    <dgm:pt modelId="{CD2107E8-C2FD-4F72-AE79-0C580B25B5D2}" type="pres">
      <dgm:prSet presAssocID="{053D9287-3D17-48C1-8C0C-9F73C2F4C857}" presName="hierRoot3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7E5C3732-26BB-4F81-A39E-42020A2D5052}" type="pres">
      <dgm:prSet presAssocID="{053D9287-3D17-48C1-8C0C-9F73C2F4C857}" presName="composite3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D844976F-FFDC-449D-B7F0-C18AA13F1D8F}" type="pres">
      <dgm:prSet presAssocID="{053D9287-3D17-48C1-8C0C-9F73C2F4C857}" presName="background3" presStyleLbl="node3" presStyleIdx="2" presStyleCnt="4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EB9715AE-5544-4FFE-B9E0-C2DF5DFF817E}" type="pres">
      <dgm:prSet presAssocID="{053D9287-3D17-48C1-8C0C-9F73C2F4C857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9D5A38-99A1-4A84-B752-EA28A7AA1FF9}" type="pres">
      <dgm:prSet presAssocID="{053D9287-3D17-48C1-8C0C-9F73C2F4C857}" presName="hierChild4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252738B1-B22A-4F76-96B2-D61691A99293}" type="pres">
      <dgm:prSet presAssocID="{6F6054DD-AB11-4D46-B9DF-833663113FD9}" presName="Name17" presStyleLbl="parChTrans1D3" presStyleIdx="3" presStyleCnt="4"/>
      <dgm:spPr/>
      <dgm:t>
        <a:bodyPr/>
        <a:lstStyle/>
        <a:p>
          <a:endParaRPr lang="ru-RU"/>
        </a:p>
      </dgm:t>
    </dgm:pt>
    <dgm:pt modelId="{E552F211-FDA3-437E-9719-5DC21593A0D1}" type="pres">
      <dgm:prSet presAssocID="{1D52217B-1E2B-4620-8D1F-2026033AE5E9}" presName="hierRoot3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6E2D00D5-76BD-46F2-AAA1-CAE9191A73D7}" type="pres">
      <dgm:prSet presAssocID="{1D52217B-1E2B-4620-8D1F-2026033AE5E9}" presName="composite3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D73FD59C-E78A-4D95-BAFE-01998BFB0974}" type="pres">
      <dgm:prSet presAssocID="{1D52217B-1E2B-4620-8D1F-2026033AE5E9}" presName="background3" presStyleLbl="node3" presStyleIdx="3" presStyleCnt="4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51F1AC47-A972-4370-9E64-45D689D8CBE5}" type="pres">
      <dgm:prSet presAssocID="{1D52217B-1E2B-4620-8D1F-2026033AE5E9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22C889-F199-4C4D-9A50-3FC8D4E5DFBC}" type="pres">
      <dgm:prSet presAssocID="{1D52217B-1E2B-4620-8D1F-2026033AE5E9}" presName="hierChild4" presStyleCnt="0"/>
      <dgm:spPr>
        <a:scene3d>
          <a:camera prst="orthographicFront"/>
          <a:lightRig rig="threePt" dir="t"/>
        </a:scene3d>
        <a:sp3d>
          <a:bevelT/>
        </a:sp3d>
      </dgm:spPr>
    </dgm:pt>
  </dgm:ptLst>
  <dgm:cxnLst>
    <dgm:cxn modelId="{3E7F96D0-9971-4AA6-AC05-B971FCED2613}" type="presOf" srcId="{9CE7C27B-0A5D-403F-9DC0-743DEC944844}" destId="{44DF6827-7ED4-4453-B88C-70DE38F7B5B3}" srcOrd="0" destOrd="0" presId="urn:microsoft.com/office/officeart/2005/8/layout/hierarchy1"/>
    <dgm:cxn modelId="{2474409E-4446-4773-8BDF-2AADFA049A50}" srcId="{581C1442-CAD6-4615-8835-F8324F4A3DBB}" destId="{13FDEFB3-5DAA-4832-A8DF-14E4937863AD}" srcOrd="1" destOrd="0" parTransId="{2218E504-828B-498F-8ECF-F5C70CFFC329}" sibTransId="{F465568C-62A7-4FA8-8CF3-96507FD2F7DE}"/>
    <dgm:cxn modelId="{D0C213E3-C152-4977-84C7-270714B0EE31}" type="presOf" srcId="{9332AD30-4563-4CA4-8B82-332ABDC1ABB1}" destId="{F3B2B71C-3F07-4583-B8F7-B5590A6EBD6B}" srcOrd="0" destOrd="0" presId="urn:microsoft.com/office/officeart/2005/8/layout/hierarchy1"/>
    <dgm:cxn modelId="{147D3719-21CB-45EF-A769-AE261BF11173}" type="presOf" srcId="{312E7956-8CCE-4BBA-AEF1-B6F2F55642FE}" destId="{9F074C71-A6D8-4A1D-A80F-01559DCD4210}" srcOrd="0" destOrd="0" presId="urn:microsoft.com/office/officeart/2005/8/layout/hierarchy1"/>
    <dgm:cxn modelId="{8F97B8B5-5C8C-4FF5-B887-D05BD1823668}" type="presOf" srcId="{2218E504-828B-498F-8ECF-F5C70CFFC329}" destId="{17D93DEF-CA0A-40A3-9204-02E5CEBBF3C3}" srcOrd="0" destOrd="0" presId="urn:microsoft.com/office/officeart/2005/8/layout/hierarchy1"/>
    <dgm:cxn modelId="{91719538-32C9-4DFE-8F70-F517531B1836}" type="presOf" srcId="{2D92C1D0-F37A-43B6-991B-9762AB698CBD}" destId="{789B9A60-B5B3-4AD3-956A-66095E16CA70}" srcOrd="0" destOrd="0" presId="urn:microsoft.com/office/officeart/2005/8/layout/hierarchy1"/>
    <dgm:cxn modelId="{71232CD8-37A1-4A1F-935A-5BE0444A648D}" type="presOf" srcId="{6F6054DD-AB11-4D46-B9DF-833663113FD9}" destId="{252738B1-B22A-4F76-96B2-D61691A99293}" srcOrd="0" destOrd="0" presId="urn:microsoft.com/office/officeart/2005/8/layout/hierarchy1"/>
    <dgm:cxn modelId="{42C02B11-CD16-48DD-A836-3A56A27D5B44}" srcId="{EC3EB882-8558-4F40-9783-09F3279169F6}" destId="{9A457D12-ABBB-431F-BEF6-9811BEF41EC1}" srcOrd="0" destOrd="0" parTransId="{205E992D-4154-47D7-AAB9-0D77D7222509}" sibTransId="{7B1E9945-09E0-4687-921C-32304FEF08BC}"/>
    <dgm:cxn modelId="{D889134B-2AEA-49CD-8362-23796B7337CB}" srcId="{9CE7C27B-0A5D-403F-9DC0-743DEC944844}" destId="{581C1442-CAD6-4615-8835-F8324F4A3DBB}" srcOrd="0" destOrd="0" parTransId="{C5BD0A9B-2C59-485B-A2D7-B7F8F8509BC0}" sibTransId="{4368E200-AEE7-4B56-B353-B51DBC4BB3F7}"/>
    <dgm:cxn modelId="{2FEB198D-279D-47F9-BCC2-F2F5F1DBDBF3}" type="presOf" srcId="{13FDEFB3-5DAA-4832-A8DF-14E4937863AD}" destId="{0658B0B6-3D90-4D29-96F5-43FFC14BDED7}" srcOrd="0" destOrd="0" presId="urn:microsoft.com/office/officeart/2005/8/layout/hierarchy1"/>
    <dgm:cxn modelId="{E67A9ACC-9437-47C7-8147-CFEFA3AE28CF}" type="presOf" srcId="{9A457D12-ABBB-431F-BEF6-9811BEF41EC1}" destId="{A50B52A8-5E2B-4364-9C86-B8EEA046AB7D}" srcOrd="0" destOrd="0" presId="urn:microsoft.com/office/officeart/2005/8/layout/hierarchy1"/>
    <dgm:cxn modelId="{E294242E-DEAD-4AE1-BFB5-CA70CB24DA32}" type="presOf" srcId="{8BA4850D-3777-406C-913E-96FEE6D88D7B}" destId="{F4442906-FFBA-4C20-BE43-89E054C6A10A}" srcOrd="0" destOrd="0" presId="urn:microsoft.com/office/officeart/2005/8/layout/hierarchy1"/>
    <dgm:cxn modelId="{B9BEDE3C-9098-4D43-95CB-B2EF1DCF5798}" type="presOf" srcId="{205E992D-4154-47D7-AAB9-0D77D7222509}" destId="{C2AE9860-F3C6-4634-B645-DEE4EAE5422D}" srcOrd="0" destOrd="0" presId="urn:microsoft.com/office/officeart/2005/8/layout/hierarchy1"/>
    <dgm:cxn modelId="{AAFBBB42-E84F-40C8-8820-5BB74C548A7F}" type="presOf" srcId="{1D52217B-1E2B-4620-8D1F-2026033AE5E9}" destId="{51F1AC47-A972-4370-9E64-45D689D8CBE5}" srcOrd="0" destOrd="0" presId="urn:microsoft.com/office/officeart/2005/8/layout/hierarchy1"/>
    <dgm:cxn modelId="{196E8439-8CDC-4A24-8C4F-C2E6D60578E4}" type="presOf" srcId="{053D9287-3D17-48C1-8C0C-9F73C2F4C857}" destId="{EB9715AE-5544-4FFE-B9E0-C2DF5DFF817E}" srcOrd="0" destOrd="0" presId="urn:microsoft.com/office/officeart/2005/8/layout/hierarchy1"/>
    <dgm:cxn modelId="{E4C2EBF5-8E74-4AE0-9241-3CC475A07C18}" srcId="{13FDEFB3-5DAA-4832-A8DF-14E4937863AD}" destId="{1D52217B-1E2B-4620-8D1F-2026033AE5E9}" srcOrd="1" destOrd="0" parTransId="{6F6054DD-AB11-4D46-B9DF-833663113FD9}" sibTransId="{19D89F7F-FBE5-4356-A08A-CA6981D1FCB1}"/>
    <dgm:cxn modelId="{6DE95287-AB5B-4B75-85E3-5EC9C0AF1552}" type="presOf" srcId="{EC3EB882-8558-4F40-9783-09F3279169F6}" destId="{B42BD280-CFDC-43CE-9AE4-679CE269C3B7}" srcOrd="0" destOrd="0" presId="urn:microsoft.com/office/officeart/2005/8/layout/hierarchy1"/>
    <dgm:cxn modelId="{9D914CDD-A4F4-4F12-97B2-22DE127DF0A2}" srcId="{EC3EB882-8558-4F40-9783-09F3279169F6}" destId="{9332AD30-4563-4CA4-8B82-332ABDC1ABB1}" srcOrd="1" destOrd="0" parTransId="{2D92C1D0-F37A-43B6-991B-9762AB698CBD}" sibTransId="{DB540004-99E6-4AEA-AF95-C101974D62D9}"/>
    <dgm:cxn modelId="{DF803ECC-23B7-4D88-A2F3-CC12B22100B0}" srcId="{581C1442-CAD6-4615-8835-F8324F4A3DBB}" destId="{EC3EB882-8558-4F40-9783-09F3279169F6}" srcOrd="0" destOrd="0" parTransId="{312E7956-8CCE-4BBA-AEF1-B6F2F55642FE}" sibTransId="{7D170887-0FFE-48C2-A80D-955F01377E50}"/>
    <dgm:cxn modelId="{BFC902DD-EC2F-4F2B-9230-D699ED269F8B}" type="presOf" srcId="{581C1442-CAD6-4615-8835-F8324F4A3DBB}" destId="{F1FACCCC-D2D8-4267-8BCD-FA262B547F23}" srcOrd="0" destOrd="0" presId="urn:microsoft.com/office/officeart/2005/8/layout/hierarchy1"/>
    <dgm:cxn modelId="{78DDB228-3246-40B3-844D-FFB9AABF8914}" srcId="{13FDEFB3-5DAA-4832-A8DF-14E4937863AD}" destId="{053D9287-3D17-48C1-8C0C-9F73C2F4C857}" srcOrd="0" destOrd="0" parTransId="{8BA4850D-3777-406C-913E-96FEE6D88D7B}" sibTransId="{8C05FBC6-928D-4E4C-B341-1F809E5F8183}"/>
    <dgm:cxn modelId="{23F6D826-0CE1-4555-B25B-2A786B1F99D9}" type="presParOf" srcId="{44DF6827-7ED4-4453-B88C-70DE38F7B5B3}" destId="{6D6771E6-3D0E-41B8-B5DC-B786289F9E2A}" srcOrd="0" destOrd="0" presId="urn:microsoft.com/office/officeart/2005/8/layout/hierarchy1"/>
    <dgm:cxn modelId="{52E21C74-1B8C-4074-A47D-81EE4FE52F15}" type="presParOf" srcId="{6D6771E6-3D0E-41B8-B5DC-B786289F9E2A}" destId="{1CC072D4-F8D8-4CEF-8274-F80DBA3C311F}" srcOrd="0" destOrd="0" presId="urn:microsoft.com/office/officeart/2005/8/layout/hierarchy1"/>
    <dgm:cxn modelId="{5A7F8754-AD31-47A1-AFE5-5D3CDF347192}" type="presParOf" srcId="{1CC072D4-F8D8-4CEF-8274-F80DBA3C311F}" destId="{CB8AD86D-D48D-47F5-97AD-2BE9C80E9178}" srcOrd="0" destOrd="0" presId="urn:microsoft.com/office/officeart/2005/8/layout/hierarchy1"/>
    <dgm:cxn modelId="{F4107542-FAD0-4CF9-8CC2-98D6BCCA0FE2}" type="presParOf" srcId="{1CC072D4-F8D8-4CEF-8274-F80DBA3C311F}" destId="{F1FACCCC-D2D8-4267-8BCD-FA262B547F23}" srcOrd="1" destOrd="0" presId="urn:microsoft.com/office/officeart/2005/8/layout/hierarchy1"/>
    <dgm:cxn modelId="{0E60B470-A5A1-4329-8AE3-F9A7E394D62D}" type="presParOf" srcId="{6D6771E6-3D0E-41B8-B5DC-B786289F9E2A}" destId="{648FD2E2-017D-429D-ADE8-C3F0F4303610}" srcOrd="1" destOrd="0" presId="urn:microsoft.com/office/officeart/2005/8/layout/hierarchy1"/>
    <dgm:cxn modelId="{E85CC945-18AE-4D73-B448-40BB2D319B0E}" type="presParOf" srcId="{648FD2E2-017D-429D-ADE8-C3F0F4303610}" destId="{9F074C71-A6D8-4A1D-A80F-01559DCD4210}" srcOrd="0" destOrd="0" presId="urn:microsoft.com/office/officeart/2005/8/layout/hierarchy1"/>
    <dgm:cxn modelId="{2CFBE351-64E5-4415-8F97-9BB7F3CFC5C1}" type="presParOf" srcId="{648FD2E2-017D-429D-ADE8-C3F0F4303610}" destId="{CFDB06F3-B2E8-42B4-8DCA-7F4C59BBBEE7}" srcOrd="1" destOrd="0" presId="urn:microsoft.com/office/officeart/2005/8/layout/hierarchy1"/>
    <dgm:cxn modelId="{C916B3C1-3FB3-4FF4-8056-26E977A25ADB}" type="presParOf" srcId="{CFDB06F3-B2E8-42B4-8DCA-7F4C59BBBEE7}" destId="{B5B18BFF-14E8-4804-A301-3C43277287ED}" srcOrd="0" destOrd="0" presId="urn:microsoft.com/office/officeart/2005/8/layout/hierarchy1"/>
    <dgm:cxn modelId="{E54AD7F8-E501-4244-8F2C-081148489EBC}" type="presParOf" srcId="{B5B18BFF-14E8-4804-A301-3C43277287ED}" destId="{6AD6E8E4-E7DE-4BC2-8A2B-6667BD1F0D4A}" srcOrd="0" destOrd="0" presId="urn:microsoft.com/office/officeart/2005/8/layout/hierarchy1"/>
    <dgm:cxn modelId="{89EC3CDB-F8D9-42BA-8173-E530557D9AFE}" type="presParOf" srcId="{B5B18BFF-14E8-4804-A301-3C43277287ED}" destId="{B42BD280-CFDC-43CE-9AE4-679CE269C3B7}" srcOrd="1" destOrd="0" presId="urn:microsoft.com/office/officeart/2005/8/layout/hierarchy1"/>
    <dgm:cxn modelId="{ED49FECE-3A1A-48C3-A257-75493F9CCACF}" type="presParOf" srcId="{CFDB06F3-B2E8-42B4-8DCA-7F4C59BBBEE7}" destId="{4B55EFB6-F5EE-463F-989C-F2A820E090D2}" srcOrd="1" destOrd="0" presId="urn:microsoft.com/office/officeart/2005/8/layout/hierarchy1"/>
    <dgm:cxn modelId="{7231BEB2-F79A-4B0D-B1CE-456A2DC36D5A}" type="presParOf" srcId="{4B55EFB6-F5EE-463F-989C-F2A820E090D2}" destId="{C2AE9860-F3C6-4634-B645-DEE4EAE5422D}" srcOrd="0" destOrd="0" presId="urn:microsoft.com/office/officeart/2005/8/layout/hierarchy1"/>
    <dgm:cxn modelId="{70D7D08B-C1D9-401C-9ED6-8AB333880CF2}" type="presParOf" srcId="{4B55EFB6-F5EE-463F-989C-F2A820E090D2}" destId="{1B0A4F53-DF2F-48E8-BE47-9E4C2675C19B}" srcOrd="1" destOrd="0" presId="urn:microsoft.com/office/officeart/2005/8/layout/hierarchy1"/>
    <dgm:cxn modelId="{FC1F3903-908D-4A0E-844A-63BB3EFB9C36}" type="presParOf" srcId="{1B0A4F53-DF2F-48E8-BE47-9E4C2675C19B}" destId="{823A00BC-13EF-4ADF-B790-7ED0811C51F4}" srcOrd="0" destOrd="0" presId="urn:microsoft.com/office/officeart/2005/8/layout/hierarchy1"/>
    <dgm:cxn modelId="{245FD58A-BB8E-49E9-A43F-4379AB0E87EA}" type="presParOf" srcId="{823A00BC-13EF-4ADF-B790-7ED0811C51F4}" destId="{4BD6EECF-FC93-4C4C-BB1C-DD0CFBEFEDA2}" srcOrd="0" destOrd="0" presId="urn:microsoft.com/office/officeart/2005/8/layout/hierarchy1"/>
    <dgm:cxn modelId="{02047448-61E5-44E6-9014-F76FB101E40A}" type="presParOf" srcId="{823A00BC-13EF-4ADF-B790-7ED0811C51F4}" destId="{A50B52A8-5E2B-4364-9C86-B8EEA046AB7D}" srcOrd="1" destOrd="0" presId="urn:microsoft.com/office/officeart/2005/8/layout/hierarchy1"/>
    <dgm:cxn modelId="{2FBBE6C7-15ED-4052-9A7D-9A5C59802FE5}" type="presParOf" srcId="{1B0A4F53-DF2F-48E8-BE47-9E4C2675C19B}" destId="{795008B8-B879-4B1A-9B4D-8CC3EC813E0B}" srcOrd="1" destOrd="0" presId="urn:microsoft.com/office/officeart/2005/8/layout/hierarchy1"/>
    <dgm:cxn modelId="{27F88206-9D88-4CC4-BF0B-66C11744856E}" type="presParOf" srcId="{4B55EFB6-F5EE-463F-989C-F2A820E090D2}" destId="{789B9A60-B5B3-4AD3-956A-66095E16CA70}" srcOrd="2" destOrd="0" presId="urn:microsoft.com/office/officeart/2005/8/layout/hierarchy1"/>
    <dgm:cxn modelId="{79E0B259-A39F-4499-AB39-F0AD54ABA8A3}" type="presParOf" srcId="{4B55EFB6-F5EE-463F-989C-F2A820E090D2}" destId="{1682FE56-84AC-479E-AED2-968878B314F0}" srcOrd="3" destOrd="0" presId="urn:microsoft.com/office/officeart/2005/8/layout/hierarchy1"/>
    <dgm:cxn modelId="{70B3ECDD-F554-4FAF-B0EE-6F90E585ADAB}" type="presParOf" srcId="{1682FE56-84AC-479E-AED2-968878B314F0}" destId="{6F510BF4-B4B8-4A11-856E-219315375A93}" srcOrd="0" destOrd="0" presId="urn:microsoft.com/office/officeart/2005/8/layout/hierarchy1"/>
    <dgm:cxn modelId="{4ACF27E4-FDE4-4225-BD48-903BDBA2015D}" type="presParOf" srcId="{6F510BF4-B4B8-4A11-856E-219315375A93}" destId="{EB39D393-FF19-41D8-89FC-AACA6117D512}" srcOrd="0" destOrd="0" presId="urn:microsoft.com/office/officeart/2005/8/layout/hierarchy1"/>
    <dgm:cxn modelId="{203B79FC-259C-4572-9FD5-2BA6CDCA412D}" type="presParOf" srcId="{6F510BF4-B4B8-4A11-856E-219315375A93}" destId="{F3B2B71C-3F07-4583-B8F7-B5590A6EBD6B}" srcOrd="1" destOrd="0" presId="urn:microsoft.com/office/officeart/2005/8/layout/hierarchy1"/>
    <dgm:cxn modelId="{831EEBF5-8F80-426D-8AC4-31B04A3F92D8}" type="presParOf" srcId="{1682FE56-84AC-479E-AED2-968878B314F0}" destId="{771598A8-5FF4-436D-B35D-4DDC68EA1BF7}" srcOrd="1" destOrd="0" presId="urn:microsoft.com/office/officeart/2005/8/layout/hierarchy1"/>
    <dgm:cxn modelId="{B66228B9-F2E6-4E5C-8C24-B0E5B5A99B8A}" type="presParOf" srcId="{648FD2E2-017D-429D-ADE8-C3F0F4303610}" destId="{17D93DEF-CA0A-40A3-9204-02E5CEBBF3C3}" srcOrd="2" destOrd="0" presId="urn:microsoft.com/office/officeart/2005/8/layout/hierarchy1"/>
    <dgm:cxn modelId="{81DD81F4-17BB-4855-9DC9-10565C75388D}" type="presParOf" srcId="{648FD2E2-017D-429D-ADE8-C3F0F4303610}" destId="{05A294E7-AFA0-461C-92AB-1257DB110530}" srcOrd="3" destOrd="0" presId="urn:microsoft.com/office/officeart/2005/8/layout/hierarchy1"/>
    <dgm:cxn modelId="{27046B23-B505-42F5-9161-67A392559CB9}" type="presParOf" srcId="{05A294E7-AFA0-461C-92AB-1257DB110530}" destId="{A38D3B93-EE91-4071-9ACA-ED564D8FBC64}" srcOrd="0" destOrd="0" presId="urn:microsoft.com/office/officeart/2005/8/layout/hierarchy1"/>
    <dgm:cxn modelId="{E64B0460-E273-4DD5-9C48-06A45AB4876E}" type="presParOf" srcId="{A38D3B93-EE91-4071-9ACA-ED564D8FBC64}" destId="{4C238C8C-155D-4F79-9BB1-0CF7D9DAB677}" srcOrd="0" destOrd="0" presId="urn:microsoft.com/office/officeart/2005/8/layout/hierarchy1"/>
    <dgm:cxn modelId="{30B58C1E-6547-4F45-84E8-2B93E495D732}" type="presParOf" srcId="{A38D3B93-EE91-4071-9ACA-ED564D8FBC64}" destId="{0658B0B6-3D90-4D29-96F5-43FFC14BDED7}" srcOrd="1" destOrd="0" presId="urn:microsoft.com/office/officeart/2005/8/layout/hierarchy1"/>
    <dgm:cxn modelId="{0BD452F2-1721-4B4B-AD95-108142EC6DB7}" type="presParOf" srcId="{05A294E7-AFA0-461C-92AB-1257DB110530}" destId="{0A457390-8946-4829-AF6F-890EF9BD758C}" srcOrd="1" destOrd="0" presId="urn:microsoft.com/office/officeart/2005/8/layout/hierarchy1"/>
    <dgm:cxn modelId="{6C3C8DE0-6794-4BD3-B572-EE091BF5BCF1}" type="presParOf" srcId="{0A457390-8946-4829-AF6F-890EF9BD758C}" destId="{F4442906-FFBA-4C20-BE43-89E054C6A10A}" srcOrd="0" destOrd="0" presId="urn:microsoft.com/office/officeart/2005/8/layout/hierarchy1"/>
    <dgm:cxn modelId="{3C9E8BD2-DC76-4AC6-84F7-C6B9FA9CD5F7}" type="presParOf" srcId="{0A457390-8946-4829-AF6F-890EF9BD758C}" destId="{CD2107E8-C2FD-4F72-AE79-0C580B25B5D2}" srcOrd="1" destOrd="0" presId="urn:microsoft.com/office/officeart/2005/8/layout/hierarchy1"/>
    <dgm:cxn modelId="{CB0D7B36-268A-4D5C-A5C6-9BC4E0CF6BBF}" type="presParOf" srcId="{CD2107E8-C2FD-4F72-AE79-0C580B25B5D2}" destId="{7E5C3732-26BB-4F81-A39E-42020A2D5052}" srcOrd="0" destOrd="0" presId="urn:microsoft.com/office/officeart/2005/8/layout/hierarchy1"/>
    <dgm:cxn modelId="{320F04C4-030E-4FF2-B281-49889CFA7F26}" type="presParOf" srcId="{7E5C3732-26BB-4F81-A39E-42020A2D5052}" destId="{D844976F-FFDC-449D-B7F0-C18AA13F1D8F}" srcOrd="0" destOrd="0" presId="urn:microsoft.com/office/officeart/2005/8/layout/hierarchy1"/>
    <dgm:cxn modelId="{3DB7C942-562D-4F5B-ADA9-B50BF7E316A3}" type="presParOf" srcId="{7E5C3732-26BB-4F81-A39E-42020A2D5052}" destId="{EB9715AE-5544-4FFE-B9E0-C2DF5DFF817E}" srcOrd="1" destOrd="0" presId="urn:microsoft.com/office/officeart/2005/8/layout/hierarchy1"/>
    <dgm:cxn modelId="{5AE403B9-BB4D-48F8-8598-85BB515DD789}" type="presParOf" srcId="{CD2107E8-C2FD-4F72-AE79-0C580B25B5D2}" destId="{C39D5A38-99A1-4A84-B752-EA28A7AA1FF9}" srcOrd="1" destOrd="0" presId="urn:microsoft.com/office/officeart/2005/8/layout/hierarchy1"/>
    <dgm:cxn modelId="{0DCAD038-03E6-4CD0-8082-4F52159B4B40}" type="presParOf" srcId="{0A457390-8946-4829-AF6F-890EF9BD758C}" destId="{252738B1-B22A-4F76-96B2-D61691A99293}" srcOrd="2" destOrd="0" presId="urn:microsoft.com/office/officeart/2005/8/layout/hierarchy1"/>
    <dgm:cxn modelId="{A21A1AB5-3A9C-4EF1-B95F-33A75C7C1212}" type="presParOf" srcId="{0A457390-8946-4829-AF6F-890EF9BD758C}" destId="{E552F211-FDA3-437E-9719-5DC21593A0D1}" srcOrd="3" destOrd="0" presId="urn:microsoft.com/office/officeart/2005/8/layout/hierarchy1"/>
    <dgm:cxn modelId="{89E458C4-EC64-46D9-94C2-C6BECF537851}" type="presParOf" srcId="{E552F211-FDA3-437E-9719-5DC21593A0D1}" destId="{6E2D00D5-76BD-46F2-AAA1-CAE9191A73D7}" srcOrd="0" destOrd="0" presId="urn:microsoft.com/office/officeart/2005/8/layout/hierarchy1"/>
    <dgm:cxn modelId="{654E04C4-B1A9-47D3-91A3-4633AB63D519}" type="presParOf" srcId="{6E2D00D5-76BD-46F2-AAA1-CAE9191A73D7}" destId="{D73FD59C-E78A-4D95-BAFE-01998BFB0974}" srcOrd="0" destOrd="0" presId="urn:microsoft.com/office/officeart/2005/8/layout/hierarchy1"/>
    <dgm:cxn modelId="{26FE7145-434A-43EC-A8EB-5D7AAF94A6BD}" type="presParOf" srcId="{6E2D00D5-76BD-46F2-AAA1-CAE9191A73D7}" destId="{51F1AC47-A972-4370-9E64-45D689D8CBE5}" srcOrd="1" destOrd="0" presId="urn:microsoft.com/office/officeart/2005/8/layout/hierarchy1"/>
    <dgm:cxn modelId="{68063496-52C8-40C4-A130-AD723DA6B3A0}" type="presParOf" srcId="{E552F211-FDA3-437E-9719-5DC21593A0D1}" destId="{9422C889-F199-4C4D-9A50-3FC8D4E5DFBC}" srcOrd="1" destOrd="0" presId="urn:microsoft.com/office/officeart/2005/8/layout/hierarchy1"/>
  </dgm:cxnLst>
  <dgm:bg>
    <a:solidFill>
      <a:schemeClr val="accent3">
        <a:lumMod val="60000"/>
        <a:lumOff val="40000"/>
      </a:schemeClr>
    </a:solidFill>
  </dgm:bg>
  <dgm:whole>
    <a:ln w="28575"/>
  </dgm:whole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ED579BC-7793-4C3A-A1AB-AB96578CB8EC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383136-4960-46FC-A762-B6592B6BC272}">
      <dgm:prSet phldrT="[Текст]"/>
      <dgm:spPr/>
      <dgm:t>
        <a:bodyPr/>
        <a:lstStyle/>
        <a:p>
          <a:r>
            <a:rPr lang="ru-RU" dirty="0" smtClean="0"/>
            <a:t>Пищеварительная система</a:t>
          </a:r>
          <a:endParaRPr lang="ru-RU" dirty="0"/>
        </a:p>
      </dgm:t>
    </dgm:pt>
    <dgm:pt modelId="{B75A2EF1-C4E5-4B77-BED7-D5EF3C030825}" type="parTrans" cxnId="{3D04026A-C165-4A33-ACF0-28E6CF9A49F8}">
      <dgm:prSet/>
      <dgm:spPr/>
      <dgm:t>
        <a:bodyPr/>
        <a:lstStyle/>
        <a:p>
          <a:endParaRPr lang="ru-RU"/>
        </a:p>
      </dgm:t>
    </dgm:pt>
    <dgm:pt modelId="{A703C90A-0BF6-43C0-A1F0-F6C87064AFD4}" type="sibTrans" cxnId="{3D04026A-C165-4A33-ACF0-28E6CF9A49F8}">
      <dgm:prSet/>
      <dgm:spPr/>
      <dgm:t>
        <a:bodyPr/>
        <a:lstStyle/>
        <a:p>
          <a:endParaRPr lang="ru-RU"/>
        </a:p>
      </dgm:t>
    </dgm:pt>
    <dgm:pt modelId="{71F26482-E7B1-45B9-B81F-EAC21C006358}">
      <dgm:prSet phldrT="[Текст]"/>
      <dgm:spPr/>
      <dgm:t>
        <a:bodyPr/>
        <a:lstStyle/>
        <a:p>
          <a:r>
            <a:rPr lang="ru-RU" dirty="0" smtClean="0"/>
            <a:t>Система опоры</a:t>
          </a:r>
          <a:endParaRPr lang="ru-RU" dirty="0"/>
        </a:p>
      </dgm:t>
    </dgm:pt>
    <dgm:pt modelId="{3BE18B6A-177D-4C4C-A761-C54DC6093C6A}" type="parTrans" cxnId="{5DD9FEF4-28C5-4601-8B6B-E034FB696978}">
      <dgm:prSet/>
      <dgm:spPr/>
      <dgm:t>
        <a:bodyPr/>
        <a:lstStyle/>
        <a:p>
          <a:endParaRPr lang="ru-RU"/>
        </a:p>
      </dgm:t>
    </dgm:pt>
    <dgm:pt modelId="{444F5F4F-751E-44AF-B78F-2257D478FD00}" type="sibTrans" cxnId="{5DD9FEF4-28C5-4601-8B6B-E034FB696978}">
      <dgm:prSet/>
      <dgm:spPr/>
      <dgm:t>
        <a:bodyPr/>
        <a:lstStyle/>
        <a:p>
          <a:endParaRPr lang="ru-RU"/>
        </a:p>
      </dgm:t>
    </dgm:pt>
    <dgm:pt modelId="{A275FAC4-842B-4558-9FC6-A5725DD72E20}">
      <dgm:prSet phldrT="[Текст]"/>
      <dgm:spPr/>
      <dgm:t>
        <a:bodyPr/>
        <a:lstStyle/>
        <a:p>
          <a:r>
            <a:rPr lang="ru-RU" dirty="0" smtClean="0"/>
            <a:t>Система движения</a:t>
          </a:r>
          <a:endParaRPr lang="ru-RU" dirty="0"/>
        </a:p>
      </dgm:t>
    </dgm:pt>
    <dgm:pt modelId="{7A53406E-1043-4185-B876-FD2A327D14F4}" type="parTrans" cxnId="{5D79FA20-AABC-422D-B74B-CE3CF8C86B3E}">
      <dgm:prSet/>
      <dgm:spPr/>
      <dgm:t>
        <a:bodyPr/>
        <a:lstStyle/>
        <a:p>
          <a:endParaRPr lang="ru-RU"/>
        </a:p>
      </dgm:t>
    </dgm:pt>
    <dgm:pt modelId="{42E1D3A6-822C-4792-A539-1B9673102F57}" type="sibTrans" cxnId="{5D79FA20-AABC-422D-B74B-CE3CF8C86B3E}">
      <dgm:prSet/>
      <dgm:spPr/>
      <dgm:t>
        <a:bodyPr/>
        <a:lstStyle/>
        <a:p>
          <a:endParaRPr lang="ru-RU"/>
        </a:p>
      </dgm:t>
    </dgm:pt>
    <dgm:pt modelId="{3DCE3E99-1FB1-437B-B276-A1B07640F2C5}">
      <dgm:prSet/>
      <dgm:spPr/>
      <dgm:t>
        <a:bodyPr/>
        <a:lstStyle/>
        <a:p>
          <a:r>
            <a:rPr lang="ru-RU" dirty="0" smtClean="0"/>
            <a:t>Кровеносная система</a:t>
          </a:r>
          <a:endParaRPr lang="ru-RU" dirty="0"/>
        </a:p>
      </dgm:t>
    </dgm:pt>
    <dgm:pt modelId="{32581F67-7A22-4751-B14E-176DAD407C0A}" type="parTrans" cxnId="{65241741-A6BC-4377-BCDA-A3B76BF761FA}">
      <dgm:prSet/>
      <dgm:spPr/>
      <dgm:t>
        <a:bodyPr/>
        <a:lstStyle/>
        <a:p>
          <a:endParaRPr lang="ru-RU"/>
        </a:p>
      </dgm:t>
    </dgm:pt>
    <dgm:pt modelId="{8FB4640A-19FD-4DD5-87C8-FAC9B0DC8855}" type="sibTrans" cxnId="{65241741-A6BC-4377-BCDA-A3B76BF761FA}">
      <dgm:prSet/>
      <dgm:spPr/>
      <dgm:t>
        <a:bodyPr/>
        <a:lstStyle/>
        <a:p>
          <a:endParaRPr lang="ru-RU"/>
        </a:p>
      </dgm:t>
    </dgm:pt>
    <dgm:pt modelId="{2EBFBF06-F754-4077-B4DB-307BC2BE3B3F}">
      <dgm:prSet/>
      <dgm:spPr/>
      <dgm:t>
        <a:bodyPr/>
        <a:lstStyle/>
        <a:p>
          <a:r>
            <a:rPr lang="ru-RU" dirty="0" smtClean="0"/>
            <a:t>Дыхательная система</a:t>
          </a:r>
          <a:endParaRPr lang="ru-RU" dirty="0"/>
        </a:p>
      </dgm:t>
    </dgm:pt>
    <dgm:pt modelId="{03234FD3-7315-42D3-B1A8-5F35164263E9}" type="parTrans" cxnId="{64A316B7-0D74-42F5-B87F-F12A850ABE07}">
      <dgm:prSet/>
      <dgm:spPr/>
      <dgm:t>
        <a:bodyPr/>
        <a:lstStyle/>
        <a:p>
          <a:endParaRPr lang="ru-RU"/>
        </a:p>
      </dgm:t>
    </dgm:pt>
    <dgm:pt modelId="{5A696E5E-DD67-426C-B569-6C20C7E0E92F}" type="sibTrans" cxnId="{64A316B7-0D74-42F5-B87F-F12A850ABE07}">
      <dgm:prSet/>
      <dgm:spPr/>
      <dgm:t>
        <a:bodyPr/>
        <a:lstStyle/>
        <a:p>
          <a:endParaRPr lang="ru-RU"/>
        </a:p>
      </dgm:t>
    </dgm:pt>
    <dgm:pt modelId="{38121CE2-A4B2-47EA-A1A3-2357BC088CD0}" type="pres">
      <dgm:prSet presAssocID="{8ED579BC-7793-4C3A-A1AB-AB96578CB8E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D3307A-63B1-47AA-A8EA-247028ECE477}" type="pres">
      <dgm:prSet presAssocID="{42383136-4960-46FC-A762-B6592B6BC272}" presName="comp" presStyleCnt="0"/>
      <dgm:spPr/>
      <dgm:t>
        <a:bodyPr/>
        <a:lstStyle/>
        <a:p>
          <a:endParaRPr lang="ru-RU"/>
        </a:p>
      </dgm:t>
    </dgm:pt>
    <dgm:pt modelId="{E403575D-828E-4F4C-AF77-258C24A13E1D}" type="pres">
      <dgm:prSet presAssocID="{42383136-4960-46FC-A762-B6592B6BC272}" presName="box" presStyleLbl="node1" presStyleIdx="0" presStyleCnt="5"/>
      <dgm:spPr/>
      <dgm:t>
        <a:bodyPr/>
        <a:lstStyle/>
        <a:p>
          <a:endParaRPr lang="ru-RU"/>
        </a:p>
      </dgm:t>
    </dgm:pt>
    <dgm:pt modelId="{08D4EB00-3404-46FB-9C78-04436E4A5BA3}" type="pres">
      <dgm:prSet presAssocID="{42383136-4960-46FC-A762-B6592B6BC272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19050"/>
      </dgm:spPr>
      <dgm:t>
        <a:bodyPr/>
        <a:lstStyle/>
        <a:p>
          <a:endParaRPr lang="ru-RU"/>
        </a:p>
      </dgm:t>
    </dgm:pt>
    <dgm:pt modelId="{AF6CE6AF-E93F-4799-9F5A-B81BD2AC4464}" type="pres">
      <dgm:prSet presAssocID="{42383136-4960-46FC-A762-B6592B6BC272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C1E55-8C85-4023-9A8C-8188A19E6554}" type="pres">
      <dgm:prSet presAssocID="{A703C90A-0BF6-43C0-A1F0-F6C87064AFD4}" presName="spacer" presStyleCnt="0"/>
      <dgm:spPr/>
      <dgm:t>
        <a:bodyPr/>
        <a:lstStyle/>
        <a:p>
          <a:endParaRPr lang="ru-RU"/>
        </a:p>
      </dgm:t>
    </dgm:pt>
    <dgm:pt modelId="{7164BBC4-6329-42ED-B051-F18C840D4482}" type="pres">
      <dgm:prSet presAssocID="{3DCE3E99-1FB1-437B-B276-A1B07640F2C5}" presName="comp" presStyleCnt="0"/>
      <dgm:spPr/>
      <dgm:t>
        <a:bodyPr/>
        <a:lstStyle/>
        <a:p>
          <a:endParaRPr lang="ru-RU"/>
        </a:p>
      </dgm:t>
    </dgm:pt>
    <dgm:pt modelId="{B37FFCEB-D91C-4110-82F3-F4274D21FD96}" type="pres">
      <dgm:prSet presAssocID="{3DCE3E99-1FB1-437B-B276-A1B07640F2C5}" presName="box" presStyleLbl="node1" presStyleIdx="1" presStyleCnt="5"/>
      <dgm:spPr/>
      <dgm:t>
        <a:bodyPr/>
        <a:lstStyle/>
        <a:p>
          <a:endParaRPr lang="ru-RU"/>
        </a:p>
      </dgm:t>
    </dgm:pt>
    <dgm:pt modelId="{2F0BFDD9-B12D-4FAE-A480-6F1FA3177CB6}" type="pres">
      <dgm:prSet presAssocID="{3DCE3E99-1FB1-437B-B276-A1B07640F2C5}" presName="img" presStyleLbl="fgImgPlace1" presStyleIdx="1" presStyleCnt="5" custLinFactNeighborX="-6210" custLinFactNeighborY="-2287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8ABCA23F-1333-488F-AD83-6613A2F5B64F}" type="pres">
      <dgm:prSet presAssocID="{3DCE3E99-1FB1-437B-B276-A1B07640F2C5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9A12C-FEDA-4178-8967-44BE47501BA0}" type="pres">
      <dgm:prSet presAssocID="{8FB4640A-19FD-4DD5-87C8-FAC9B0DC8855}" presName="spacer" presStyleCnt="0"/>
      <dgm:spPr/>
      <dgm:t>
        <a:bodyPr/>
        <a:lstStyle/>
        <a:p>
          <a:endParaRPr lang="ru-RU"/>
        </a:p>
      </dgm:t>
    </dgm:pt>
    <dgm:pt modelId="{C76CC71A-AEFD-43FC-8F5F-5DFE07A3640C}" type="pres">
      <dgm:prSet presAssocID="{2EBFBF06-F754-4077-B4DB-307BC2BE3B3F}" presName="comp" presStyleCnt="0"/>
      <dgm:spPr/>
      <dgm:t>
        <a:bodyPr/>
        <a:lstStyle/>
        <a:p>
          <a:endParaRPr lang="ru-RU"/>
        </a:p>
      </dgm:t>
    </dgm:pt>
    <dgm:pt modelId="{2E44655A-8F05-4492-8B6E-6567C2A6FD06}" type="pres">
      <dgm:prSet presAssocID="{2EBFBF06-F754-4077-B4DB-307BC2BE3B3F}" presName="box" presStyleLbl="node1" presStyleIdx="2" presStyleCnt="5"/>
      <dgm:spPr/>
      <dgm:t>
        <a:bodyPr/>
        <a:lstStyle/>
        <a:p>
          <a:endParaRPr lang="ru-RU"/>
        </a:p>
      </dgm:t>
    </dgm:pt>
    <dgm:pt modelId="{94DFE8A1-4104-4EC0-86C9-4E1F41C3BA31}" type="pres">
      <dgm:prSet presAssocID="{2EBFBF06-F754-4077-B4DB-307BC2BE3B3F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6635ED49-8FAE-4D7A-982B-5A35D9A3EB17}" type="pres">
      <dgm:prSet presAssocID="{2EBFBF06-F754-4077-B4DB-307BC2BE3B3F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03EBF-CC02-4447-84F1-8CBEC412DDC2}" type="pres">
      <dgm:prSet presAssocID="{5A696E5E-DD67-426C-B569-6C20C7E0E92F}" presName="spacer" presStyleCnt="0"/>
      <dgm:spPr/>
      <dgm:t>
        <a:bodyPr/>
        <a:lstStyle/>
        <a:p>
          <a:endParaRPr lang="ru-RU"/>
        </a:p>
      </dgm:t>
    </dgm:pt>
    <dgm:pt modelId="{2CD3B09E-ED86-4E54-8D08-0B01DDB60540}" type="pres">
      <dgm:prSet presAssocID="{71F26482-E7B1-45B9-B81F-EAC21C006358}" presName="comp" presStyleCnt="0"/>
      <dgm:spPr/>
      <dgm:t>
        <a:bodyPr/>
        <a:lstStyle/>
        <a:p>
          <a:endParaRPr lang="ru-RU"/>
        </a:p>
      </dgm:t>
    </dgm:pt>
    <dgm:pt modelId="{C7289CB2-8185-452B-A032-9352796BB801}" type="pres">
      <dgm:prSet presAssocID="{71F26482-E7B1-45B9-B81F-EAC21C006358}" presName="box" presStyleLbl="node1" presStyleIdx="3" presStyleCnt="5"/>
      <dgm:spPr/>
      <dgm:t>
        <a:bodyPr/>
        <a:lstStyle/>
        <a:p>
          <a:endParaRPr lang="ru-RU"/>
        </a:p>
      </dgm:t>
    </dgm:pt>
    <dgm:pt modelId="{9C8EF74B-6462-4901-9420-5FFC4B094C09}" type="pres">
      <dgm:prSet presAssocID="{71F26482-E7B1-45B9-B81F-EAC21C006358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247EAFC-7A5F-442E-ADD8-109F5D864AB9}" type="pres">
      <dgm:prSet presAssocID="{71F26482-E7B1-45B9-B81F-EAC21C006358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12530A-494D-433D-A21C-DC22F1E96CCD}" type="pres">
      <dgm:prSet presAssocID="{444F5F4F-751E-44AF-B78F-2257D478FD00}" presName="spacer" presStyleCnt="0"/>
      <dgm:spPr/>
      <dgm:t>
        <a:bodyPr/>
        <a:lstStyle/>
        <a:p>
          <a:endParaRPr lang="ru-RU"/>
        </a:p>
      </dgm:t>
    </dgm:pt>
    <dgm:pt modelId="{F0402367-C6E5-4DD7-A1F8-93D044CCB148}" type="pres">
      <dgm:prSet presAssocID="{A275FAC4-842B-4558-9FC6-A5725DD72E20}" presName="comp" presStyleCnt="0"/>
      <dgm:spPr/>
      <dgm:t>
        <a:bodyPr/>
        <a:lstStyle/>
        <a:p>
          <a:endParaRPr lang="ru-RU"/>
        </a:p>
      </dgm:t>
    </dgm:pt>
    <dgm:pt modelId="{155379EC-333E-4C80-B697-8CD7FAD7A449}" type="pres">
      <dgm:prSet presAssocID="{A275FAC4-842B-4558-9FC6-A5725DD72E20}" presName="box" presStyleLbl="node1" presStyleIdx="4" presStyleCnt="5"/>
      <dgm:spPr/>
      <dgm:t>
        <a:bodyPr/>
        <a:lstStyle/>
        <a:p>
          <a:endParaRPr lang="ru-RU"/>
        </a:p>
      </dgm:t>
    </dgm:pt>
    <dgm:pt modelId="{3E7A3102-18A6-4175-8530-D74D7B23466E}" type="pres">
      <dgm:prSet presAssocID="{A275FAC4-842B-4558-9FC6-A5725DD72E20}" presName="img" presStyleLbl="fgImgPlace1" presStyleIdx="4" presStyleCnt="5" custLinFactNeighborX="-14742" custLinFactNeighborY="-2827"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E2B468CE-8F82-4245-BEDF-82BBD79BFAA5}" type="pres">
      <dgm:prSet presAssocID="{A275FAC4-842B-4558-9FC6-A5725DD72E20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FA5879-C354-4009-8C4B-7369507BCA87}" type="presOf" srcId="{71F26482-E7B1-45B9-B81F-EAC21C006358}" destId="{0247EAFC-7A5F-442E-ADD8-109F5D864AB9}" srcOrd="1" destOrd="0" presId="urn:microsoft.com/office/officeart/2005/8/layout/vList4"/>
    <dgm:cxn modelId="{4CCB8763-34A1-41F5-8C44-E366F50267E8}" type="presOf" srcId="{71F26482-E7B1-45B9-B81F-EAC21C006358}" destId="{C7289CB2-8185-452B-A032-9352796BB801}" srcOrd="0" destOrd="0" presId="urn:microsoft.com/office/officeart/2005/8/layout/vList4"/>
    <dgm:cxn modelId="{5D79FA20-AABC-422D-B74B-CE3CF8C86B3E}" srcId="{8ED579BC-7793-4C3A-A1AB-AB96578CB8EC}" destId="{A275FAC4-842B-4558-9FC6-A5725DD72E20}" srcOrd="4" destOrd="0" parTransId="{7A53406E-1043-4185-B876-FD2A327D14F4}" sibTransId="{42E1D3A6-822C-4792-A539-1B9673102F57}"/>
    <dgm:cxn modelId="{64A316B7-0D74-42F5-B87F-F12A850ABE07}" srcId="{8ED579BC-7793-4C3A-A1AB-AB96578CB8EC}" destId="{2EBFBF06-F754-4077-B4DB-307BC2BE3B3F}" srcOrd="2" destOrd="0" parTransId="{03234FD3-7315-42D3-B1A8-5F35164263E9}" sibTransId="{5A696E5E-DD67-426C-B569-6C20C7E0E92F}"/>
    <dgm:cxn modelId="{65241741-A6BC-4377-BCDA-A3B76BF761FA}" srcId="{8ED579BC-7793-4C3A-A1AB-AB96578CB8EC}" destId="{3DCE3E99-1FB1-437B-B276-A1B07640F2C5}" srcOrd="1" destOrd="0" parTransId="{32581F67-7A22-4751-B14E-176DAD407C0A}" sibTransId="{8FB4640A-19FD-4DD5-87C8-FAC9B0DC8855}"/>
    <dgm:cxn modelId="{E0B978B9-5890-4EA5-8C8A-0381741895A4}" type="presOf" srcId="{A275FAC4-842B-4558-9FC6-A5725DD72E20}" destId="{E2B468CE-8F82-4245-BEDF-82BBD79BFAA5}" srcOrd="1" destOrd="0" presId="urn:microsoft.com/office/officeart/2005/8/layout/vList4"/>
    <dgm:cxn modelId="{5DCDA6E8-2109-42CD-A8E6-BAE0C4EEDF7D}" type="presOf" srcId="{8ED579BC-7793-4C3A-A1AB-AB96578CB8EC}" destId="{38121CE2-A4B2-47EA-A1A3-2357BC088CD0}" srcOrd="0" destOrd="0" presId="urn:microsoft.com/office/officeart/2005/8/layout/vList4"/>
    <dgm:cxn modelId="{D4DE0AC6-1F3D-41C8-93EC-58CF85E788D0}" type="presOf" srcId="{3DCE3E99-1FB1-437B-B276-A1B07640F2C5}" destId="{8ABCA23F-1333-488F-AD83-6613A2F5B64F}" srcOrd="1" destOrd="0" presId="urn:microsoft.com/office/officeart/2005/8/layout/vList4"/>
    <dgm:cxn modelId="{5DD9FEF4-28C5-4601-8B6B-E034FB696978}" srcId="{8ED579BC-7793-4C3A-A1AB-AB96578CB8EC}" destId="{71F26482-E7B1-45B9-B81F-EAC21C006358}" srcOrd="3" destOrd="0" parTransId="{3BE18B6A-177D-4C4C-A761-C54DC6093C6A}" sibTransId="{444F5F4F-751E-44AF-B78F-2257D478FD00}"/>
    <dgm:cxn modelId="{D8E522DD-0F6B-4BEC-AB2E-03DA4E66BC15}" type="presOf" srcId="{2EBFBF06-F754-4077-B4DB-307BC2BE3B3F}" destId="{2E44655A-8F05-4492-8B6E-6567C2A6FD06}" srcOrd="0" destOrd="0" presId="urn:microsoft.com/office/officeart/2005/8/layout/vList4"/>
    <dgm:cxn modelId="{7365227C-ED91-4223-BFC5-02DB78D99754}" type="presOf" srcId="{42383136-4960-46FC-A762-B6592B6BC272}" destId="{E403575D-828E-4F4C-AF77-258C24A13E1D}" srcOrd="0" destOrd="0" presId="urn:microsoft.com/office/officeart/2005/8/layout/vList4"/>
    <dgm:cxn modelId="{3D04026A-C165-4A33-ACF0-28E6CF9A49F8}" srcId="{8ED579BC-7793-4C3A-A1AB-AB96578CB8EC}" destId="{42383136-4960-46FC-A762-B6592B6BC272}" srcOrd="0" destOrd="0" parTransId="{B75A2EF1-C4E5-4B77-BED7-D5EF3C030825}" sibTransId="{A703C90A-0BF6-43C0-A1F0-F6C87064AFD4}"/>
    <dgm:cxn modelId="{5F0C2819-FC42-4DE3-A619-A505735AB20D}" type="presOf" srcId="{A275FAC4-842B-4558-9FC6-A5725DD72E20}" destId="{155379EC-333E-4C80-B697-8CD7FAD7A449}" srcOrd="0" destOrd="0" presId="urn:microsoft.com/office/officeart/2005/8/layout/vList4"/>
    <dgm:cxn modelId="{E5F8A8E2-1009-4DA1-8EC6-E4B31AF0782B}" type="presOf" srcId="{3DCE3E99-1FB1-437B-B276-A1B07640F2C5}" destId="{B37FFCEB-D91C-4110-82F3-F4274D21FD96}" srcOrd="0" destOrd="0" presId="urn:microsoft.com/office/officeart/2005/8/layout/vList4"/>
    <dgm:cxn modelId="{9E4F70AC-78EA-42B5-AEDC-A5060B1162F5}" type="presOf" srcId="{2EBFBF06-F754-4077-B4DB-307BC2BE3B3F}" destId="{6635ED49-8FAE-4D7A-982B-5A35D9A3EB17}" srcOrd="1" destOrd="0" presId="urn:microsoft.com/office/officeart/2005/8/layout/vList4"/>
    <dgm:cxn modelId="{5EE2E088-1443-4BEF-A3EF-B9D8CE7B62E1}" type="presOf" srcId="{42383136-4960-46FC-A762-B6592B6BC272}" destId="{AF6CE6AF-E93F-4799-9F5A-B81BD2AC4464}" srcOrd="1" destOrd="0" presId="urn:microsoft.com/office/officeart/2005/8/layout/vList4"/>
    <dgm:cxn modelId="{EE8FDCCF-D0FA-41E5-9006-8F0FA36284C8}" type="presParOf" srcId="{38121CE2-A4B2-47EA-A1A3-2357BC088CD0}" destId="{E9D3307A-63B1-47AA-A8EA-247028ECE477}" srcOrd="0" destOrd="0" presId="urn:microsoft.com/office/officeart/2005/8/layout/vList4"/>
    <dgm:cxn modelId="{5D62418D-CC18-4087-B326-7D085A11D124}" type="presParOf" srcId="{E9D3307A-63B1-47AA-A8EA-247028ECE477}" destId="{E403575D-828E-4F4C-AF77-258C24A13E1D}" srcOrd="0" destOrd="0" presId="urn:microsoft.com/office/officeart/2005/8/layout/vList4"/>
    <dgm:cxn modelId="{3F45BED0-FC69-495E-B3A3-644387AA4E70}" type="presParOf" srcId="{E9D3307A-63B1-47AA-A8EA-247028ECE477}" destId="{08D4EB00-3404-46FB-9C78-04436E4A5BA3}" srcOrd="1" destOrd="0" presId="urn:microsoft.com/office/officeart/2005/8/layout/vList4"/>
    <dgm:cxn modelId="{6DF637AD-DFFA-499E-9028-44B14F27C129}" type="presParOf" srcId="{E9D3307A-63B1-47AA-A8EA-247028ECE477}" destId="{AF6CE6AF-E93F-4799-9F5A-B81BD2AC4464}" srcOrd="2" destOrd="0" presId="urn:microsoft.com/office/officeart/2005/8/layout/vList4"/>
    <dgm:cxn modelId="{C7120338-79DF-4F52-AC60-BD2B5ECF3785}" type="presParOf" srcId="{38121CE2-A4B2-47EA-A1A3-2357BC088CD0}" destId="{417C1E55-8C85-4023-9A8C-8188A19E6554}" srcOrd="1" destOrd="0" presId="urn:microsoft.com/office/officeart/2005/8/layout/vList4"/>
    <dgm:cxn modelId="{140F8F7D-9F7F-4CE8-A155-95E4966A7AF1}" type="presParOf" srcId="{38121CE2-A4B2-47EA-A1A3-2357BC088CD0}" destId="{7164BBC4-6329-42ED-B051-F18C840D4482}" srcOrd="2" destOrd="0" presId="urn:microsoft.com/office/officeart/2005/8/layout/vList4"/>
    <dgm:cxn modelId="{09830847-EFF6-4278-A825-F2B8B4CD8198}" type="presParOf" srcId="{7164BBC4-6329-42ED-B051-F18C840D4482}" destId="{B37FFCEB-D91C-4110-82F3-F4274D21FD96}" srcOrd="0" destOrd="0" presId="urn:microsoft.com/office/officeart/2005/8/layout/vList4"/>
    <dgm:cxn modelId="{CDA49EC8-57CB-49F7-8A3D-F7B5FEA1367F}" type="presParOf" srcId="{7164BBC4-6329-42ED-B051-F18C840D4482}" destId="{2F0BFDD9-B12D-4FAE-A480-6F1FA3177CB6}" srcOrd="1" destOrd="0" presId="urn:microsoft.com/office/officeart/2005/8/layout/vList4"/>
    <dgm:cxn modelId="{C1421303-0D9D-4939-A89B-816D9A26F296}" type="presParOf" srcId="{7164BBC4-6329-42ED-B051-F18C840D4482}" destId="{8ABCA23F-1333-488F-AD83-6613A2F5B64F}" srcOrd="2" destOrd="0" presId="urn:microsoft.com/office/officeart/2005/8/layout/vList4"/>
    <dgm:cxn modelId="{63E148DE-AB86-40A4-89B0-E785917C9780}" type="presParOf" srcId="{38121CE2-A4B2-47EA-A1A3-2357BC088CD0}" destId="{6299A12C-FEDA-4178-8967-44BE47501BA0}" srcOrd="3" destOrd="0" presId="urn:microsoft.com/office/officeart/2005/8/layout/vList4"/>
    <dgm:cxn modelId="{85E4D0E5-CEFD-41E1-AF74-B327A458E340}" type="presParOf" srcId="{38121CE2-A4B2-47EA-A1A3-2357BC088CD0}" destId="{C76CC71A-AEFD-43FC-8F5F-5DFE07A3640C}" srcOrd="4" destOrd="0" presId="urn:microsoft.com/office/officeart/2005/8/layout/vList4"/>
    <dgm:cxn modelId="{F1955BB5-1AF9-4301-AC49-967F73F679F3}" type="presParOf" srcId="{C76CC71A-AEFD-43FC-8F5F-5DFE07A3640C}" destId="{2E44655A-8F05-4492-8B6E-6567C2A6FD06}" srcOrd="0" destOrd="0" presId="urn:microsoft.com/office/officeart/2005/8/layout/vList4"/>
    <dgm:cxn modelId="{5C429851-A756-4BC8-BF7E-9650B5445D74}" type="presParOf" srcId="{C76CC71A-AEFD-43FC-8F5F-5DFE07A3640C}" destId="{94DFE8A1-4104-4EC0-86C9-4E1F41C3BA31}" srcOrd="1" destOrd="0" presId="urn:microsoft.com/office/officeart/2005/8/layout/vList4"/>
    <dgm:cxn modelId="{7E799868-C479-4561-B93A-9139C9148BEB}" type="presParOf" srcId="{C76CC71A-AEFD-43FC-8F5F-5DFE07A3640C}" destId="{6635ED49-8FAE-4D7A-982B-5A35D9A3EB17}" srcOrd="2" destOrd="0" presId="urn:microsoft.com/office/officeart/2005/8/layout/vList4"/>
    <dgm:cxn modelId="{018E34FD-E56C-42C3-BD24-F4267FDBF169}" type="presParOf" srcId="{38121CE2-A4B2-47EA-A1A3-2357BC088CD0}" destId="{82C03EBF-CC02-4447-84F1-8CBEC412DDC2}" srcOrd="5" destOrd="0" presId="urn:microsoft.com/office/officeart/2005/8/layout/vList4"/>
    <dgm:cxn modelId="{5633DFA7-E1B1-452A-B585-00F30C9AEFAE}" type="presParOf" srcId="{38121CE2-A4B2-47EA-A1A3-2357BC088CD0}" destId="{2CD3B09E-ED86-4E54-8D08-0B01DDB60540}" srcOrd="6" destOrd="0" presId="urn:microsoft.com/office/officeart/2005/8/layout/vList4"/>
    <dgm:cxn modelId="{2DCBBD41-2375-41A1-9E87-EFF064020277}" type="presParOf" srcId="{2CD3B09E-ED86-4E54-8D08-0B01DDB60540}" destId="{C7289CB2-8185-452B-A032-9352796BB801}" srcOrd="0" destOrd="0" presId="urn:microsoft.com/office/officeart/2005/8/layout/vList4"/>
    <dgm:cxn modelId="{8E78ADB6-9D2B-4497-B29B-6AE599F5D052}" type="presParOf" srcId="{2CD3B09E-ED86-4E54-8D08-0B01DDB60540}" destId="{9C8EF74B-6462-4901-9420-5FFC4B094C09}" srcOrd="1" destOrd="0" presId="urn:microsoft.com/office/officeart/2005/8/layout/vList4"/>
    <dgm:cxn modelId="{1AB36F09-6283-495C-A9E3-A59C7BDCE452}" type="presParOf" srcId="{2CD3B09E-ED86-4E54-8D08-0B01DDB60540}" destId="{0247EAFC-7A5F-442E-ADD8-109F5D864AB9}" srcOrd="2" destOrd="0" presId="urn:microsoft.com/office/officeart/2005/8/layout/vList4"/>
    <dgm:cxn modelId="{F23717E7-0179-4554-B198-A376EA8C2A91}" type="presParOf" srcId="{38121CE2-A4B2-47EA-A1A3-2357BC088CD0}" destId="{8812530A-494D-433D-A21C-DC22F1E96CCD}" srcOrd="7" destOrd="0" presId="urn:microsoft.com/office/officeart/2005/8/layout/vList4"/>
    <dgm:cxn modelId="{A055AC13-A946-4709-AE30-DA400310998F}" type="presParOf" srcId="{38121CE2-A4B2-47EA-A1A3-2357BC088CD0}" destId="{F0402367-C6E5-4DD7-A1F8-93D044CCB148}" srcOrd="8" destOrd="0" presId="urn:microsoft.com/office/officeart/2005/8/layout/vList4"/>
    <dgm:cxn modelId="{6B5F7A8E-6252-49E2-B0AD-988152CD0A9F}" type="presParOf" srcId="{F0402367-C6E5-4DD7-A1F8-93D044CCB148}" destId="{155379EC-333E-4C80-B697-8CD7FAD7A449}" srcOrd="0" destOrd="0" presId="urn:microsoft.com/office/officeart/2005/8/layout/vList4"/>
    <dgm:cxn modelId="{90682C0A-8B3D-411C-848D-A23214338D9E}" type="presParOf" srcId="{F0402367-C6E5-4DD7-A1F8-93D044CCB148}" destId="{3E7A3102-18A6-4175-8530-D74D7B23466E}" srcOrd="1" destOrd="0" presId="urn:microsoft.com/office/officeart/2005/8/layout/vList4"/>
    <dgm:cxn modelId="{194B530E-140F-4FFB-8E19-AE1CB591E02A}" type="presParOf" srcId="{F0402367-C6E5-4DD7-A1F8-93D044CCB148}" destId="{E2B468CE-8F82-4245-BEDF-82BBD79BFAA5}" srcOrd="2" destOrd="0" presId="urn:microsoft.com/office/officeart/2005/8/layout/vList4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AB24FFC-DF6D-4172-A46A-B6E12FFE78A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4F16A9-CA99-4CDE-85BB-D9AF9122F91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/>
            <a:t>организм</a:t>
          </a:r>
          <a:endParaRPr lang="ru-RU" sz="1800" b="1" dirty="0"/>
        </a:p>
      </dgm:t>
    </dgm:pt>
    <dgm:pt modelId="{FCF22B0F-7FED-4A04-B475-815796E15681}" type="parTrans" cxnId="{164FD239-63D3-43F7-B38C-3BCE63DCE333}">
      <dgm:prSet/>
      <dgm:spPr/>
      <dgm:t>
        <a:bodyPr/>
        <a:lstStyle/>
        <a:p>
          <a:endParaRPr lang="ru-RU"/>
        </a:p>
      </dgm:t>
    </dgm:pt>
    <dgm:pt modelId="{DDB09149-726B-4999-AE66-A5C45DEC320F}" type="sibTrans" cxnId="{164FD239-63D3-43F7-B38C-3BCE63DCE333}">
      <dgm:prSet/>
      <dgm:spPr/>
      <dgm:t>
        <a:bodyPr/>
        <a:lstStyle/>
        <a:p>
          <a:endParaRPr lang="ru-RU"/>
        </a:p>
      </dgm:t>
    </dgm:pt>
    <dgm:pt modelId="{636166E4-F608-4F6A-8D9F-5CA0097ED1E5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/>
            <a:t>Функциональная система </a:t>
          </a:r>
          <a:endParaRPr lang="ru-RU" sz="1800" b="1" dirty="0"/>
        </a:p>
      </dgm:t>
    </dgm:pt>
    <dgm:pt modelId="{1F6105CC-CC43-4B5C-AF98-A097291B3970}" type="parTrans" cxnId="{81D689DC-F109-421E-BC66-73370197F36E}">
      <dgm:prSet/>
      <dgm:spPr/>
      <dgm:t>
        <a:bodyPr/>
        <a:lstStyle/>
        <a:p>
          <a:endParaRPr lang="ru-RU"/>
        </a:p>
      </dgm:t>
    </dgm:pt>
    <dgm:pt modelId="{54B3F318-3696-4141-B48A-57902D7ACFDA}" type="sibTrans" cxnId="{81D689DC-F109-421E-BC66-73370197F36E}">
      <dgm:prSet/>
      <dgm:spPr/>
      <dgm:t>
        <a:bodyPr/>
        <a:lstStyle/>
        <a:p>
          <a:endParaRPr lang="ru-RU"/>
        </a:p>
      </dgm:t>
    </dgm:pt>
    <dgm:pt modelId="{6F94CFF5-71B6-48D7-BD13-AB177D74399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/>
            <a:t>Физиологическая система</a:t>
          </a:r>
          <a:endParaRPr lang="ru-RU" sz="1800" b="1" dirty="0"/>
        </a:p>
      </dgm:t>
    </dgm:pt>
    <dgm:pt modelId="{1197FE7B-BB64-4BDC-9C67-5767DD74A6AE}" type="parTrans" cxnId="{4CBE852A-68DF-40F1-861B-3FA4DD3C5432}">
      <dgm:prSet/>
      <dgm:spPr/>
      <dgm:t>
        <a:bodyPr/>
        <a:lstStyle/>
        <a:p>
          <a:endParaRPr lang="ru-RU"/>
        </a:p>
      </dgm:t>
    </dgm:pt>
    <dgm:pt modelId="{07927612-4F57-44F5-B5DB-C2E07D9374D2}" type="sibTrans" cxnId="{4CBE852A-68DF-40F1-861B-3FA4DD3C5432}">
      <dgm:prSet/>
      <dgm:spPr/>
      <dgm:t>
        <a:bodyPr/>
        <a:lstStyle/>
        <a:p>
          <a:endParaRPr lang="ru-RU"/>
        </a:p>
      </dgm:t>
    </dgm:pt>
    <dgm:pt modelId="{F0899D74-A007-48C8-82F3-C070897D5A95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/>
            <a:t>Физиологическая система</a:t>
          </a:r>
          <a:endParaRPr lang="ru-RU" sz="1800" b="1" dirty="0"/>
        </a:p>
      </dgm:t>
    </dgm:pt>
    <dgm:pt modelId="{44C19CF5-4091-4577-B469-7C78E238F1F4}" type="parTrans" cxnId="{5FD52B6E-94B5-411D-9014-F3B69AD30FB9}">
      <dgm:prSet/>
      <dgm:spPr/>
      <dgm:t>
        <a:bodyPr/>
        <a:lstStyle/>
        <a:p>
          <a:endParaRPr lang="ru-RU"/>
        </a:p>
      </dgm:t>
    </dgm:pt>
    <dgm:pt modelId="{AEE38C36-BB12-44E0-9B28-29FFA01D1FAD}" type="sibTrans" cxnId="{5FD52B6E-94B5-411D-9014-F3B69AD30FB9}">
      <dgm:prSet/>
      <dgm:spPr/>
      <dgm:t>
        <a:bodyPr/>
        <a:lstStyle/>
        <a:p>
          <a:endParaRPr lang="ru-RU"/>
        </a:p>
      </dgm:t>
    </dgm:pt>
    <dgm:pt modelId="{97E03469-45A4-4036-8CC5-6109E4F8A30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/>
            <a:t>Физиологическая система</a:t>
          </a:r>
          <a:endParaRPr lang="ru-RU" sz="1800" b="1" dirty="0"/>
        </a:p>
      </dgm:t>
    </dgm:pt>
    <dgm:pt modelId="{1ED01E20-8006-4E7C-B27B-5565772EBE91}" type="parTrans" cxnId="{93F0A960-2E1C-4722-A3A5-83037433A8B0}">
      <dgm:prSet/>
      <dgm:spPr/>
      <dgm:t>
        <a:bodyPr/>
        <a:lstStyle/>
        <a:p>
          <a:endParaRPr lang="ru-RU"/>
        </a:p>
      </dgm:t>
    </dgm:pt>
    <dgm:pt modelId="{68FBC9B8-FD79-4A26-B919-15C59249ED05}" type="sibTrans" cxnId="{93F0A960-2E1C-4722-A3A5-83037433A8B0}">
      <dgm:prSet/>
      <dgm:spPr/>
      <dgm:t>
        <a:bodyPr/>
        <a:lstStyle/>
        <a:p>
          <a:endParaRPr lang="ru-RU"/>
        </a:p>
      </dgm:t>
    </dgm:pt>
    <dgm:pt modelId="{901C1B4E-FB6A-4C45-811F-C1FEC57FB2A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/>
            <a:t>Физиологическая система</a:t>
          </a:r>
          <a:endParaRPr lang="ru-RU" sz="1800" b="1" dirty="0"/>
        </a:p>
      </dgm:t>
    </dgm:pt>
    <dgm:pt modelId="{A9D76FE4-5747-491D-960E-1D145E216418}" type="parTrans" cxnId="{67351851-B7D0-48FF-8FC9-A7AD1215A2C6}">
      <dgm:prSet/>
      <dgm:spPr/>
      <dgm:t>
        <a:bodyPr/>
        <a:lstStyle/>
        <a:p>
          <a:endParaRPr lang="ru-RU"/>
        </a:p>
      </dgm:t>
    </dgm:pt>
    <dgm:pt modelId="{AD876A32-53A3-4AED-AEB5-3C4D5CE856B1}" type="sibTrans" cxnId="{67351851-B7D0-48FF-8FC9-A7AD1215A2C6}">
      <dgm:prSet/>
      <dgm:spPr/>
      <dgm:t>
        <a:bodyPr/>
        <a:lstStyle/>
        <a:p>
          <a:endParaRPr lang="ru-RU"/>
        </a:p>
      </dgm:t>
    </dgm:pt>
    <dgm:pt modelId="{E6DB9EEA-4BBA-4595-99D5-535A09498F6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/>
            <a:t>орган</a:t>
          </a:r>
          <a:endParaRPr lang="ru-RU" sz="1800" b="1" dirty="0"/>
        </a:p>
      </dgm:t>
    </dgm:pt>
    <dgm:pt modelId="{BC67E377-43C1-4E5D-8900-E1EE1DDB6068}" type="parTrans" cxnId="{C652ADB2-0F72-4D1E-BA69-494571459668}">
      <dgm:prSet/>
      <dgm:spPr/>
      <dgm:t>
        <a:bodyPr/>
        <a:lstStyle/>
        <a:p>
          <a:endParaRPr lang="ru-RU"/>
        </a:p>
      </dgm:t>
    </dgm:pt>
    <dgm:pt modelId="{BBFABB23-C6D4-484D-A602-24F5A2759772}" type="sibTrans" cxnId="{C652ADB2-0F72-4D1E-BA69-494571459668}">
      <dgm:prSet/>
      <dgm:spPr/>
      <dgm:t>
        <a:bodyPr/>
        <a:lstStyle/>
        <a:p>
          <a:endParaRPr lang="ru-RU"/>
        </a:p>
      </dgm:t>
    </dgm:pt>
    <dgm:pt modelId="{9D9D3A5C-8B63-40EA-B7A1-B827165A20A1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/>
            <a:t>орган</a:t>
          </a:r>
          <a:endParaRPr lang="ru-RU" sz="1800" b="1" dirty="0"/>
        </a:p>
      </dgm:t>
    </dgm:pt>
    <dgm:pt modelId="{B16DB4BB-62AB-4F76-8CD8-4462466C29C3}" type="parTrans" cxnId="{60C2674F-9395-4D8C-9F79-ADB4D3D2103B}">
      <dgm:prSet/>
      <dgm:spPr/>
      <dgm:t>
        <a:bodyPr/>
        <a:lstStyle/>
        <a:p>
          <a:endParaRPr lang="ru-RU"/>
        </a:p>
      </dgm:t>
    </dgm:pt>
    <dgm:pt modelId="{24ADFBED-A2A5-4CB1-B7CF-14F7A27DF6EB}" type="sibTrans" cxnId="{60C2674F-9395-4D8C-9F79-ADB4D3D2103B}">
      <dgm:prSet/>
      <dgm:spPr/>
      <dgm:t>
        <a:bodyPr/>
        <a:lstStyle/>
        <a:p>
          <a:endParaRPr lang="ru-RU"/>
        </a:p>
      </dgm:t>
    </dgm:pt>
    <dgm:pt modelId="{CDC47835-87BC-4185-B426-3CA8709340A1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/>
            <a:t>орган</a:t>
          </a:r>
          <a:endParaRPr lang="ru-RU" sz="1800" b="1" dirty="0"/>
        </a:p>
      </dgm:t>
    </dgm:pt>
    <dgm:pt modelId="{C8D90855-36D1-433F-B6C8-510481D6C235}" type="parTrans" cxnId="{388F67C8-C8E3-4961-8636-483F0A209138}">
      <dgm:prSet/>
      <dgm:spPr/>
      <dgm:t>
        <a:bodyPr/>
        <a:lstStyle/>
        <a:p>
          <a:endParaRPr lang="ru-RU"/>
        </a:p>
      </dgm:t>
    </dgm:pt>
    <dgm:pt modelId="{2DB15404-DD95-4694-A33B-46900325880C}" type="sibTrans" cxnId="{388F67C8-C8E3-4961-8636-483F0A209138}">
      <dgm:prSet/>
      <dgm:spPr/>
      <dgm:t>
        <a:bodyPr/>
        <a:lstStyle/>
        <a:p>
          <a:endParaRPr lang="ru-RU"/>
        </a:p>
      </dgm:t>
    </dgm:pt>
    <dgm:pt modelId="{383FD3E3-AC4A-4843-9BE7-3838433D69A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/>
            <a:t>орган</a:t>
          </a:r>
          <a:endParaRPr lang="ru-RU" sz="1800" b="1" dirty="0"/>
        </a:p>
      </dgm:t>
    </dgm:pt>
    <dgm:pt modelId="{BC2548D2-9A43-4D30-A457-FBD52D558FB8}" type="parTrans" cxnId="{D8089952-489B-4580-83FF-4DF9E6582A47}">
      <dgm:prSet/>
      <dgm:spPr/>
      <dgm:t>
        <a:bodyPr/>
        <a:lstStyle/>
        <a:p>
          <a:endParaRPr lang="ru-RU"/>
        </a:p>
      </dgm:t>
    </dgm:pt>
    <dgm:pt modelId="{A15B127F-EE03-4186-BBE3-F2E1296C207D}" type="sibTrans" cxnId="{D8089952-489B-4580-83FF-4DF9E6582A47}">
      <dgm:prSet/>
      <dgm:spPr/>
      <dgm:t>
        <a:bodyPr/>
        <a:lstStyle/>
        <a:p>
          <a:endParaRPr lang="ru-RU"/>
        </a:p>
      </dgm:t>
    </dgm:pt>
    <dgm:pt modelId="{E78F329B-4910-474F-8A3F-ED7988C6A701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/>
            <a:t>ткань</a:t>
          </a:r>
          <a:endParaRPr lang="ru-RU" sz="1800" b="1" dirty="0"/>
        </a:p>
      </dgm:t>
    </dgm:pt>
    <dgm:pt modelId="{DB68B228-FA78-460A-B5AC-86C59983FFEF}" type="parTrans" cxnId="{70FB9760-E7C3-4DB2-9230-83BCF4251BE4}">
      <dgm:prSet/>
      <dgm:spPr/>
      <dgm:t>
        <a:bodyPr/>
        <a:lstStyle/>
        <a:p>
          <a:endParaRPr lang="ru-RU"/>
        </a:p>
      </dgm:t>
    </dgm:pt>
    <dgm:pt modelId="{D56DF234-144F-445D-9EF2-B990D37DB684}" type="sibTrans" cxnId="{70FB9760-E7C3-4DB2-9230-83BCF4251BE4}">
      <dgm:prSet/>
      <dgm:spPr/>
      <dgm:t>
        <a:bodyPr/>
        <a:lstStyle/>
        <a:p>
          <a:endParaRPr lang="ru-RU"/>
        </a:p>
      </dgm:t>
    </dgm:pt>
    <dgm:pt modelId="{9F7123D1-B20D-43A1-AAD4-1100F3776D9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/>
            <a:t>ткань</a:t>
          </a:r>
          <a:endParaRPr lang="ru-RU" sz="1800" b="1" dirty="0"/>
        </a:p>
      </dgm:t>
    </dgm:pt>
    <dgm:pt modelId="{29499B2E-4370-4818-A51E-BE12B7E2CBE9}" type="parTrans" cxnId="{7649ECA9-66C9-4217-B05F-5A2AE81CF7E9}">
      <dgm:prSet/>
      <dgm:spPr/>
      <dgm:t>
        <a:bodyPr/>
        <a:lstStyle/>
        <a:p>
          <a:endParaRPr lang="ru-RU"/>
        </a:p>
      </dgm:t>
    </dgm:pt>
    <dgm:pt modelId="{8C55B57B-1BE0-4EC6-BBCC-73FC19F8A941}" type="sibTrans" cxnId="{7649ECA9-66C9-4217-B05F-5A2AE81CF7E9}">
      <dgm:prSet/>
      <dgm:spPr/>
      <dgm:t>
        <a:bodyPr/>
        <a:lstStyle/>
        <a:p>
          <a:endParaRPr lang="ru-RU"/>
        </a:p>
      </dgm:t>
    </dgm:pt>
    <dgm:pt modelId="{E800A0E6-DAFD-4247-AD3B-47447E2BAC61}" type="pres">
      <dgm:prSet presAssocID="{9AB24FFC-DF6D-4172-A46A-B6E12FFE78A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BB6FAD4-9A99-4EB2-8B58-17208E6D93DB}" type="pres">
      <dgm:prSet presAssocID="{024F16A9-CA99-4CDE-85BB-D9AF9122F911}" presName="hierRoot1" presStyleCnt="0"/>
      <dgm:spPr/>
    </dgm:pt>
    <dgm:pt modelId="{EF48515D-F255-4D69-96B8-B5DD2ABF6232}" type="pres">
      <dgm:prSet presAssocID="{024F16A9-CA99-4CDE-85BB-D9AF9122F911}" presName="composite" presStyleCnt="0"/>
      <dgm:spPr/>
    </dgm:pt>
    <dgm:pt modelId="{076E946F-D72D-4BE8-92D1-F2DE5AE9B5E6}" type="pres">
      <dgm:prSet presAssocID="{024F16A9-CA99-4CDE-85BB-D9AF9122F911}" presName="background" presStyleLbl="node0" presStyleIdx="0" presStyleCnt="1"/>
      <dgm:spPr>
        <a:solidFill>
          <a:schemeClr val="accent4">
            <a:lumMod val="75000"/>
          </a:schemeClr>
        </a:solidFill>
        <a:ln>
          <a:solidFill>
            <a:srgbClr val="7030A0"/>
          </a:solidFill>
        </a:ln>
      </dgm:spPr>
    </dgm:pt>
    <dgm:pt modelId="{78425063-8946-4BCA-9D00-59DEF7160C7F}" type="pres">
      <dgm:prSet presAssocID="{024F16A9-CA99-4CDE-85BB-D9AF9122F911}" presName="text" presStyleLbl="fgAcc0" presStyleIdx="0" presStyleCnt="1" custScaleX="2125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086D7A-A3D1-45CC-B58C-FB86B86C28BC}" type="pres">
      <dgm:prSet presAssocID="{024F16A9-CA99-4CDE-85BB-D9AF9122F911}" presName="hierChild2" presStyleCnt="0"/>
      <dgm:spPr/>
    </dgm:pt>
    <dgm:pt modelId="{7A45A461-CD00-49C5-B58A-0DB07935FDBB}" type="pres">
      <dgm:prSet presAssocID="{1F6105CC-CC43-4B5C-AF98-A097291B3970}" presName="Name10" presStyleLbl="parChTrans1D2" presStyleIdx="0" presStyleCnt="3"/>
      <dgm:spPr/>
      <dgm:t>
        <a:bodyPr/>
        <a:lstStyle/>
        <a:p>
          <a:endParaRPr lang="ru-RU"/>
        </a:p>
      </dgm:t>
    </dgm:pt>
    <dgm:pt modelId="{056635B8-0AFF-4F70-9D86-32E35316694C}" type="pres">
      <dgm:prSet presAssocID="{636166E4-F608-4F6A-8D9F-5CA0097ED1E5}" presName="hierRoot2" presStyleCnt="0"/>
      <dgm:spPr/>
    </dgm:pt>
    <dgm:pt modelId="{59A9C88F-EC02-46E3-8139-640F8346521C}" type="pres">
      <dgm:prSet presAssocID="{636166E4-F608-4F6A-8D9F-5CA0097ED1E5}" presName="composite2" presStyleCnt="0"/>
      <dgm:spPr/>
    </dgm:pt>
    <dgm:pt modelId="{5D41EE45-666E-4BF2-8BB3-1C1FDC93BF11}" type="pres">
      <dgm:prSet presAssocID="{636166E4-F608-4F6A-8D9F-5CA0097ED1E5}" presName="background2" presStyleLbl="node2" presStyleIdx="0" presStyleCnt="3"/>
      <dgm:spPr>
        <a:solidFill>
          <a:schemeClr val="accent4">
            <a:lumMod val="50000"/>
          </a:schemeClr>
        </a:solidFill>
        <a:ln>
          <a:solidFill>
            <a:srgbClr val="7030A0"/>
          </a:solidFill>
        </a:ln>
      </dgm:spPr>
    </dgm:pt>
    <dgm:pt modelId="{2E1BED31-C1E0-45D1-800A-B32C1BC787B2}" type="pres">
      <dgm:prSet presAssocID="{636166E4-F608-4F6A-8D9F-5CA0097ED1E5}" presName="text2" presStyleLbl="fgAcc2" presStyleIdx="0" presStyleCnt="3" custScaleX="1926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5FEB6D-1A18-4B2A-989F-55FB94FE83DA}" type="pres">
      <dgm:prSet presAssocID="{636166E4-F608-4F6A-8D9F-5CA0097ED1E5}" presName="hierChild3" presStyleCnt="0"/>
      <dgm:spPr/>
    </dgm:pt>
    <dgm:pt modelId="{B7B66493-5899-4E7B-A69E-A809466D4453}" type="pres">
      <dgm:prSet presAssocID="{1197FE7B-BB64-4BDC-9C67-5767DD74A6AE}" presName="Name17" presStyleLbl="parChTrans1D3" presStyleIdx="0" presStyleCnt="4"/>
      <dgm:spPr/>
      <dgm:t>
        <a:bodyPr/>
        <a:lstStyle/>
        <a:p>
          <a:endParaRPr lang="ru-RU"/>
        </a:p>
      </dgm:t>
    </dgm:pt>
    <dgm:pt modelId="{FDD35637-F403-4471-89CA-F4640E76562B}" type="pres">
      <dgm:prSet presAssocID="{6F94CFF5-71B6-48D7-BD13-AB177D743993}" presName="hierRoot3" presStyleCnt="0"/>
      <dgm:spPr/>
    </dgm:pt>
    <dgm:pt modelId="{38237805-2C9B-4C00-A10A-6C93DE85EF6B}" type="pres">
      <dgm:prSet presAssocID="{6F94CFF5-71B6-48D7-BD13-AB177D743993}" presName="composite3" presStyleCnt="0"/>
      <dgm:spPr/>
    </dgm:pt>
    <dgm:pt modelId="{5E304F64-0729-4A43-AA92-0CC26580BA72}" type="pres">
      <dgm:prSet presAssocID="{6F94CFF5-71B6-48D7-BD13-AB177D743993}" presName="background3" presStyleLbl="node3" presStyleIdx="0" presStyleCnt="4"/>
      <dgm:spPr>
        <a:solidFill>
          <a:schemeClr val="accent4">
            <a:lumMod val="50000"/>
          </a:schemeClr>
        </a:solidFill>
        <a:ln>
          <a:solidFill>
            <a:srgbClr val="7030A0"/>
          </a:solidFill>
        </a:ln>
      </dgm:spPr>
    </dgm:pt>
    <dgm:pt modelId="{EBE1DA8E-1E80-4BD6-B0C4-0518011219AC}" type="pres">
      <dgm:prSet presAssocID="{6F94CFF5-71B6-48D7-BD13-AB177D743993}" presName="text3" presStyleLbl="fgAcc3" presStyleIdx="0" presStyleCnt="4" custScaleX="2197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F2B515-7DE9-4D18-BE37-A29138EF88E7}" type="pres">
      <dgm:prSet presAssocID="{6F94CFF5-71B6-48D7-BD13-AB177D743993}" presName="hierChild4" presStyleCnt="0"/>
      <dgm:spPr/>
    </dgm:pt>
    <dgm:pt modelId="{A652B1D1-1E68-4AAD-BD94-2CFCF1DCA2EA}" type="pres">
      <dgm:prSet presAssocID="{BC67E377-43C1-4E5D-8900-E1EE1DDB6068}" presName="Name23" presStyleLbl="parChTrans1D4" presStyleIdx="0" presStyleCnt="4"/>
      <dgm:spPr/>
      <dgm:t>
        <a:bodyPr/>
        <a:lstStyle/>
        <a:p>
          <a:endParaRPr lang="ru-RU"/>
        </a:p>
      </dgm:t>
    </dgm:pt>
    <dgm:pt modelId="{BFBBB09B-7EE1-4F48-9892-88DE6E4446D8}" type="pres">
      <dgm:prSet presAssocID="{E6DB9EEA-4BBA-4595-99D5-535A09498F69}" presName="hierRoot4" presStyleCnt="0"/>
      <dgm:spPr/>
    </dgm:pt>
    <dgm:pt modelId="{0F84E26E-1198-417A-8906-D4D2C3233513}" type="pres">
      <dgm:prSet presAssocID="{E6DB9EEA-4BBA-4595-99D5-535A09498F69}" presName="composite4" presStyleCnt="0"/>
      <dgm:spPr/>
    </dgm:pt>
    <dgm:pt modelId="{61856D7D-4F66-49E4-8ACE-E81EB99F7E94}" type="pres">
      <dgm:prSet presAssocID="{E6DB9EEA-4BBA-4595-99D5-535A09498F69}" presName="background4" presStyleLbl="node4" presStyleIdx="0" presStyleCnt="4"/>
      <dgm:spPr>
        <a:solidFill>
          <a:schemeClr val="accent4">
            <a:lumMod val="75000"/>
          </a:schemeClr>
        </a:solidFill>
        <a:ln>
          <a:solidFill>
            <a:srgbClr val="7030A0"/>
          </a:solidFill>
        </a:ln>
      </dgm:spPr>
    </dgm:pt>
    <dgm:pt modelId="{29EB81ED-524C-428F-92E5-1EBF65A82010}" type="pres">
      <dgm:prSet presAssocID="{E6DB9EEA-4BBA-4595-99D5-535A09498F69}" presName="text4" presStyleLbl="fgAcc4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FF438D-1675-4148-8459-221D3D4FB322}" type="pres">
      <dgm:prSet presAssocID="{E6DB9EEA-4BBA-4595-99D5-535A09498F69}" presName="hierChild5" presStyleCnt="0"/>
      <dgm:spPr/>
    </dgm:pt>
    <dgm:pt modelId="{B8F18FF6-6272-4094-9D28-ADAE09EA32D1}" type="pres">
      <dgm:prSet presAssocID="{B16DB4BB-62AB-4F76-8CD8-4462466C29C3}" presName="Name23" presStyleLbl="parChTrans1D4" presStyleIdx="1" presStyleCnt="4"/>
      <dgm:spPr/>
      <dgm:t>
        <a:bodyPr/>
        <a:lstStyle/>
        <a:p>
          <a:endParaRPr lang="ru-RU"/>
        </a:p>
      </dgm:t>
    </dgm:pt>
    <dgm:pt modelId="{FEA27E7F-B707-41FA-8447-B83D0BED1C2A}" type="pres">
      <dgm:prSet presAssocID="{9D9D3A5C-8B63-40EA-B7A1-B827165A20A1}" presName="hierRoot4" presStyleCnt="0"/>
      <dgm:spPr/>
    </dgm:pt>
    <dgm:pt modelId="{1EA3CE08-EB9E-4CDD-933A-5219517EDD40}" type="pres">
      <dgm:prSet presAssocID="{9D9D3A5C-8B63-40EA-B7A1-B827165A20A1}" presName="composite4" presStyleCnt="0"/>
      <dgm:spPr/>
    </dgm:pt>
    <dgm:pt modelId="{9BA282A1-BE73-40D6-984F-6838B56BA1C4}" type="pres">
      <dgm:prSet presAssocID="{9D9D3A5C-8B63-40EA-B7A1-B827165A20A1}" presName="background4" presStyleLbl="node4" presStyleIdx="1" presStyleCnt="4"/>
      <dgm:spPr>
        <a:solidFill>
          <a:schemeClr val="accent4">
            <a:lumMod val="75000"/>
          </a:schemeClr>
        </a:solidFill>
        <a:ln>
          <a:solidFill>
            <a:srgbClr val="7030A0"/>
          </a:solidFill>
        </a:ln>
      </dgm:spPr>
    </dgm:pt>
    <dgm:pt modelId="{680745B7-78F5-4141-9944-A6BA4B8FC1F7}" type="pres">
      <dgm:prSet presAssocID="{9D9D3A5C-8B63-40EA-B7A1-B827165A20A1}" presName="text4" presStyleLbl="fgAcc4" presStyleIdx="1" presStyleCnt="4" custLinFactNeighborX="-4231" custLinFactNeighborY="-55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5257BE-D332-4987-AA7B-52F30702360E}" type="pres">
      <dgm:prSet presAssocID="{9D9D3A5C-8B63-40EA-B7A1-B827165A20A1}" presName="hierChild5" presStyleCnt="0"/>
      <dgm:spPr/>
    </dgm:pt>
    <dgm:pt modelId="{FE8905D4-A55A-4ED7-BD6E-4E138A396872}" type="pres">
      <dgm:prSet presAssocID="{DB68B228-FA78-460A-B5AC-86C59983FFEF}" presName="Name23" presStyleLbl="parChTrans1D4" presStyleIdx="2" presStyleCnt="4"/>
      <dgm:spPr/>
      <dgm:t>
        <a:bodyPr/>
        <a:lstStyle/>
        <a:p>
          <a:endParaRPr lang="ru-RU"/>
        </a:p>
      </dgm:t>
    </dgm:pt>
    <dgm:pt modelId="{C1FC8D72-761E-4DB1-9C62-DA0FD2564D40}" type="pres">
      <dgm:prSet presAssocID="{E78F329B-4910-474F-8A3F-ED7988C6A701}" presName="hierRoot4" presStyleCnt="0"/>
      <dgm:spPr/>
    </dgm:pt>
    <dgm:pt modelId="{83A5205B-A4DD-4054-B45A-89B299CD9AD4}" type="pres">
      <dgm:prSet presAssocID="{E78F329B-4910-474F-8A3F-ED7988C6A701}" presName="composite4" presStyleCnt="0"/>
      <dgm:spPr/>
    </dgm:pt>
    <dgm:pt modelId="{CB4A9C98-1E2F-464A-8B1E-B14FA05CD378}" type="pres">
      <dgm:prSet presAssocID="{E78F329B-4910-474F-8A3F-ED7988C6A701}" presName="background4" presStyleLbl="node4" presStyleIdx="2" presStyleCnt="4"/>
      <dgm:spPr>
        <a:solidFill>
          <a:schemeClr val="accent4">
            <a:lumMod val="75000"/>
          </a:schemeClr>
        </a:solidFill>
        <a:ln>
          <a:solidFill>
            <a:srgbClr val="7030A0"/>
          </a:solidFill>
        </a:ln>
      </dgm:spPr>
    </dgm:pt>
    <dgm:pt modelId="{93B25B86-8CD2-45CA-BC76-D9EC2098EC01}" type="pres">
      <dgm:prSet presAssocID="{E78F329B-4910-474F-8A3F-ED7988C6A701}" presName="text4" presStyleLbl="fgAcc4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C3BCAD-6FA1-4D66-96AD-F56C60A3763B}" type="pres">
      <dgm:prSet presAssocID="{E78F329B-4910-474F-8A3F-ED7988C6A701}" presName="hierChild5" presStyleCnt="0"/>
      <dgm:spPr/>
    </dgm:pt>
    <dgm:pt modelId="{BBBB13D3-683E-43F2-B24E-89516A17C2B3}" type="pres">
      <dgm:prSet presAssocID="{29499B2E-4370-4818-A51E-BE12B7E2CBE9}" presName="Name23" presStyleLbl="parChTrans1D4" presStyleIdx="3" presStyleCnt="4"/>
      <dgm:spPr/>
      <dgm:t>
        <a:bodyPr/>
        <a:lstStyle/>
        <a:p>
          <a:endParaRPr lang="ru-RU"/>
        </a:p>
      </dgm:t>
    </dgm:pt>
    <dgm:pt modelId="{9F11CF2F-798E-4A59-B427-3F0E821B4DF3}" type="pres">
      <dgm:prSet presAssocID="{9F7123D1-B20D-43A1-AAD4-1100F3776D9A}" presName="hierRoot4" presStyleCnt="0"/>
      <dgm:spPr/>
    </dgm:pt>
    <dgm:pt modelId="{C3C01281-138F-434F-9D76-3BF73F10A147}" type="pres">
      <dgm:prSet presAssocID="{9F7123D1-B20D-43A1-AAD4-1100F3776D9A}" presName="composite4" presStyleCnt="0"/>
      <dgm:spPr/>
    </dgm:pt>
    <dgm:pt modelId="{3369CEE2-FC4F-429C-9EFC-3588D9F9442E}" type="pres">
      <dgm:prSet presAssocID="{9F7123D1-B20D-43A1-AAD4-1100F3776D9A}" presName="background4" presStyleLbl="node4" presStyleIdx="3" presStyleCnt="4"/>
      <dgm:spPr>
        <a:solidFill>
          <a:schemeClr val="accent4">
            <a:lumMod val="75000"/>
          </a:schemeClr>
        </a:solidFill>
        <a:ln>
          <a:solidFill>
            <a:srgbClr val="7030A0"/>
          </a:solidFill>
        </a:ln>
      </dgm:spPr>
    </dgm:pt>
    <dgm:pt modelId="{913EE088-4EDE-4DC1-9BE6-8B203602E14D}" type="pres">
      <dgm:prSet presAssocID="{9F7123D1-B20D-43A1-AAD4-1100F3776D9A}" presName="text4" presStyleLbl="fgAcc4" presStyleIdx="3" presStyleCnt="4" custLinFactNeighborX="-5112" custLinFactNeighborY="-20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CE39A9-2A5F-44BB-A055-B8093A537048}" type="pres">
      <dgm:prSet presAssocID="{9F7123D1-B20D-43A1-AAD4-1100F3776D9A}" presName="hierChild5" presStyleCnt="0"/>
      <dgm:spPr/>
    </dgm:pt>
    <dgm:pt modelId="{21774C0D-B8F4-46AA-B249-6BACBABC5BB5}" type="pres">
      <dgm:prSet presAssocID="{44C19CF5-4091-4577-B469-7C78E238F1F4}" presName="Name17" presStyleLbl="parChTrans1D3" presStyleIdx="1" presStyleCnt="4"/>
      <dgm:spPr/>
      <dgm:t>
        <a:bodyPr/>
        <a:lstStyle/>
        <a:p>
          <a:endParaRPr lang="ru-RU"/>
        </a:p>
      </dgm:t>
    </dgm:pt>
    <dgm:pt modelId="{41109ED9-CDF2-4439-B15E-D391B152F299}" type="pres">
      <dgm:prSet presAssocID="{F0899D74-A007-48C8-82F3-C070897D5A95}" presName="hierRoot3" presStyleCnt="0"/>
      <dgm:spPr/>
    </dgm:pt>
    <dgm:pt modelId="{08124A1E-7863-4ACC-8D18-F123BFD42171}" type="pres">
      <dgm:prSet presAssocID="{F0899D74-A007-48C8-82F3-C070897D5A95}" presName="composite3" presStyleCnt="0"/>
      <dgm:spPr/>
    </dgm:pt>
    <dgm:pt modelId="{ED675091-0D37-47C2-A28A-8D59B65743A9}" type="pres">
      <dgm:prSet presAssocID="{F0899D74-A007-48C8-82F3-C070897D5A95}" presName="background3" presStyleLbl="node3" presStyleIdx="1" presStyleCnt="4"/>
      <dgm:spPr>
        <a:solidFill>
          <a:schemeClr val="accent4">
            <a:lumMod val="50000"/>
          </a:schemeClr>
        </a:solidFill>
        <a:ln>
          <a:solidFill>
            <a:srgbClr val="7030A0"/>
          </a:solidFill>
        </a:ln>
      </dgm:spPr>
    </dgm:pt>
    <dgm:pt modelId="{47D22EB0-EC35-4E85-A3EC-4A227670FCE7}" type="pres">
      <dgm:prSet presAssocID="{F0899D74-A007-48C8-82F3-C070897D5A95}" presName="text3" presStyleLbl="fgAcc3" presStyleIdx="1" presStyleCnt="4" custScaleX="2160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812BC0-7391-46C7-AEA4-012D2569B5B5}" type="pres">
      <dgm:prSet presAssocID="{F0899D74-A007-48C8-82F3-C070897D5A95}" presName="hierChild4" presStyleCnt="0"/>
      <dgm:spPr/>
    </dgm:pt>
    <dgm:pt modelId="{6ABB2C2A-462A-4EAC-80FE-73C8DBAE4F92}" type="pres">
      <dgm:prSet presAssocID="{1ED01E20-8006-4E7C-B27B-5565772EBE91}" presName="Name10" presStyleLbl="parChTrans1D2" presStyleIdx="1" presStyleCnt="3"/>
      <dgm:spPr/>
      <dgm:t>
        <a:bodyPr/>
        <a:lstStyle/>
        <a:p>
          <a:endParaRPr lang="ru-RU"/>
        </a:p>
      </dgm:t>
    </dgm:pt>
    <dgm:pt modelId="{2C0EAEE8-B002-4D31-BE21-7FDEE61ABA47}" type="pres">
      <dgm:prSet presAssocID="{97E03469-45A4-4036-8CC5-6109E4F8A301}" presName="hierRoot2" presStyleCnt="0"/>
      <dgm:spPr/>
    </dgm:pt>
    <dgm:pt modelId="{95D49BEC-D342-407A-88E8-9F5DC81EFA49}" type="pres">
      <dgm:prSet presAssocID="{97E03469-45A4-4036-8CC5-6109E4F8A301}" presName="composite2" presStyleCnt="0"/>
      <dgm:spPr/>
    </dgm:pt>
    <dgm:pt modelId="{A0BBB9BB-1045-40D5-AABE-46DB1E18A943}" type="pres">
      <dgm:prSet presAssocID="{97E03469-45A4-4036-8CC5-6109E4F8A301}" presName="background2" presStyleLbl="node2" presStyleIdx="1" presStyleCnt="3"/>
      <dgm:spPr>
        <a:solidFill>
          <a:schemeClr val="accent4">
            <a:lumMod val="75000"/>
          </a:schemeClr>
        </a:solidFill>
        <a:ln>
          <a:solidFill>
            <a:srgbClr val="7030A0"/>
          </a:solidFill>
        </a:ln>
      </dgm:spPr>
    </dgm:pt>
    <dgm:pt modelId="{32361B36-CFFE-4A07-BD3F-37611857AC49}" type="pres">
      <dgm:prSet presAssocID="{97E03469-45A4-4036-8CC5-6109E4F8A301}" presName="text2" presStyleLbl="fgAcc2" presStyleIdx="1" presStyleCnt="3" custScaleX="148095" custScaleY="1221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774CBB-B74D-4035-AD12-2CF7277620AB}" type="pres">
      <dgm:prSet presAssocID="{97E03469-45A4-4036-8CC5-6109E4F8A301}" presName="hierChild3" presStyleCnt="0"/>
      <dgm:spPr/>
    </dgm:pt>
    <dgm:pt modelId="{061AB570-EDE0-4019-99EE-BFE4F1CC93E2}" type="pres">
      <dgm:prSet presAssocID="{A9D76FE4-5747-491D-960E-1D145E216418}" presName="Name10" presStyleLbl="parChTrans1D2" presStyleIdx="2" presStyleCnt="3"/>
      <dgm:spPr/>
      <dgm:t>
        <a:bodyPr/>
        <a:lstStyle/>
        <a:p>
          <a:endParaRPr lang="ru-RU"/>
        </a:p>
      </dgm:t>
    </dgm:pt>
    <dgm:pt modelId="{C52ED0C5-2E70-429D-9D3A-FA868ECB188A}" type="pres">
      <dgm:prSet presAssocID="{901C1B4E-FB6A-4C45-811F-C1FEC57FB2AB}" presName="hierRoot2" presStyleCnt="0"/>
      <dgm:spPr/>
    </dgm:pt>
    <dgm:pt modelId="{B264D7CE-338B-4995-AB7D-2B8BC50DDEF4}" type="pres">
      <dgm:prSet presAssocID="{901C1B4E-FB6A-4C45-811F-C1FEC57FB2AB}" presName="composite2" presStyleCnt="0"/>
      <dgm:spPr/>
    </dgm:pt>
    <dgm:pt modelId="{5439537B-DCCD-488B-A704-4DBD2EB56245}" type="pres">
      <dgm:prSet presAssocID="{901C1B4E-FB6A-4C45-811F-C1FEC57FB2AB}" presName="background2" presStyleLbl="node2" presStyleIdx="2" presStyleCnt="3"/>
      <dgm:spPr>
        <a:solidFill>
          <a:schemeClr val="accent4">
            <a:lumMod val="75000"/>
          </a:schemeClr>
        </a:solidFill>
        <a:ln>
          <a:solidFill>
            <a:srgbClr val="7030A0"/>
          </a:solidFill>
        </a:ln>
      </dgm:spPr>
    </dgm:pt>
    <dgm:pt modelId="{CF00B3BA-A702-4ADA-976F-10772B20E647}" type="pres">
      <dgm:prSet presAssocID="{901C1B4E-FB6A-4C45-811F-C1FEC57FB2AB}" presName="text2" presStyleLbl="fgAcc2" presStyleIdx="2" presStyleCnt="3" custScaleX="173938" custLinFactNeighborX="2203" custLinFactNeighborY="-39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F04CDA-27AC-4707-9046-606965DF0D72}" type="pres">
      <dgm:prSet presAssocID="{901C1B4E-FB6A-4C45-811F-C1FEC57FB2AB}" presName="hierChild3" presStyleCnt="0"/>
      <dgm:spPr/>
    </dgm:pt>
    <dgm:pt modelId="{91753985-0CD1-472B-8E50-D49C73FA750B}" type="pres">
      <dgm:prSet presAssocID="{C8D90855-36D1-433F-B6C8-510481D6C235}" presName="Name17" presStyleLbl="parChTrans1D3" presStyleIdx="2" presStyleCnt="4"/>
      <dgm:spPr/>
      <dgm:t>
        <a:bodyPr/>
        <a:lstStyle/>
        <a:p>
          <a:endParaRPr lang="ru-RU"/>
        </a:p>
      </dgm:t>
    </dgm:pt>
    <dgm:pt modelId="{9A6E64EE-0269-4174-9266-6A304270C8DA}" type="pres">
      <dgm:prSet presAssocID="{CDC47835-87BC-4185-B426-3CA8709340A1}" presName="hierRoot3" presStyleCnt="0"/>
      <dgm:spPr/>
    </dgm:pt>
    <dgm:pt modelId="{B9C98E64-E173-436A-9030-5FE51640CE77}" type="pres">
      <dgm:prSet presAssocID="{CDC47835-87BC-4185-B426-3CA8709340A1}" presName="composite3" presStyleCnt="0"/>
      <dgm:spPr/>
    </dgm:pt>
    <dgm:pt modelId="{DCF86807-F956-4171-966E-5B1C1467ED67}" type="pres">
      <dgm:prSet presAssocID="{CDC47835-87BC-4185-B426-3CA8709340A1}" presName="background3" presStyleLbl="node3" presStyleIdx="2" presStyleCnt="4"/>
      <dgm:spPr>
        <a:solidFill>
          <a:schemeClr val="accent4">
            <a:lumMod val="75000"/>
          </a:schemeClr>
        </a:solidFill>
        <a:ln>
          <a:solidFill>
            <a:srgbClr val="7030A0"/>
          </a:solidFill>
        </a:ln>
      </dgm:spPr>
    </dgm:pt>
    <dgm:pt modelId="{D3D78CCD-80B5-4EAE-AECC-77E4E75BF273}" type="pres">
      <dgm:prSet presAssocID="{CDC47835-87BC-4185-B426-3CA8709340A1}" presName="text3" presStyleLbl="fgAcc3" presStyleIdx="2" presStyleCnt="4" custLinFactNeighborX="2786" custLinFactNeighborY="-56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04D461-AB59-48A0-AB3B-2C0D20EC875B}" type="pres">
      <dgm:prSet presAssocID="{CDC47835-87BC-4185-B426-3CA8709340A1}" presName="hierChild4" presStyleCnt="0"/>
      <dgm:spPr/>
    </dgm:pt>
    <dgm:pt modelId="{06F988D8-41F3-4E1D-B335-E9EC87512324}" type="pres">
      <dgm:prSet presAssocID="{BC2548D2-9A43-4D30-A457-FBD52D558FB8}" presName="Name17" presStyleLbl="parChTrans1D3" presStyleIdx="3" presStyleCnt="4"/>
      <dgm:spPr/>
      <dgm:t>
        <a:bodyPr/>
        <a:lstStyle/>
        <a:p>
          <a:endParaRPr lang="ru-RU"/>
        </a:p>
      </dgm:t>
    </dgm:pt>
    <dgm:pt modelId="{34928AF1-541B-46E4-B7D1-4DBA54410716}" type="pres">
      <dgm:prSet presAssocID="{383FD3E3-AC4A-4843-9BE7-3838433D69A5}" presName="hierRoot3" presStyleCnt="0"/>
      <dgm:spPr/>
    </dgm:pt>
    <dgm:pt modelId="{71D75B98-ED83-40EB-8E2E-2A933E4711F0}" type="pres">
      <dgm:prSet presAssocID="{383FD3E3-AC4A-4843-9BE7-3838433D69A5}" presName="composite3" presStyleCnt="0"/>
      <dgm:spPr/>
    </dgm:pt>
    <dgm:pt modelId="{7917BE7A-7E3E-468B-BBDA-C0F753228550}" type="pres">
      <dgm:prSet presAssocID="{383FD3E3-AC4A-4843-9BE7-3838433D69A5}" presName="background3" presStyleLbl="node3" presStyleIdx="3" presStyleCnt="4"/>
      <dgm:spPr>
        <a:solidFill>
          <a:schemeClr val="accent4">
            <a:lumMod val="75000"/>
          </a:schemeClr>
        </a:solidFill>
        <a:ln>
          <a:solidFill>
            <a:srgbClr val="7030A0"/>
          </a:solidFill>
        </a:ln>
      </dgm:spPr>
    </dgm:pt>
    <dgm:pt modelId="{03F3B087-E6ED-497B-A795-FF349949BB27}" type="pres">
      <dgm:prSet presAssocID="{383FD3E3-AC4A-4843-9BE7-3838433D69A5}" presName="text3" presStyleLbl="fgAcc3" presStyleIdx="3" presStyleCnt="4" custLinFactNeighborX="2806" custLinFactNeighborY="-56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D406B9-9B27-487A-89F8-77CBF4EA1F93}" type="pres">
      <dgm:prSet presAssocID="{383FD3E3-AC4A-4843-9BE7-3838433D69A5}" presName="hierChild4" presStyleCnt="0"/>
      <dgm:spPr/>
    </dgm:pt>
  </dgm:ptLst>
  <dgm:cxnLst>
    <dgm:cxn modelId="{70FB9760-E7C3-4DB2-9230-83BCF4251BE4}" srcId="{9D9D3A5C-8B63-40EA-B7A1-B827165A20A1}" destId="{E78F329B-4910-474F-8A3F-ED7988C6A701}" srcOrd="0" destOrd="0" parTransId="{DB68B228-FA78-460A-B5AC-86C59983FFEF}" sibTransId="{D56DF234-144F-445D-9EF2-B990D37DB684}"/>
    <dgm:cxn modelId="{52C1CBD5-D17D-4A88-B741-72D9AD5D89ED}" type="presOf" srcId="{1F6105CC-CC43-4B5C-AF98-A097291B3970}" destId="{7A45A461-CD00-49C5-B58A-0DB07935FDBB}" srcOrd="0" destOrd="0" presId="urn:microsoft.com/office/officeart/2005/8/layout/hierarchy1"/>
    <dgm:cxn modelId="{73C8A481-DB6B-4D2E-BA57-AC10BFCB45D7}" type="presOf" srcId="{A9D76FE4-5747-491D-960E-1D145E216418}" destId="{061AB570-EDE0-4019-99EE-BFE4F1CC93E2}" srcOrd="0" destOrd="0" presId="urn:microsoft.com/office/officeart/2005/8/layout/hierarchy1"/>
    <dgm:cxn modelId="{27C22AF6-2D98-483E-BEE1-B088A6CC0BF2}" type="presOf" srcId="{CDC47835-87BC-4185-B426-3CA8709340A1}" destId="{D3D78CCD-80B5-4EAE-AECC-77E4E75BF273}" srcOrd="0" destOrd="0" presId="urn:microsoft.com/office/officeart/2005/8/layout/hierarchy1"/>
    <dgm:cxn modelId="{10CAF003-0412-45D5-AD91-7620794BF403}" type="presOf" srcId="{6F94CFF5-71B6-48D7-BD13-AB177D743993}" destId="{EBE1DA8E-1E80-4BD6-B0C4-0518011219AC}" srcOrd="0" destOrd="0" presId="urn:microsoft.com/office/officeart/2005/8/layout/hierarchy1"/>
    <dgm:cxn modelId="{67351851-B7D0-48FF-8FC9-A7AD1215A2C6}" srcId="{024F16A9-CA99-4CDE-85BB-D9AF9122F911}" destId="{901C1B4E-FB6A-4C45-811F-C1FEC57FB2AB}" srcOrd="2" destOrd="0" parTransId="{A9D76FE4-5747-491D-960E-1D145E216418}" sibTransId="{AD876A32-53A3-4AED-AEB5-3C4D5CE856B1}"/>
    <dgm:cxn modelId="{C652ADB2-0F72-4D1E-BA69-494571459668}" srcId="{6F94CFF5-71B6-48D7-BD13-AB177D743993}" destId="{E6DB9EEA-4BBA-4595-99D5-535A09498F69}" srcOrd="0" destOrd="0" parTransId="{BC67E377-43C1-4E5D-8900-E1EE1DDB6068}" sibTransId="{BBFABB23-C6D4-484D-A602-24F5A2759772}"/>
    <dgm:cxn modelId="{4CBE852A-68DF-40F1-861B-3FA4DD3C5432}" srcId="{636166E4-F608-4F6A-8D9F-5CA0097ED1E5}" destId="{6F94CFF5-71B6-48D7-BD13-AB177D743993}" srcOrd="0" destOrd="0" parTransId="{1197FE7B-BB64-4BDC-9C67-5767DD74A6AE}" sibTransId="{07927612-4F57-44F5-B5DB-C2E07D9374D2}"/>
    <dgm:cxn modelId="{F214F1C3-C2BF-4C5B-AE44-48BCF4BF5DB1}" type="presOf" srcId="{E6DB9EEA-4BBA-4595-99D5-535A09498F69}" destId="{29EB81ED-524C-428F-92E5-1EBF65A82010}" srcOrd="0" destOrd="0" presId="urn:microsoft.com/office/officeart/2005/8/layout/hierarchy1"/>
    <dgm:cxn modelId="{63E0A0B4-213D-4E89-AA54-8B49A5EDF2A2}" type="presOf" srcId="{901C1B4E-FB6A-4C45-811F-C1FEC57FB2AB}" destId="{CF00B3BA-A702-4ADA-976F-10772B20E647}" srcOrd="0" destOrd="0" presId="urn:microsoft.com/office/officeart/2005/8/layout/hierarchy1"/>
    <dgm:cxn modelId="{035C94E6-2B5B-450C-B1F3-A47F27AC7770}" type="presOf" srcId="{9D9D3A5C-8B63-40EA-B7A1-B827165A20A1}" destId="{680745B7-78F5-4141-9944-A6BA4B8FC1F7}" srcOrd="0" destOrd="0" presId="urn:microsoft.com/office/officeart/2005/8/layout/hierarchy1"/>
    <dgm:cxn modelId="{388F67C8-C8E3-4961-8636-483F0A209138}" srcId="{901C1B4E-FB6A-4C45-811F-C1FEC57FB2AB}" destId="{CDC47835-87BC-4185-B426-3CA8709340A1}" srcOrd="0" destOrd="0" parTransId="{C8D90855-36D1-433F-B6C8-510481D6C235}" sibTransId="{2DB15404-DD95-4694-A33B-46900325880C}"/>
    <dgm:cxn modelId="{5FD52B6E-94B5-411D-9014-F3B69AD30FB9}" srcId="{636166E4-F608-4F6A-8D9F-5CA0097ED1E5}" destId="{F0899D74-A007-48C8-82F3-C070897D5A95}" srcOrd="1" destOrd="0" parTransId="{44C19CF5-4091-4577-B469-7C78E238F1F4}" sibTransId="{AEE38C36-BB12-44E0-9B28-29FFA01D1FAD}"/>
    <dgm:cxn modelId="{93F0A960-2E1C-4722-A3A5-83037433A8B0}" srcId="{024F16A9-CA99-4CDE-85BB-D9AF9122F911}" destId="{97E03469-45A4-4036-8CC5-6109E4F8A301}" srcOrd="1" destOrd="0" parTransId="{1ED01E20-8006-4E7C-B27B-5565772EBE91}" sibTransId="{68FBC9B8-FD79-4A26-B919-15C59249ED05}"/>
    <dgm:cxn modelId="{228DCA43-DF93-4704-967E-7363B5B22F1A}" type="presOf" srcId="{29499B2E-4370-4818-A51E-BE12B7E2CBE9}" destId="{BBBB13D3-683E-43F2-B24E-89516A17C2B3}" srcOrd="0" destOrd="0" presId="urn:microsoft.com/office/officeart/2005/8/layout/hierarchy1"/>
    <dgm:cxn modelId="{1BB57B7A-6F6D-4FA3-AD74-6410D7C2AD64}" type="presOf" srcId="{9AB24FFC-DF6D-4172-A46A-B6E12FFE78A3}" destId="{E800A0E6-DAFD-4247-AD3B-47447E2BAC61}" srcOrd="0" destOrd="0" presId="urn:microsoft.com/office/officeart/2005/8/layout/hierarchy1"/>
    <dgm:cxn modelId="{60C2674F-9395-4D8C-9F79-ADB4D3D2103B}" srcId="{6F94CFF5-71B6-48D7-BD13-AB177D743993}" destId="{9D9D3A5C-8B63-40EA-B7A1-B827165A20A1}" srcOrd="1" destOrd="0" parTransId="{B16DB4BB-62AB-4F76-8CD8-4462466C29C3}" sibTransId="{24ADFBED-A2A5-4CB1-B7CF-14F7A27DF6EB}"/>
    <dgm:cxn modelId="{743CCA8E-71D6-4DD6-B2BD-D9DC3DF1E84D}" type="presOf" srcId="{F0899D74-A007-48C8-82F3-C070897D5A95}" destId="{47D22EB0-EC35-4E85-A3EC-4A227670FCE7}" srcOrd="0" destOrd="0" presId="urn:microsoft.com/office/officeart/2005/8/layout/hierarchy1"/>
    <dgm:cxn modelId="{59D63E97-72F7-4D74-9D17-F2A7EAB2D712}" type="presOf" srcId="{DB68B228-FA78-460A-B5AC-86C59983FFEF}" destId="{FE8905D4-A55A-4ED7-BD6E-4E138A396872}" srcOrd="0" destOrd="0" presId="urn:microsoft.com/office/officeart/2005/8/layout/hierarchy1"/>
    <dgm:cxn modelId="{7E22509F-F967-4992-AEFD-8D9297685573}" type="presOf" srcId="{E78F329B-4910-474F-8A3F-ED7988C6A701}" destId="{93B25B86-8CD2-45CA-BC76-D9EC2098EC01}" srcOrd="0" destOrd="0" presId="urn:microsoft.com/office/officeart/2005/8/layout/hierarchy1"/>
    <dgm:cxn modelId="{5603E82D-C5E5-4489-B686-B0C597F9441E}" type="presOf" srcId="{B16DB4BB-62AB-4F76-8CD8-4462466C29C3}" destId="{B8F18FF6-6272-4094-9D28-ADAE09EA32D1}" srcOrd="0" destOrd="0" presId="urn:microsoft.com/office/officeart/2005/8/layout/hierarchy1"/>
    <dgm:cxn modelId="{EB14FE0F-5C67-44F1-9AFD-61366380FF5A}" type="presOf" srcId="{44C19CF5-4091-4577-B469-7C78E238F1F4}" destId="{21774C0D-B8F4-46AA-B249-6BACBABC5BB5}" srcOrd="0" destOrd="0" presId="urn:microsoft.com/office/officeart/2005/8/layout/hierarchy1"/>
    <dgm:cxn modelId="{0743AF29-122B-4EBA-B32D-CFB5502EE054}" type="presOf" srcId="{383FD3E3-AC4A-4843-9BE7-3838433D69A5}" destId="{03F3B087-E6ED-497B-A795-FF349949BB27}" srcOrd="0" destOrd="0" presId="urn:microsoft.com/office/officeart/2005/8/layout/hierarchy1"/>
    <dgm:cxn modelId="{2737560B-0CB8-49A7-B111-0F528B4FF044}" type="presOf" srcId="{636166E4-F608-4F6A-8D9F-5CA0097ED1E5}" destId="{2E1BED31-C1E0-45D1-800A-B32C1BC787B2}" srcOrd="0" destOrd="0" presId="urn:microsoft.com/office/officeart/2005/8/layout/hierarchy1"/>
    <dgm:cxn modelId="{164FD239-63D3-43F7-B38C-3BCE63DCE333}" srcId="{9AB24FFC-DF6D-4172-A46A-B6E12FFE78A3}" destId="{024F16A9-CA99-4CDE-85BB-D9AF9122F911}" srcOrd="0" destOrd="0" parTransId="{FCF22B0F-7FED-4A04-B475-815796E15681}" sibTransId="{DDB09149-726B-4999-AE66-A5C45DEC320F}"/>
    <dgm:cxn modelId="{1A5EEFA6-EB65-49A7-8C3B-A6D8C05ABF36}" type="presOf" srcId="{BC67E377-43C1-4E5D-8900-E1EE1DDB6068}" destId="{A652B1D1-1E68-4AAD-BD94-2CFCF1DCA2EA}" srcOrd="0" destOrd="0" presId="urn:microsoft.com/office/officeart/2005/8/layout/hierarchy1"/>
    <dgm:cxn modelId="{81D689DC-F109-421E-BC66-73370197F36E}" srcId="{024F16A9-CA99-4CDE-85BB-D9AF9122F911}" destId="{636166E4-F608-4F6A-8D9F-5CA0097ED1E5}" srcOrd="0" destOrd="0" parTransId="{1F6105CC-CC43-4B5C-AF98-A097291B3970}" sibTransId="{54B3F318-3696-4141-B48A-57902D7ACFDA}"/>
    <dgm:cxn modelId="{7649ECA9-66C9-4217-B05F-5A2AE81CF7E9}" srcId="{9D9D3A5C-8B63-40EA-B7A1-B827165A20A1}" destId="{9F7123D1-B20D-43A1-AAD4-1100F3776D9A}" srcOrd="1" destOrd="0" parTransId="{29499B2E-4370-4818-A51E-BE12B7E2CBE9}" sibTransId="{8C55B57B-1BE0-4EC6-BBCC-73FC19F8A941}"/>
    <dgm:cxn modelId="{E8139C17-D4CC-49CC-B8AB-D5BFC13C4ED8}" type="presOf" srcId="{1ED01E20-8006-4E7C-B27B-5565772EBE91}" destId="{6ABB2C2A-462A-4EAC-80FE-73C8DBAE4F92}" srcOrd="0" destOrd="0" presId="urn:microsoft.com/office/officeart/2005/8/layout/hierarchy1"/>
    <dgm:cxn modelId="{D8089952-489B-4580-83FF-4DF9E6582A47}" srcId="{901C1B4E-FB6A-4C45-811F-C1FEC57FB2AB}" destId="{383FD3E3-AC4A-4843-9BE7-3838433D69A5}" srcOrd="1" destOrd="0" parTransId="{BC2548D2-9A43-4D30-A457-FBD52D558FB8}" sibTransId="{A15B127F-EE03-4186-BBE3-F2E1296C207D}"/>
    <dgm:cxn modelId="{F9E4759C-3A32-4FA8-9C11-04DD6609A0C4}" type="presOf" srcId="{9F7123D1-B20D-43A1-AAD4-1100F3776D9A}" destId="{913EE088-4EDE-4DC1-9BE6-8B203602E14D}" srcOrd="0" destOrd="0" presId="urn:microsoft.com/office/officeart/2005/8/layout/hierarchy1"/>
    <dgm:cxn modelId="{30346D48-32A1-4A96-B0F1-5DB167EB57BC}" type="presOf" srcId="{1197FE7B-BB64-4BDC-9C67-5767DD74A6AE}" destId="{B7B66493-5899-4E7B-A69E-A809466D4453}" srcOrd="0" destOrd="0" presId="urn:microsoft.com/office/officeart/2005/8/layout/hierarchy1"/>
    <dgm:cxn modelId="{FD0DFE4E-720C-4C8A-9BCD-C8E1BFFE9CF8}" type="presOf" srcId="{024F16A9-CA99-4CDE-85BB-D9AF9122F911}" destId="{78425063-8946-4BCA-9D00-59DEF7160C7F}" srcOrd="0" destOrd="0" presId="urn:microsoft.com/office/officeart/2005/8/layout/hierarchy1"/>
    <dgm:cxn modelId="{6B58E56B-CB25-4D09-AE95-DCD0DF2E7F64}" type="presOf" srcId="{C8D90855-36D1-433F-B6C8-510481D6C235}" destId="{91753985-0CD1-472B-8E50-D49C73FA750B}" srcOrd="0" destOrd="0" presId="urn:microsoft.com/office/officeart/2005/8/layout/hierarchy1"/>
    <dgm:cxn modelId="{EADCC619-0AC3-415F-9F93-E18FBCB10201}" type="presOf" srcId="{BC2548D2-9A43-4D30-A457-FBD52D558FB8}" destId="{06F988D8-41F3-4E1D-B335-E9EC87512324}" srcOrd="0" destOrd="0" presId="urn:microsoft.com/office/officeart/2005/8/layout/hierarchy1"/>
    <dgm:cxn modelId="{2F5D204C-6880-4DB8-88B9-262169B0D756}" type="presOf" srcId="{97E03469-45A4-4036-8CC5-6109E4F8A301}" destId="{32361B36-CFFE-4A07-BD3F-37611857AC49}" srcOrd="0" destOrd="0" presId="urn:microsoft.com/office/officeart/2005/8/layout/hierarchy1"/>
    <dgm:cxn modelId="{3B3EB845-19CB-4BCB-9B2B-C3653FD9F6B7}" type="presParOf" srcId="{E800A0E6-DAFD-4247-AD3B-47447E2BAC61}" destId="{6BB6FAD4-9A99-4EB2-8B58-17208E6D93DB}" srcOrd="0" destOrd="0" presId="urn:microsoft.com/office/officeart/2005/8/layout/hierarchy1"/>
    <dgm:cxn modelId="{0AFA2C40-9A87-4ABA-92B0-B2BC03F8A147}" type="presParOf" srcId="{6BB6FAD4-9A99-4EB2-8B58-17208E6D93DB}" destId="{EF48515D-F255-4D69-96B8-B5DD2ABF6232}" srcOrd="0" destOrd="0" presId="urn:microsoft.com/office/officeart/2005/8/layout/hierarchy1"/>
    <dgm:cxn modelId="{85C92B1C-991A-475D-A3C0-5B2CB1F45DE3}" type="presParOf" srcId="{EF48515D-F255-4D69-96B8-B5DD2ABF6232}" destId="{076E946F-D72D-4BE8-92D1-F2DE5AE9B5E6}" srcOrd="0" destOrd="0" presId="urn:microsoft.com/office/officeart/2005/8/layout/hierarchy1"/>
    <dgm:cxn modelId="{337A1B3B-D60A-4D6F-9287-6BF17125DF65}" type="presParOf" srcId="{EF48515D-F255-4D69-96B8-B5DD2ABF6232}" destId="{78425063-8946-4BCA-9D00-59DEF7160C7F}" srcOrd="1" destOrd="0" presId="urn:microsoft.com/office/officeart/2005/8/layout/hierarchy1"/>
    <dgm:cxn modelId="{5C787577-982D-4175-AC49-1BFF613B3963}" type="presParOf" srcId="{6BB6FAD4-9A99-4EB2-8B58-17208E6D93DB}" destId="{85086D7A-A3D1-45CC-B58C-FB86B86C28BC}" srcOrd="1" destOrd="0" presId="urn:microsoft.com/office/officeart/2005/8/layout/hierarchy1"/>
    <dgm:cxn modelId="{29AB9318-12C3-46D1-9589-D1B408A14122}" type="presParOf" srcId="{85086D7A-A3D1-45CC-B58C-FB86B86C28BC}" destId="{7A45A461-CD00-49C5-B58A-0DB07935FDBB}" srcOrd="0" destOrd="0" presId="urn:microsoft.com/office/officeart/2005/8/layout/hierarchy1"/>
    <dgm:cxn modelId="{5A4462D1-DE7C-4D8E-BE81-FA55014CB0E0}" type="presParOf" srcId="{85086D7A-A3D1-45CC-B58C-FB86B86C28BC}" destId="{056635B8-0AFF-4F70-9D86-32E35316694C}" srcOrd="1" destOrd="0" presId="urn:microsoft.com/office/officeart/2005/8/layout/hierarchy1"/>
    <dgm:cxn modelId="{BC72F66D-DB6F-44DB-B829-D93B783F4C76}" type="presParOf" srcId="{056635B8-0AFF-4F70-9D86-32E35316694C}" destId="{59A9C88F-EC02-46E3-8139-640F8346521C}" srcOrd="0" destOrd="0" presId="urn:microsoft.com/office/officeart/2005/8/layout/hierarchy1"/>
    <dgm:cxn modelId="{62654C24-64EE-49D0-897B-DB1CBE5B3DAA}" type="presParOf" srcId="{59A9C88F-EC02-46E3-8139-640F8346521C}" destId="{5D41EE45-666E-4BF2-8BB3-1C1FDC93BF11}" srcOrd="0" destOrd="0" presId="urn:microsoft.com/office/officeart/2005/8/layout/hierarchy1"/>
    <dgm:cxn modelId="{31C5640E-769D-4AB2-8E6B-4CEE0AE594A1}" type="presParOf" srcId="{59A9C88F-EC02-46E3-8139-640F8346521C}" destId="{2E1BED31-C1E0-45D1-800A-B32C1BC787B2}" srcOrd="1" destOrd="0" presId="urn:microsoft.com/office/officeart/2005/8/layout/hierarchy1"/>
    <dgm:cxn modelId="{79253920-BA9A-4771-B003-4D68178E2B4C}" type="presParOf" srcId="{056635B8-0AFF-4F70-9D86-32E35316694C}" destId="{0F5FEB6D-1A18-4B2A-989F-55FB94FE83DA}" srcOrd="1" destOrd="0" presId="urn:microsoft.com/office/officeart/2005/8/layout/hierarchy1"/>
    <dgm:cxn modelId="{1F804B37-B197-4A9C-99F8-DFA68951566C}" type="presParOf" srcId="{0F5FEB6D-1A18-4B2A-989F-55FB94FE83DA}" destId="{B7B66493-5899-4E7B-A69E-A809466D4453}" srcOrd="0" destOrd="0" presId="urn:microsoft.com/office/officeart/2005/8/layout/hierarchy1"/>
    <dgm:cxn modelId="{D08B8863-AF8E-49DF-97E2-ADB412DF6532}" type="presParOf" srcId="{0F5FEB6D-1A18-4B2A-989F-55FB94FE83DA}" destId="{FDD35637-F403-4471-89CA-F4640E76562B}" srcOrd="1" destOrd="0" presId="urn:microsoft.com/office/officeart/2005/8/layout/hierarchy1"/>
    <dgm:cxn modelId="{B5DB9E63-147E-4A17-8E21-1BDB94079580}" type="presParOf" srcId="{FDD35637-F403-4471-89CA-F4640E76562B}" destId="{38237805-2C9B-4C00-A10A-6C93DE85EF6B}" srcOrd="0" destOrd="0" presId="urn:microsoft.com/office/officeart/2005/8/layout/hierarchy1"/>
    <dgm:cxn modelId="{A5E9B473-A350-4C29-B4A0-E15BABF113F1}" type="presParOf" srcId="{38237805-2C9B-4C00-A10A-6C93DE85EF6B}" destId="{5E304F64-0729-4A43-AA92-0CC26580BA72}" srcOrd="0" destOrd="0" presId="urn:microsoft.com/office/officeart/2005/8/layout/hierarchy1"/>
    <dgm:cxn modelId="{9B14D77F-233C-4F9C-8547-67C162C24B1C}" type="presParOf" srcId="{38237805-2C9B-4C00-A10A-6C93DE85EF6B}" destId="{EBE1DA8E-1E80-4BD6-B0C4-0518011219AC}" srcOrd="1" destOrd="0" presId="urn:microsoft.com/office/officeart/2005/8/layout/hierarchy1"/>
    <dgm:cxn modelId="{1CDD273B-DBA6-4094-9749-20BCC540EA53}" type="presParOf" srcId="{FDD35637-F403-4471-89CA-F4640E76562B}" destId="{E2F2B515-7DE9-4D18-BE37-A29138EF88E7}" srcOrd="1" destOrd="0" presId="urn:microsoft.com/office/officeart/2005/8/layout/hierarchy1"/>
    <dgm:cxn modelId="{358C88FA-A7D5-46C1-BCEF-F623759176E6}" type="presParOf" srcId="{E2F2B515-7DE9-4D18-BE37-A29138EF88E7}" destId="{A652B1D1-1E68-4AAD-BD94-2CFCF1DCA2EA}" srcOrd="0" destOrd="0" presId="urn:microsoft.com/office/officeart/2005/8/layout/hierarchy1"/>
    <dgm:cxn modelId="{307DB148-C2C9-495F-8FDB-D50C93AD2A5B}" type="presParOf" srcId="{E2F2B515-7DE9-4D18-BE37-A29138EF88E7}" destId="{BFBBB09B-7EE1-4F48-9892-88DE6E4446D8}" srcOrd="1" destOrd="0" presId="urn:microsoft.com/office/officeart/2005/8/layout/hierarchy1"/>
    <dgm:cxn modelId="{54ACB459-6F0D-42FF-87CF-E7DCA4850E15}" type="presParOf" srcId="{BFBBB09B-7EE1-4F48-9892-88DE6E4446D8}" destId="{0F84E26E-1198-417A-8906-D4D2C3233513}" srcOrd="0" destOrd="0" presId="urn:microsoft.com/office/officeart/2005/8/layout/hierarchy1"/>
    <dgm:cxn modelId="{619A6CEB-C135-4D4E-964E-81D0C6677868}" type="presParOf" srcId="{0F84E26E-1198-417A-8906-D4D2C3233513}" destId="{61856D7D-4F66-49E4-8ACE-E81EB99F7E94}" srcOrd="0" destOrd="0" presId="urn:microsoft.com/office/officeart/2005/8/layout/hierarchy1"/>
    <dgm:cxn modelId="{684E9B65-A070-4734-B8B9-8A20CAB66769}" type="presParOf" srcId="{0F84E26E-1198-417A-8906-D4D2C3233513}" destId="{29EB81ED-524C-428F-92E5-1EBF65A82010}" srcOrd="1" destOrd="0" presId="urn:microsoft.com/office/officeart/2005/8/layout/hierarchy1"/>
    <dgm:cxn modelId="{B5B376A6-1ADF-4521-A622-C24B86EBACD1}" type="presParOf" srcId="{BFBBB09B-7EE1-4F48-9892-88DE6E4446D8}" destId="{12FF438D-1675-4148-8459-221D3D4FB322}" srcOrd="1" destOrd="0" presId="urn:microsoft.com/office/officeart/2005/8/layout/hierarchy1"/>
    <dgm:cxn modelId="{B0AC94F8-6565-4C85-8F3E-644F27BAAAFF}" type="presParOf" srcId="{E2F2B515-7DE9-4D18-BE37-A29138EF88E7}" destId="{B8F18FF6-6272-4094-9D28-ADAE09EA32D1}" srcOrd="2" destOrd="0" presId="urn:microsoft.com/office/officeart/2005/8/layout/hierarchy1"/>
    <dgm:cxn modelId="{9364B159-5EBF-46E0-868A-2015A0967D23}" type="presParOf" srcId="{E2F2B515-7DE9-4D18-BE37-A29138EF88E7}" destId="{FEA27E7F-B707-41FA-8447-B83D0BED1C2A}" srcOrd="3" destOrd="0" presId="urn:microsoft.com/office/officeart/2005/8/layout/hierarchy1"/>
    <dgm:cxn modelId="{B382A0AB-1319-45DD-888D-EAD075AEE544}" type="presParOf" srcId="{FEA27E7F-B707-41FA-8447-B83D0BED1C2A}" destId="{1EA3CE08-EB9E-4CDD-933A-5219517EDD40}" srcOrd="0" destOrd="0" presId="urn:microsoft.com/office/officeart/2005/8/layout/hierarchy1"/>
    <dgm:cxn modelId="{7C6F77BF-898F-491F-B3DF-1B71C8860388}" type="presParOf" srcId="{1EA3CE08-EB9E-4CDD-933A-5219517EDD40}" destId="{9BA282A1-BE73-40D6-984F-6838B56BA1C4}" srcOrd="0" destOrd="0" presId="urn:microsoft.com/office/officeart/2005/8/layout/hierarchy1"/>
    <dgm:cxn modelId="{7F5644F9-8810-4561-9516-DB93778D80C2}" type="presParOf" srcId="{1EA3CE08-EB9E-4CDD-933A-5219517EDD40}" destId="{680745B7-78F5-4141-9944-A6BA4B8FC1F7}" srcOrd="1" destOrd="0" presId="urn:microsoft.com/office/officeart/2005/8/layout/hierarchy1"/>
    <dgm:cxn modelId="{17F45004-8BD9-4C7D-90A4-75880F227424}" type="presParOf" srcId="{FEA27E7F-B707-41FA-8447-B83D0BED1C2A}" destId="{CF5257BE-D332-4987-AA7B-52F30702360E}" srcOrd="1" destOrd="0" presId="urn:microsoft.com/office/officeart/2005/8/layout/hierarchy1"/>
    <dgm:cxn modelId="{8287D27E-D58F-4E9E-BC74-592F5F736EF6}" type="presParOf" srcId="{CF5257BE-D332-4987-AA7B-52F30702360E}" destId="{FE8905D4-A55A-4ED7-BD6E-4E138A396872}" srcOrd="0" destOrd="0" presId="urn:microsoft.com/office/officeart/2005/8/layout/hierarchy1"/>
    <dgm:cxn modelId="{62BADCB3-A84B-4EBB-9A81-F25306D17DF2}" type="presParOf" srcId="{CF5257BE-D332-4987-AA7B-52F30702360E}" destId="{C1FC8D72-761E-4DB1-9C62-DA0FD2564D40}" srcOrd="1" destOrd="0" presId="urn:microsoft.com/office/officeart/2005/8/layout/hierarchy1"/>
    <dgm:cxn modelId="{A676677A-C985-40B4-9E08-37AEF281A709}" type="presParOf" srcId="{C1FC8D72-761E-4DB1-9C62-DA0FD2564D40}" destId="{83A5205B-A4DD-4054-B45A-89B299CD9AD4}" srcOrd="0" destOrd="0" presId="urn:microsoft.com/office/officeart/2005/8/layout/hierarchy1"/>
    <dgm:cxn modelId="{116ED137-7A18-4C50-BAB7-C94F3B11E387}" type="presParOf" srcId="{83A5205B-A4DD-4054-B45A-89B299CD9AD4}" destId="{CB4A9C98-1E2F-464A-8B1E-B14FA05CD378}" srcOrd="0" destOrd="0" presId="urn:microsoft.com/office/officeart/2005/8/layout/hierarchy1"/>
    <dgm:cxn modelId="{D1173B5E-78E4-450A-BE0B-9D807518AD29}" type="presParOf" srcId="{83A5205B-A4DD-4054-B45A-89B299CD9AD4}" destId="{93B25B86-8CD2-45CA-BC76-D9EC2098EC01}" srcOrd="1" destOrd="0" presId="urn:microsoft.com/office/officeart/2005/8/layout/hierarchy1"/>
    <dgm:cxn modelId="{9B77554B-48F7-490D-9392-CF30797AD729}" type="presParOf" srcId="{C1FC8D72-761E-4DB1-9C62-DA0FD2564D40}" destId="{D2C3BCAD-6FA1-4D66-96AD-F56C60A3763B}" srcOrd="1" destOrd="0" presId="urn:microsoft.com/office/officeart/2005/8/layout/hierarchy1"/>
    <dgm:cxn modelId="{B492C5F2-DAAA-42E2-A6FB-2019BE4E8675}" type="presParOf" srcId="{CF5257BE-D332-4987-AA7B-52F30702360E}" destId="{BBBB13D3-683E-43F2-B24E-89516A17C2B3}" srcOrd="2" destOrd="0" presId="urn:microsoft.com/office/officeart/2005/8/layout/hierarchy1"/>
    <dgm:cxn modelId="{4A93B90C-E513-4D13-81D6-7589E218D6BB}" type="presParOf" srcId="{CF5257BE-D332-4987-AA7B-52F30702360E}" destId="{9F11CF2F-798E-4A59-B427-3F0E821B4DF3}" srcOrd="3" destOrd="0" presId="urn:microsoft.com/office/officeart/2005/8/layout/hierarchy1"/>
    <dgm:cxn modelId="{09B51628-9E13-4C22-AF36-D7F7F462B8F6}" type="presParOf" srcId="{9F11CF2F-798E-4A59-B427-3F0E821B4DF3}" destId="{C3C01281-138F-434F-9D76-3BF73F10A147}" srcOrd="0" destOrd="0" presId="urn:microsoft.com/office/officeart/2005/8/layout/hierarchy1"/>
    <dgm:cxn modelId="{1BFDDBFE-B552-4699-AF74-BE2C725C0313}" type="presParOf" srcId="{C3C01281-138F-434F-9D76-3BF73F10A147}" destId="{3369CEE2-FC4F-429C-9EFC-3588D9F9442E}" srcOrd="0" destOrd="0" presId="urn:microsoft.com/office/officeart/2005/8/layout/hierarchy1"/>
    <dgm:cxn modelId="{B02E02A7-63F9-4B22-BF62-0762E3BEFA3D}" type="presParOf" srcId="{C3C01281-138F-434F-9D76-3BF73F10A147}" destId="{913EE088-4EDE-4DC1-9BE6-8B203602E14D}" srcOrd="1" destOrd="0" presId="urn:microsoft.com/office/officeart/2005/8/layout/hierarchy1"/>
    <dgm:cxn modelId="{4A4B95F8-309F-452E-8A12-962303499133}" type="presParOf" srcId="{9F11CF2F-798E-4A59-B427-3F0E821B4DF3}" destId="{2ECE39A9-2A5F-44BB-A055-B8093A537048}" srcOrd="1" destOrd="0" presId="urn:microsoft.com/office/officeart/2005/8/layout/hierarchy1"/>
    <dgm:cxn modelId="{7FAD71DB-9734-47A9-8949-2CC83F02D3F0}" type="presParOf" srcId="{0F5FEB6D-1A18-4B2A-989F-55FB94FE83DA}" destId="{21774C0D-B8F4-46AA-B249-6BACBABC5BB5}" srcOrd="2" destOrd="0" presId="urn:microsoft.com/office/officeart/2005/8/layout/hierarchy1"/>
    <dgm:cxn modelId="{95B7E4D0-D109-488B-8B19-F14712A291D5}" type="presParOf" srcId="{0F5FEB6D-1A18-4B2A-989F-55FB94FE83DA}" destId="{41109ED9-CDF2-4439-B15E-D391B152F299}" srcOrd="3" destOrd="0" presId="urn:microsoft.com/office/officeart/2005/8/layout/hierarchy1"/>
    <dgm:cxn modelId="{BB76281D-178A-4D55-B4FA-6F0749E3F88B}" type="presParOf" srcId="{41109ED9-CDF2-4439-B15E-D391B152F299}" destId="{08124A1E-7863-4ACC-8D18-F123BFD42171}" srcOrd="0" destOrd="0" presId="urn:microsoft.com/office/officeart/2005/8/layout/hierarchy1"/>
    <dgm:cxn modelId="{6B5C05DA-B3BC-41CF-A841-769A407BC89A}" type="presParOf" srcId="{08124A1E-7863-4ACC-8D18-F123BFD42171}" destId="{ED675091-0D37-47C2-A28A-8D59B65743A9}" srcOrd="0" destOrd="0" presId="urn:microsoft.com/office/officeart/2005/8/layout/hierarchy1"/>
    <dgm:cxn modelId="{5DAE04EE-BE9C-45F4-9256-97648D85059F}" type="presParOf" srcId="{08124A1E-7863-4ACC-8D18-F123BFD42171}" destId="{47D22EB0-EC35-4E85-A3EC-4A227670FCE7}" srcOrd="1" destOrd="0" presId="urn:microsoft.com/office/officeart/2005/8/layout/hierarchy1"/>
    <dgm:cxn modelId="{FFEA1AE8-2F76-42F3-8AB2-890B7B916C3B}" type="presParOf" srcId="{41109ED9-CDF2-4439-B15E-D391B152F299}" destId="{4B812BC0-7391-46C7-AEA4-012D2569B5B5}" srcOrd="1" destOrd="0" presId="urn:microsoft.com/office/officeart/2005/8/layout/hierarchy1"/>
    <dgm:cxn modelId="{FE0E809F-191C-4C76-9CEE-2092E71EB7CE}" type="presParOf" srcId="{85086D7A-A3D1-45CC-B58C-FB86B86C28BC}" destId="{6ABB2C2A-462A-4EAC-80FE-73C8DBAE4F92}" srcOrd="2" destOrd="0" presId="urn:microsoft.com/office/officeart/2005/8/layout/hierarchy1"/>
    <dgm:cxn modelId="{00FE5728-61C4-4CD9-AEEF-5E25D80859FA}" type="presParOf" srcId="{85086D7A-A3D1-45CC-B58C-FB86B86C28BC}" destId="{2C0EAEE8-B002-4D31-BE21-7FDEE61ABA47}" srcOrd="3" destOrd="0" presId="urn:microsoft.com/office/officeart/2005/8/layout/hierarchy1"/>
    <dgm:cxn modelId="{B2C45152-80E3-465B-966C-F045F53AAE35}" type="presParOf" srcId="{2C0EAEE8-B002-4D31-BE21-7FDEE61ABA47}" destId="{95D49BEC-D342-407A-88E8-9F5DC81EFA49}" srcOrd="0" destOrd="0" presId="urn:microsoft.com/office/officeart/2005/8/layout/hierarchy1"/>
    <dgm:cxn modelId="{D7AB8B6D-5028-481C-B6FF-2C4A61540E97}" type="presParOf" srcId="{95D49BEC-D342-407A-88E8-9F5DC81EFA49}" destId="{A0BBB9BB-1045-40D5-AABE-46DB1E18A943}" srcOrd="0" destOrd="0" presId="urn:microsoft.com/office/officeart/2005/8/layout/hierarchy1"/>
    <dgm:cxn modelId="{314E0230-C21A-4C0D-9232-3BDE0BC5D195}" type="presParOf" srcId="{95D49BEC-D342-407A-88E8-9F5DC81EFA49}" destId="{32361B36-CFFE-4A07-BD3F-37611857AC49}" srcOrd="1" destOrd="0" presId="urn:microsoft.com/office/officeart/2005/8/layout/hierarchy1"/>
    <dgm:cxn modelId="{C2B760FA-D8C4-4885-909C-85744E984434}" type="presParOf" srcId="{2C0EAEE8-B002-4D31-BE21-7FDEE61ABA47}" destId="{E7774CBB-B74D-4035-AD12-2CF7277620AB}" srcOrd="1" destOrd="0" presId="urn:microsoft.com/office/officeart/2005/8/layout/hierarchy1"/>
    <dgm:cxn modelId="{14A90739-AF1F-4574-B840-556670D1FE47}" type="presParOf" srcId="{85086D7A-A3D1-45CC-B58C-FB86B86C28BC}" destId="{061AB570-EDE0-4019-99EE-BFE4F1CC93E2}" srcOrd="4" destOrd="0" presId="urn:microsoft.com/office/officeart/2005/8/layout/hierarchy1"/>
    <dgm:cxn modelId="{DF8D6ADD-1077-4738-B368-E5B491482B0E}" type="presParOf" srcId="{85086D7A-A3D1-45CC-B58C-FB86B86C28BC}" destId="{C52ED0C5-2E70-429D-9D3A-FA868ECB188A}" srcOrd="5" destOrd="0" presId="urn:microsoft.com/office/officeart/2005/8/layout/hierarchy1"/>
    <dgm:cxn modelId="{0762FA6F-1F28-4542-AC13-0DA187EBB0F9}" type="presParOf" srcId="{C52ED0C5-2E70-429D-9D3A-FA868ECB188A}" destId="{B264D7CE-338B-4995-AB7D-2B8BC50DDEF4}" srcOrd="0" destOrd="0" presId="urn:microsoft.com/office/officeart/2005/8/layout/hierarchy1"/>
    <dgm:cxn modelId="{8918A244-2E49-4502-A7EA-35F0B0D76A28}" type="presParOf" srcId="{B264D7CE-338B-4995-AB7D-2B8BC50DDEF4}" destId="{5439537B-DCCD-488B-A704-4DBD2EB56245}" srcOrd="0" destOrd="0" presId="urn:microsoft.com/office/officeart/2005/8/layout/hierarchy1"/>
    <dgm:cxn modelId="{A3700C60-6CB5-4DD9-92D5-71DA31197505}" type="presParOf" srcId="{B264D7CE-338B-4995-AB7D-2B8BC50DDEF4}" destId="{CF00B3BA-A702-4ADA-976F-10772B20E647}" srcOrd="1" destOrd="0" presId="urn:microsoft.com/office/officeart/2005/8/layout/hierarchy1"/>
    <dgm:cxn modelId="{012395C7-C095-4C11-AF26-3CCEE1BD47F9}" type="presParOf" srcId="{C52ED0C5-2E70-429D-9D3A-FA868ECB188A}" destId="{36F04CDA-27AC-4707-9046-606965DF0D72}" srcOrd="1" destOrd="0" presId="urn:microsoft.com/office/officeart/2005/8/layout/hierarchy1"/>
    <dgm:cxn modelId="{5D3DBE3D-5FB9-4F63-89A1-003B131140B8}" type="presParOf" srcId="{36F04CDA-27AC-4707-9046-606965DF0D72}" destId="{91753985-0CD1-472B-8E50-D49C73FA750B}" srcOrd="0" destOrd="0" presId="urn:microsoft.com/office/officeart/2005/8/layout/hierarchy1"/>
    <dgm:cxn modelId="{6B86EDBA-CF17-4058-A051-F880DB698192}" type="presParOf" srcId="{36F04CDA-27AC-4707-9046-606965DF0D72}" destId="{9A6E64EE-0269-4174-9266-6A304270C8DA}" srcOrd="1" destOrd="0" presId="urn:microsoft.com/office/officeart/2005/8/layout/hierarchy1"/>
    <dgm:cxn modelId="{3984EAD2-5B5C-488D-B76A-A05AADF5B3CE}" type="presParOf" srcId="{9A6E64EE-0269-4174-9266-6A304270C8DA}" destId="{B9C98E64-E173-436A-9030-5FE51640CE77}" srcOrd="0" destOrd="0" presId="urn:microsoft.com/office/officeart/2005/8/layout/hierarchy1"/>
    <dgm:cxn modelId="{A376D833-6D09-43F2-9000-2683DC4C9DF0}" type="presParOf" srcId="{B9C98E64-E173-436A-9030-5FE51640CE77}" destId="{DCF86807-F956-4171-966E-5B1C1467ED67}" srcOrd="0" destOrd="0" presId="urn:microsoft.com/office/officeart/2005/8/layout/hierarchy1"/>
    <dgm:cxn modelId="{2CB16909-DB9B-49F0-8997-338385BBA7D9}" type="presParOf" srcId="{B9C98E64-E173-436A-9030-5FE51640CE77}" destId="{D3D78CCD-80B5-4EAE-AECC-77E4E75BF273}" srcOrd="1" destOrd="0" presId="urn:microsoft.com/office/officeart/2005/8/layout/hierarchy1"/>
    <dgm:cxn modelId="{0D2C1CE6-E584-44E0-9DB7-71B717782804}" type="presParOf" srcId="{9A6E64EE-0269-4174-9266-6A304270C8DA}" destId="{B504D461-AB59-48A0-AB3B-2C0D20EC875B}" srcOrd="1" destOrd="0" presId="urn:microsoft.com/office/officeart/2005/8/layout/hierarchy1"/>
    <dgm:cxn modelId="{981A5A03-4CE2-4478-BC5F-491640288E44}" type="presParOf" srcId="{36F04CDA-27AC-4707-9046-606965DF0D72}" destId="{06F988D8-41F3-4E1D-B335-E9EC87512324}" srcOrd="2" destOrd="0" presId="urn:microsoft.com/office/officeart/2005/8/layout/hierarchy1"/>
    <dgm:cxn modelId="{AD83F42E-9077-4B05-83BD-7AA0D0C6FA83}" type="presParOf" srcId="{36F04CDA-27AC-4707-9046-606965DF0D72}" destId="{34928AF1-541B-46E4-B7D1-4DBA54410716}" srcOrd="3" destOrd="0" presId="urn:microsoft.com/office/officeart/2005/8/layout/hierarchy1"/>
    <dgm:cxn modelId="{4065BC98-6C0F-42DF-9BC5-35C217D352CA}" type="presParOf" srcId="{34928AF1-541B-46E4-B7D1-4DBA54410716}" destId="{71D75B98-ED83-40EB-8E2E-2A933E4711F0}" srcOrd="0" destOrd="0" presId="urn:microsoft.com/office/officeart/2005/8/layout/hierarchy1"/>
    <dgm:cxn modelId="{774CF298-69E3-4B6B-BC2F-0737D2111059}" type="presParOf" srcId="{71D75B98-ED83-40EB-8E2E-2A933E4711F0}" destId="{7917BE7A-7E3E-468B-BBDA-C0F753228550}" srcOrd="0" destOrd="0" presId="urn:microsoft.com/office/officeart/2005/8/layout/hierarchy1"/>
    <dgm:cxn modelId="{C3D3CA30-E3FD-41A8-BC1B-3C132620E4A3}" type="presParOf" srcId="{71D75B98-ED83-40EB-8E2E-2A933E4711F0}" destId="{03F3B087-E6ED-497B-A795-FF349949BB27}" srcOrd="1" destOrd="0" presId="urn:microsoft.com/office/officeart/2005/8/layout/hierarchy1"/>
    <dgm:cxn modelId="{95981069-1073-425B-BD7F-22BEA3A36EA4}" type="presParOf" srcId="{34928AF1-541B-46E4-B7D1-4DBA54410716}" destId="{0CD406B9-9B27-487A-89F8-77CBF4EA1F93}" srcOrd="1" destOrd="0" presId="urn:microsoft.com/office/officeart/2005/8/layout/hierarchy1"/>
  </dgm:cxnLst>
  <dgm:bg>
    <a:solidFill>
      <a:schemeClr val="bg2">
        <a:lumMod val="90000"/>
      </a:schemeClr>
    </a:solidFill>
  </dgm:bg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C89241C-E2A3-40B3-870D-CAFB0C3706C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A209DD-F99F-4EE4-B7FB-64DEE3CF05E3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dirty="0" smtClean="0"/>
            <a:t>1</a:t>
          </a:r>
          <a:endParaRPr lang="ru-RU" sz="3200" dirty="0"/>
        </a:p>
      </dgm:t>
    </dgm:pt>
    <dgm:pt modelId="{718D0003-1C1B-4CDB-911F-1DBCCD2E27F4}" type="parTrans" cxnId="{02333278-5BEB-4F2E-8C64-D5CF105F9434}">
      <dgm:prSet/>
      <dgm:spPr/>
      <dgm:t>
        <a:bodyPr/>
        <a:lstStyle/>
        <a:p>
          <a:endParaRPr lang="ru-RU"/>
        </a:p>
      </dgm:t>
    </dgm:pt>
    <dgm:pt modelId="{A1727D04-FF84-4FD2-B533-4B89B83E5A76}" type="sibTrans" cxnId="{02333278-5BEB-4F2E-8C64-D5CF105F9434}">
      <dgm:prSet/>
      <dgm:spPr/>
      <dgm:t>
        <a:bodyPr/>
        <a:lstStyle/>
        <a:p>
          <a:endParaRPr lang="ru-RU"/>
        </a:p>
      </dgm:t>
    </dgm:pt>
    <dgm:pt modelId="{8D3510CA-E583-45F3-8B91-2EF2BB957335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корень</a:t>
          </a:r>
          <a:endParaRPr lang="ru-RU" dirty="0"/>
        </a:p>
      </dgm:t>
    </dgm:pt>
    <dgm:pt modelId="{35F3F5EB-0BFE-4B8E-98AC-46ED29638F7A}" type="parTrans" cxnId="{EB16565A-7CFF-497B-A668-E90C2EBEF6A6}">
      <dgm:prSet/>
      <dgm:spPr/>
      <dgm:t>
        <a:bodyPr/>
        <a:lstStyle/>
        <a:p>
          <a:endParaRPr lang="ru-RU"/>
        </a:p>
      </dgm:t>
    </dgm:pt>
    <dgm:pt modelId="{72AB0BFE-2099-4B0F-AB18-BC5B5F5C15FD}" type="sibTrans" cxnId="{EB16565A-7CFF-497B-A668-E90C2EBEF6A6}">
      <dgm:prSet/>
      <dgm:spPr/>
      <dgm:t>
        <a:bodyPr/>
        <a:lstStyle/>
        <a:p>
          <a:endParaRPr lang="ru-RU"/>
        </a:p>
      </dgm:t>
    </dgm:pt>
    <dgm:pt modelId="{977CE305-306B-4462-A4E1-3BFF16039333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dirty="0" smtClean="0"/>
            <a:t>2</a:t>
          </a:r>
          <a:endParaRPr lang="ru-RU" sz="3200" dirty="0"/>
        </a:p>
      </dgm:t>
    </dgm:pt>
    <dgm:pt modelId="{C67D4ADD-AEAC-4869-8A41-78EA04B9988A}" type="parTrans" cxnId="{6227D25D-35DA-4DA1-8840-CB923284CF53}">
      <dgm:prSet/>
      <dgm:spPr/>
      <dgm:t>
        <a:bodyPr/>
        <a:lstStyle/>
        <a:p>
          <a:endParaRPr lang="ru-RU"/>
        </a:p>
      </dgm:t>
    </dgm:pt>
    <dgm:pt modelId="{8DB9902C-BC3D-4007-9925-024E28E12A86}" type="sibTrans" cxnId="{6227D25D-35DA-4DA1-8840-CB923284CF53}">
      <dgm:prSet/>
      <dgm:spPr/>
      <dgm:t>
        <a:bodyPr/>
        <a:lstStyle/>
        <a:p>
          <a:endParaRPr lang="ru-RU"/>
        </a:p>
      </dgm:t>
    </dgm:pt>
    <dgm:pt modelId="{410E46B7-1891-4A61-9AA6-0F086DB208FE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стебель</a:t>
          </a:r>
          <a:endParaRPr lang="ru-RU" dirty="0"/>
        </a:p>
      </dgm:t>
    </dgm:pt>
    <dgm:pt modelId="{1F13C38B-25A5-4D45-A377-EDE613A7EE3F}" type="parTrans" cxnId="{F22E1B09-961B-43A9-A9B5-0D3B8F46481C}">
      <dgm:prSet/>
      <dgm:spPr/>
      <dgm:t>
        <a:bodyPr/>
        <a:lstStyle/>
        <a:p>
          <a:endParaRPr lang="ru-RU"/>
        </a:p>
      </dgm:t>
    </dgm:pt>
    <dgm:pt modelId="{13EDEB61-0394-435D-BA60-45CF806086B4}" type="sibTrans" cxnId="{F22E1B09-961B-43A9-A9B5-0D3B8F46481C}">
      <dgm:prSet/>
      <dgm:spPr/>
      <dgm:t>
        <a:bodyPr/>
        <a:lstStyle/>
        <a:p>
          <a:endParaRPr lang="ru-RU"/>
        </a:p>
      </dgm:t>
    </dgm:pt>
    <dgm:pt modelId="{1C7C9CEC-2CFF-493C-AFFB-E131A5A8523B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dirty="0" smtClean="0"/>
            <a:t>3</a:t>
          </a:r>
          <a:endParaRPr lang="ru-RU" sz="3200" dirty="0"/>
        </a:p>
      </dgm:t>
    </dgm:pt>
    <dgm:pt modelId="{457512BD-1E67-4AF5-8A0E-C1395FA9A2AB}" type="parTrans" cxnId="{11AC4869-F38C-4A9D-AFDA-811B18A84106}">
      <dgm:prSet/>
      <dgm:spPr/>
      <dgm:t>
        <a:bodyPr/>
        <a:lstStyle/>
        <a:p>
          <a:endParaRPr lang="ru-RU"/>
        </a:p>
      </dgm:t>
    </dgm:pt>
    <dgm:pt modelId="{E26AA33C-A8BF-4E2F-A5C3-0985BF6194A3}" type="sibTrans" cxnId="{11AC4869-F38C-4A9D-AFDA-811B18A84106}">
      <dgm:prSet/>
      <dgm:spPr/>
      <dgm:t>
        <a:bodyPr/>
        <a:lstStyle/>
        <a:p>
          <a:endParaRPr lang="ru-RU"/>
        </a:p>
      </dgm:t>
    </dgm:pt>
    <dgm:pt modelId="{4A9EA7F1-6027-45A2-8D3D-3F58097EC132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Лист</a:t>
          </a:r>
          <a:endParaRPr lang="ru-RU" dirty="0"/>
        </a:p>
      </dgm:t>
    </dgm:pt>
    <dgm:pt modelId="{AAB8F935-08F6-4489-A97B-90659948F27D}" type="parTrans" cxnId="{CC35F0BF-549B-4A0C-8AA5-37F667675E88}">
      <dgm:prSet/>
      <dgm:spPr/>
      <dgm:t>
        <a:bodyPr/>
        <a:lstStyle/>
        <a:p>
          <a:endParaRPr lang="ru-RU"/>
        </a:p>
      </dgm:t>
    </dgm:pt>
    <dgm:pt modelId="{45D46A78-FE96-40D0-8EC9-35C88AF312F2}" type="sibTrans" cxnId="{CC35F0BF-549B-4A0C-8AA5-37F667675E88}">
      <dgm:prSet/>
      <dgm:spPr/>
      <dgm:t>
        <a:bodyPr/>
        <a:lstStyle/>
        <a:p>
          <a:endParaRPr lang="ru-RU"/>
        </a:p>
      </dgm:t>
    </dgm:pt>
    <dgm:pt modelId="{EBFA5AEA-2515-417A-B137-867F33F5C03C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859FBF96-3C1B-4DAD-9439-3A5DF3345BE1}" type="parTrans" cxnId="{97009135-42F7-42E3-B0A9-7B0917AF62E4}">
      <dgm:prSet/>
      <dgm:spPr/>
      <dgm:t>
        <a:bodyPr/>
        <a:lstStyle/>
        <a:p>
          <a:endParaRPr lang="ru-RU"/>
        </a:p>
      </dgm:t>
    </dgm:pt>
    <dgm:pt modelId="{BFB49966-A50B-4AA7-89F1-88279B5F0B62}" type="sibTrans" cxnId="{97009135-42F7-42E3-B0A9-7B0917AF62E4}">
      <dgm:prSet/>
      <dgm:spPr/>
      <dgm:t>
        <a:bodyPr/>
        <a:lstStyle/>
        <a:p>
          <a:endParaRPr lang="ru-RU"/>
        </a:p>
      </dgm:t>
    </dgm:pt>
    <dgm:pt modelId="{8A0BE073-65E3-4463-9FD2-6497BFEB480E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dirty="0" smtClean="0"/>
            <a:t>4 </a:t>
          </a:r>
          <a:endParaRPr lang="ru-RU" sz="3200" dirty="0"/>
        </a:p>
      </dgm:t>
    </dgm:pt>
    <dgm:pt modelId="{B9B332A8-092F-4C8E-951A-396B7AC4F528}" type="parTrans" cxnId="{E92D6CC4-4027-4A4B-8492-55CE6FEFCF2D}">
      <dgm:prSet/>
      <dgm:spPr/>
      <dgm:t>
        <a:bodyPr/>
        <a:lstStyle/>
        <a:p>
          <a:endParaRPr lang="ru-RU"/>
        </a:p>
      </dgm:t>
    </dgm:pt>
    <dgm:pt modelId="{A7C357CD-0816-4014-970C-D2CBC9B51AC0}" type="sibTrans" cxnId="{E92D6CC4-4027-4A4B-8492-55CE6FEFCF2D}">
      <dgm:prSet/>
      <dgm:spPr/>
      <dgm:t>
        <a:bodyPr/>
        <a:lstStyle/>
        <a:p>
          <a:endParaRPr lang="ru-RU"/>
        </a:p>
      </dgm:t>
    </dgm:pt>
    <dgm:pt modelId="{91B9E487-0A9E-44B4-A0EC-82B6B63C1C3E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цветок</a:t>
          </a:r>
          <a:endParaRPr lang="ru-RU" dirty="0"/>
        </a:p>
      </dgm:t>
    </dgm:pt>
    <dgm:pt modelId="{FA4868A0-C76F-4E9A-A4B6-70068B6F67D9}" type="parTrans" cxnId="{E3F96B7F-BB7C-4B6D-914C-6BE4555B55E2}">
      <dgm:prSet/>
      <dgm:spPr/>
      <dgm:t>
        <a:bodyPr/>
        <a:lstStyle/>
        <a:p>
          <a:endParaRPr lang="ru-RU"/>
        </a:p>
      </dgm:t>
    </dgm:pt>
    <dgm:pt modelId="{C3DDA478-F2FC-4DF7-B47E-C0BEA1393F22}" type="sibTrans" cxnId="{E3F96B7F-BB7C-4B6D-914C-6BE4555B55E2}">
      <dgm:prSet/>
      <dgm:spPr/>
      <dgm:t>
        <a:bodyPr/>
        <a:lstStyle/>
        <a:p>
          <a:endParaRPr lang="ru-RU"/>
        </a:p>
      </dgm:t>
    </dgm:pt>
    <dgm:pt modelId="{F5D35185-E3B6-45D4-B803-EBC01CD7286E}" type="pres">
      <dgm:prSet presAssocID="{5C89241C-E2A3-40B3-870D-CAFB0C3706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9F4BA1-E551-4C4A-833B-D48CEB869FE6}" type="pres">
      <dgm:prSet presAssocID="{32A209DD-F99F-4EE4-B7FB-64DEE3CF05E3}" presName="linNode" presStyleCnt="0"/>
      <dgm:spPr/>
    </dgm:pt>
    <dgm:pt modelId="{B9C774AF-562D-4B71-A534-833922DF866C}" type="pres">
      <dgm:prSet presAssocID="{32A209DD-F99F-4EE4-B7FB-64DEE3CF05E3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4018D-A792-4646-806F-92103C627A79}" type="pres">
      <dgm:prSet presAssocID="{32A209DD-F99F-4EE4-B7FB-64DEE3CF05E3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D7A922-9971-43A2-8280-57DFC92F2BF5}" type="pres">
      <dgm:prSet presAssocID="{A1727D04-FF84-4FD2-B533-4B89B83E5A76}" presName="sp" presStyleCnt="0"/>
      <dgm:spPr/>
    </dgm:pt>
    <dgm:pt modelId="{AE7877F0-AB6D-4862-8318-545D81D1CF24}" type="pres">
      <dgm:prSet presAssocID="{977CE305-306B-4462-A4E1-3BFF16039333}" presName="linNode" presStyleCnt="0"/>
      <dgm:spPr/>
    </dgm:pt>
    <dgm:pt modelId="{842BAF57-4413-44B1-B9ED-636FEFB4D4D0}" type="pres">
      <dgm:prSet presAssocID="{977CE305-306B-4462-A4E1-3BFF16039333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6735E7-4A71-4766-9893-A8B1A20F56B5}" type="pres">
      <dgm:prSet presAssocID="{977CE305-306B-4462-A4E1-3BFF16039333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DF868E-67C1-4E40-B737-00D92BF9469B}" type="pres">
      <dgm:prSet presAssocID="{8DB9902C-BC3D-4007-9925-024E28E12A86}" presName="sp" presStyleCnt="0"/>
      <dgm:spPr/>
    </dgm:pt>
    <dgm:pt modelId="{03CBA4D3-15F7-4180-85B3-A6F823E11044}" type="pres">
      <dgm:prSet presAssocID="{1C7C9CEC-2CFF-493C-AFFB-E131A5A8523B}" presName="linNode" presStyleCnt="0"/>
      <dgm:spPr/>
    </dgm:pt>
    <dgm:pt modelId="{4B6DC371-E661-4908-BC07-A458CDEF1756}" type="pres">
      <dgm:prSet presAssocID="{1C7C9CEC-2CFF-493C-AFFB-E131A5A8523B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3DEE7-4293-461B-AE1E-A87D0FA45864}" type="pres">
      <dgm:prSet presAssocID="{1C7C9CEC-2CFF-493C-AFFB-E131A5A8523B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0725BA-93F0-4452-A919-A658F9A06EDA}" type="pres">
      <dgm:prSet presAssocID="{E26AA33C-A8BF-4E2F-A5C3-0985BF6194A3}" presName="sp" presStyleCnt="0"/>
      <dgm:spPr/>
    </dgm:pt>
    <dgm:pt modelId="{839279D2-5F89-4AB4-88D4-0A1593880BE6}" type="pres">
      <dgm:prSet presAssocID="{8A0BE073-65E3-4463-9FD2-6497BFEB480E}" presName="linNode" presStyleCnt="0"/>
      <dgm:spPr/>
    </dgm:pt>
    <dgm:pt modelId="{D58757E0-69FF-48B7-B446-13C4F5ECDF42}" type="pres">
      <dgm:prSet presAssocID="{8A0BE073-65E3-4463-9FD2-6497BFEB480E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835445-900A-41FF-87D6-C6E22BEEC3D5}" type="pres">
      <dgm:prSet presAssocID="{8A0BE073-65E3-4463-9FD2-6497BFEB480E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7858A7-FFDC-4D8E-993A-EACE4126E068}" type="presOf" srcId="{1C7C9CEC-2CFF-493C-AFFB-E131A5A8523B}" destId="{4B6DC371-E661-4908-BC07-A458CDEF1756}" srcOrd="0" destOrd="0" presId="urn:microsoft.com/office/officeart/2005/8/layout/vList5"/>
    <dgm:cxn modelId="{CC35F0BF-549B-4A0C-8AA5-37F667675E88}" srcId="{1C7C9CEC-2CFF-493C-AFFB-E131A5A8523B}" destId="{4A9EA7F1-6027-45A2-8D3D-3F58097EC132}" srcOrd="0" destOrd="0" parTransId="{AAB8F935-08F6-4489-A97B-90659948F27D}" sibTransId="{45D46A78-FE96-40D0-8EC9-35C88AF312F2}"/>
    <dgm:cxn modelId="{E3F96B7F-BB7C-4B6D-914C-6BE4555B55E2}" srcId="{8A0BE073-65E3-4463-9FD2-6497BFEB480E}" destId="{91B9E487-0A9E-44B4-A0EC-82B6B63C1C3E}" srcOrd="0" destOrd="0" parTransId="{FA4868A0-C76F-4E9A-A4B6-70068B6F67D9}" sibTransId="{C3DDA478-F2FC-4DF7-B47E-C0BEA1393F22}"/>
    <dgm:cxn modelId="{24A0D8FC-3322-46F6-8478-AC7FD586E6EB}" type="presOf" srcId="{EBFA5AEA-2515-417A-B137-867F33F5C03C}" destId="{9573DEE7-4293-461B-AE1E-A87D0FA45864}" srcOrd="0" destOrd="1" presId="urn:microsoft.com/office/officeart/2005/8/layout/vList5"/>
    <dgm:cxn modelId="{11AC4869-F38C-4A9D-AFDA-811B18A84106}" srcId="{5C89241C-E2A3-40B3-870D-CAFB0C3706CE}" destId="{1C7C9CEC-2CFF-493C-AFFB-E131A5A8523B}" srcOrd="2" destOrd="0" parTransId="{457512BD-1E67-4AF5-8A0E-C1395FA9A2AB}" sibTransId="{E26AA33C-A8BF-4E2F-A5C3-0985BF6194A3}"/>
    <dgm:cxn modelId="{02333278-5BEB-4F2E-8C64-D5CF105F9434}" srcId="{5C89241C-E2A3-40B3-870D-CAFB0C3706CE}" destId="{32A209DD-F99F-4EE4-B7FB-64DEE3CF05E3}" srcOrd="0" destOrd="0" parTransId="{718D0003-1C1B-4CDB-911F-1DBCCD2E27F4}" sibTransId="{A1727D04-FF84-4FD2-B533-4B89B83E5A76}"/>
    <dgm:cxn modelId="{F22E1B09-961B-43A9-A9B5-0D3B8F46481C}" srcId="{977CE305-306B-4462-A4E1-3BFF16039333}" destId="{410E46B7-1891-4A61-9AA6-0F086DB208FE}" srcOrd="0" destOrd="0" parTransId="{1F13C38B-25A5-4D45-A377-EDE613A7EE3F}" sibTransId="{13EDEB61-0394-435D-BA60-45CF806086B4}"/>
    <dgm:cxn modelId="{D2E62634-A1F3-4E40-9B3A-7A06D85EF0B7}" type="presOf" srcId="{8D3510CA-E583-45F3-8B91-2EF2BB957335}" destId="{5274018D-A792-4646-806F-92103C627A79}" srcOrd="0" destOrd="0" presId="urn:microsoft.com/office/officeart/2005/8/layout/vList5"/>
    <dgm:cxn modelId="{54B0E593-5B52-4FBD-9092-4909DF0FA516}" type="presOf" srcId="{977CE305-306B-4462-A4E1-3BFF16039333}" destId="{842BAF57-4413-44B1-B9ED-636FEFB4D4D0}" srcOrd="0" destOrd="0" presId="urn:microsoft.com/office/officeart/2005/8/layout/vList5"/>
    <dgm:cxn modelId="{E43BD7FD-BB9D-43B9-80DC-203244A04330}" type="presOf" srcId="{91B9E487-0A9E-44B4-A0EC-82B6B63C1C3E}" destId="{E9835445-900A-41FF-87D6-C6E22BEEC3D5}" srcOrd="0" destOrd="0" presId="urn:microsoft.com/office/officeart/2005/8/layout/vList5"/>
    <dgm:cxn modelId="{EB16565A-7CFF-497B-A668-E90C2EBEF6A6}" srcId="{32A209DD-F99F-4EE4-B7FB-64DEE3CF05E3}" destId="{8D3510CA-E583-45F3-8B91-2EF2BB957335}" srcOrd="0" destOrd="0" parTransId="{35F3F5EB-0BFE-4B8E-98AC-46ED29638F7A}" sibTransId="{72AB0BFE-2099-4B0F-AB18-BC5B5F5C15FD}"/>
    <dgm:cxn modelId="{789C25AD-E1AE-41D9-9FCF-0F1FC483EC04}" type="presOf" srcId="{8A0BE073-65E3-4463-9FD2-6497BFEB480E}" destId="{D58757E0-69FF-48B7-B446-13C4F5ECDF42}" srcOrd="0" destOrd="0" presId="urn:microsoft.com/office/officeart/2005/8/layout/vList5"/>
    <dgm:cxn modelId="{97009135-42F7-42E3-B0A9-7B0917AF62E4}" srcId="{1C7C9CEC-2CFF-493C-AFFB-E131A5A8523B}" destId="{EBFA5AEA-2515-417A-B137-867F33F5C03C}" srcOrd="1" destOrd="0" parTransId="{859FBF96-3C1B-4DAD-9439-3A5DF3345BE1}" sibTransId="{BFB49966-A50B-4AA7-89F1-88279B5F0B62}"/>
    <dgm:cxn modelId="{EB75E026-A3B4-436C-A766-A0F9C2A48EE1}" type="presOf" srcId="{32A209DD-F99F-4EE4-B7FB-64DEE3CF05E3}" destId="{B9C774AF-562D-4B71-A534-833922DF866C}" srcOrd="0" destOrd="0" presId="urn:microsoft.com/office/officeart/2005/8/layout/vList5"/>
    <dgm:cxn modelId="{1F3259F3-93D3-406D-B05C-326317AEA160}" type="presOf" srcId="{410E46B7-1891-4A61-9AA6-0F086DB208FE}" destId="{476735E7-4A71-4766-9893-A8B1A20F56B5}" srcOrd="0" destOrd="0" presId="urn:microsoft.com/office/officeart/2005/8/layout/vList5"/>
    <dgm:cxn modelId="{E92D6CC4-4027-4A4B-8492-55CE6FEFCF2D}" srcId="{5C89241C-E2A3-40B3-870D-CAFB0C3706CE}" destId="{8A0BE073-65E3-4463-9FD2-6497BFEB480E}" srcOrd="3" destOrd="0" parTransId="{B9B332A8-092F-4C8E-951A-396B7AC4F528}" sibTransId="{A7C357CD-0816-4014-970C-D2CBC9B51AC0}"/>
    <dgm:cxn modelId="{6227D25D-35DA-4DA1-8840-CB923284CF53}" srcId="{5C89241C-E2A3-40B3-870D-CAFB0C3706CE}" destId="{977CE305-306B-4462-A4E1-3BFF16039333}" srcOrd="1" destOrd="0" parTransId="{C67D4ADD-AEAC-4869-8A41-78EA04B9988A}" sibTransId="{8DB9902C-BC3D-4007-9925-024E28E12A86}"/>
    <dgm:cxn modelId="{8AD8F9B6-865E-4E61-B960-ABFA60F8AE38}" type="presOf" srcId="{4A9EA7F1-6027-45A2-8D3D-3F58097EC132}" destId="{9573DEE7-4293-461B-AE1E-A87D0FA45864}" srcOrd="0" destOrd="0" presId="urn:microsoft.com/office/officeart/2005/8/layout/vList5"/>
    <dgm:cxn modelId="{6842EBD1-660D-44E3-95E4-572100B96F88}" type="presOf" srcId="{5C89241C-E2A3-40B3-870D-CAFB0C3706CE}" destId="{F5D35185-E3B6-45D4-B803-EBC01CD7286E}" srcOrd="0" destOrd="0" presId="urn:microsoft.com/office/officeart/2005/8/layout/vList5"/>
    <dgm:cxn modelId="{A66B7950-882A-4FF1-94B3-52F6C6ABDAA0}" type="presParOf" srcId="{F5D35185-E3B6-45D4-B803-EBC01CD7286E}" destId="{449F4BA1-E551-4C4A-833B-D48CEB869FE6}" srcOrd="0" destOrd="0" presId="urn:microsoft.com/office/officeart/2005/8/layout/vList5"/>
    <dgm:cxn modelId="{5E39E942-EBCB-40E0-A98A-2E66A1C0D4D8}" type="presParOf" srcId="{449F4BA1-E551-4C4A-833B-D48CEB869FE6}" destId="{B9C774AF-562D-4B71-A534-833922DF866C}" srcOrd="0" destOrd="0" presId="urn:microsoft.com/office/officeart/2005/8/layout/vList5"/>
    <dgm:cxn modelId="{6AA27203-93F6-4253-9A1D-580951865A57}" type="presParOf" srcId="{449F4BA1-E551-4C4A-833B-D48CEB869FE6}" destId="{5274018D-A792-4646-806F-92103C627A79}" srcOrd="1" destOrd="0" presId="urn:microsoft.com/office/officeart/2005/8/layout/vList5"/>
    <dgm:cxn modelId="{52B4DC46-F941-41DB-8050-89FD8ED98687}" type="presParOf" srcId="{F5D35185-E3B6-45D4-B803-EBC01CD7286E}" destId="{25D7A922-9971-43A2-8280-57DFC92F2BF5}" srcOrd="1" destOrd="0" presId="urn:microsoft.com/office/officeart/2005/8/layout/vList5"/>
    <dgm:cxn modelId="{1A419AD0-1E5B-40AD-8202-5A2BE2FB561E}" type="presParOf" srcId="{F5D35185-E3B6-45D4-B803-EBC01CD7286E}" destId="{AE7877F0-AB6D-4862-8318-545D81D1CF24}" srcOrd="2" destOrd="0" presId="urn:microsoft.com/office/officeart/2005/8/layout/vList5"/>
    <dgm:cxn modelId="{636D031F-BFD3-4816-81FF-29D0A93D1549}" type="presParOf" srcId="{AE7877F0-AB6D-4862-8318-545D81D1CF24}" destId="{842BAF57-4413-44B1-B9ED-636FEFB4D4D0}" srcOrd="0" destOrd="0" presId="urn:microsoft.com/office/officeart/2005/8/layout/vList5"/>
    <dgm:cxn modelId="{B35739F6-4D18-4C39-A340-EB2595887BDC}" type="presParOf" srcId="{AE7877F0-AB6D-4862-8318-545D81D1CF24}" destId="{476735E7-4A71-4766-9893-A8B1A20F56B5}" srcOrd="1" destOrd="0" presId="urn:microsoft.com/office/officeart/2005/8/layout/vList5"/>
    <dgm:cxn modelId="{5101B67F-C9DA-4DC6-B500-2FAE7D5E5D3F}" type="presParOf" srcId="{F5D35185-E3B6-45D4-B803-EBC01CD7286E}" destId="{C9DF868E-67C1-4E40-B737-00D92BF9469B}" srcOrd="3" destOrd="0" presId="urn:microsoft.com/office/officeart/2005/8/layout/vList5"/>
    <dgm:cxn modelId="{9F3F2486-7027-42C6-AA5D-13898211DB53}" type="presParOf" srcId="{F5D35185-E3B6-45D4-B803-EBC01CD7286E}" destId="{03CBA4D3-15F7-4180-85B3-A6F823E11044}" srcOrd="4" destOrd="0" presId="urn:microsoft.com/office/officeart/2005/8/layout/vList5"/>
    <dgm:cxn modelId="{CCD3905C-9852-43D3-96A4-99E6A5E836FE}" type="presParOf" srcId="{03CBA4D3-15F7-4180-85B3-A6F823E11044}" destId="{4B6DC371-E661-4908-BC07-A458CDEF1756}" srcOrd="0" destOrd="0" presId="urn:microsoft.com/office/officeart/2005/8/layout/vList5"/>
    <dgm:cxn modelId="{BBF0DA31-70AE-4CE9-98BD-0CB86186956B}" type="presParOf" srcId="{03CBA4D3-15F7-4180-85B3-A6F823E11044}" destId="{9573DEE7-4293-461B-AE1E-A87D0FA45864}" srcOrd="1" destOrd="0" presId="urn:microsoft.com/office/officeart/2005/8/layout/vList5"/>
    <dgm:cxn modelId="{BB1A367B-D65B-49A5-9744-C492CA8C0087}" type="presParOf" srcId="{F5D35185-E3B6-45D4-B803-EBC01CD7286E}" destId="{3B0725BA-93F0-4452-A919-A658F9A06EDA}" srcOrd="5" destOrd="0" presId="urn:microsoft.com/office/officeart/2005/8/layout/vList5"/>
    <dgm:cxn modelId="{19D9DAB3-F599-4265-AF3D-E4E464B50326}" type="presParOf" srcId="{F5D35185-E3B6-45D4-B803-EBC01CD7286E}" destId="{839279D2-5F89-4AB4-88D4-0A1593880BE6}" srcOrd="6" destOrd="0" presId="urn:microsoft.com/office/officeart/2005/8/layout/vList5"/>
    <dgm:cxn modelId="{9712EDC7-508D-4FAD-B44D-929B9E35FA2B}" type="presParOf" srcId="{839279D2-5F89-4AB4-88D4-0A1593880BE6}" destId="{D58757E0-69FF-48B7-B446-13C4F5ECDF42}" srcOrd="0" destOrd="0" presId="urn:microsoft.com/office/officeart/2005/8/layout/vList5"/>
    <dgm:cxn modelId="{6C20AAED-254D-49AF-8C72-668E8C9849B8}" type="presParOf" srcId="{839279D2-5F89-4AB4-88D4-0A1593880BE6}" destId="{E9835445-900A-41FF-87D6-C6E22BEEC3D5}" srcOrd="1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1763E0-2FFD-4225-9DC3-04824FD6128B}" type="doc">
      <dgm:prSet loTypeId="urn:microsoft.com/office/officeart/2005/8/layout/gear1" loCatId="cycle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68FC21-C74D-4B4B-B8C5-E973252FE16B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B27B7F34-33D2-40BE-BD46-63DD706C1B27}" type="parTrans" cxnId="{3D15A75C-6688-49B6-B8DC-499D1B59036B}">
      <dgm:prSet/>
      <dgm:spPr/>
      <dgm:t>
        <a:bodyPr/>
        <a:lstStyle/>
        <a:p>
          <a:endParaRPr lang="ru-RU"/>
        </a:p>
      </dgm:t>
    </dgm:pt>
    <dgm:pt modelId="{D681AD7B-1F5C-48D6-88FF-EFE6594BE022}" type="sibTrans" cxnId="{3D15A75C-6688-49B6-B8DC-499D1B59036B}">
      <dgm:prSet/>
      <dgm:spPr/>
      <dgm:t>
        <a:bodyPr/>
        <a:lstStyle/>
        <a:p>
          <a:endParaRPr lang="ru-RU"/>
        </a:p>
      </dgm:t>
    </dgm:pt>
    <dgm:pt modelId="{EF6E54DB-CC5B-49A0-ADE8-6947E76305F8}">
      <dgm:prSet phldrT="[Текст]" custT="1"/>
      <dgm:spPr/>
      <dgm:t>
        <a:bodyPr/>
        <a:lstStyle/>
        <a:p>
          <a:pPr algn="ctr"/>
          <a:r>
            <a: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 простого к сложному</a:t>
          </a:r>
          <a:endParaRPr lang="ru-RU" sz="2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034270-D31F-42C8-A08F-56AEBBF843A9}" type="parTrans" cxnId="{DE170D4A-83F8-47CE-9439-050169F54ECA}">
      <dgm:prSet/>
      <dgm:spPr/>
      <dgm:t>
        <a:bodyPr/>
        <a:lstStyle/>
        <a:p>
          <a:endParaRPr lang="ru-RU"/>
        </a:p>
      </dgm:t>
    </dgm:pt>
    <dgm:pt modelId="{F00CF65A-5BF4-41CB-A65E-230CFBFC5CDE}" type="sibTrans" cxnId="{DE170D4A-83F8-47CE-9439-050169F54ECA}">
      <dgm:prSet/>
      <dgm:spPr/>
      <dgm:t>
        <a:bodyPr/>
        <a:lstStyle/>
        <a:p>
          <a:endParaRPr lang="ru-RU"/>
        </a:p>
      </dgm:t>
    </dgm:pt>
    <dgm:pt modelId="{44A2BF78-B4F9-4928-BB68-7B56C3D27277}">
      <dgm:prSet phldrT="[Текст]"/>
      <dgm:spPr/>
      <dgm:t>
        <a:bodyPr/>
        <a:lstStyle/>
        <a:p>
          <a:r>
            <a:rPr lang="ru-RU" dirty="0" smtClean="0"/>
            <a:t>2 </a:t>
          </a:r>
          <a:endParaRPr lang="ru-RU" dirty="0"/>
        </a:p>
      </dgm:t>
    </dgm:pt>
    <dgm:pt modelId="{E1CF3AE3-E270-40B4-A461-CDF5F1C9DEC3}" type="parTrans" cxnId="{62F5FF57-D823-4AE8-ABF8-5A9254F681A4}">
      <dgm:prSet/>
      <dgm:spPr/>
      <dgm:t>
        <a:bodyPr/>
        <a:lstStyle/>
        <a:p>
          <a:endParaRPr lang="ru-RU"/>
        </a:p>
      </dgm:t>
    </dgm:pt>
    <dgm:pt modelId="{0C8DD01E-E1F9-47A4-BC4A-E7BDFACBDE21}" type="sibTrans" cxnId="{62F5FF57-D823-4AE8-ABF8-5A9254F681A4}">
      <dgm:prSet/>
      <dgm:spPr/>
      <dgm:t>
        <a:bodyPr/>
        <a:lstStyle/>
        <a:p>
          <a:endParaRPr lang="ru-RU"/>
        </a:p>
      </dgm:t>
    </dgm:pt>
    <dgm:pt modelId="{AB3FB5D0-3F6F-41DB-8100-34AC816BDB65}">
      <dgm:prSet phldrT="[Текст]" custT="1"/>
      <dgm:spPr/>
      <dgm:t>
        <a:bodyPr/>
        <a:lstStyle/>
        <a:p>
          <a:r>
            <a:rPr lang="ru-RU" sz="1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Иерархичности   </a:t>
          </a:r>
          <a:endParaRPr lang="ru-RU" sz="18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635246-6191-47B0-8241-0265CE6F5806}" type="parTrans" cxnId="{F2E3D5CA-D8FE-4786-861E-B49794F397B0}">
      <dgm:prSet/>
      <dgm:spPr/>
      <dgm:t>
        <a:bodyPr/>
        <a:lstStyle/>
        <a:p>
          <a:endParaRPr lang="ru-RU"/>
        </a:p>
      </dgm:t>
    </dgm:pt>
    <dgm:pt modelId="{F26ABBA5-8E57-42D6-87CF-A1C09B55B7E3}" type="sibTrans" cxnId="{F2E3D5CA-D8FE-4786-861E-B49794F397B0}">
      <dgm:prSet/>
      <dgm:spPr/>
      <dgm:t>
        <a:bodyPr/>
        <a:lstStyle/>
        <a:p>
          <a:endParaRPr lang="ru-RU"/>
        </a:p>
      </dgm:t>
    </dgm:pt>
    <dgm:pt modelId="{5C5C72DA-649E-43A5-B7D3-FE54B38D6C70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системности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3D8166-98B0-468B-BBF6-B43A87C2B38E}" type="parTrans" cxnId="{92DDEF5D-6A82-4A80-AAD6-093D8959B17A}">
      <dgm:prSet/>
      <dgm:spPr/>
      <dgm:t>
        <a:bodyPr/>
        <a:lstStyle/>
        <a:p>
          <a:endParaRPr lang="ru-RU"/>
        </a:p>
      </dgm:t>
    </dgm:pt>
    <dgm:pt modelId="{E1696C59-E319-4F8C-89FB-8BC2A80F713B}" type="sibTrans" cxnId="{92DDEF5D-6A82-4A80-AAD6-093D8959B17A}">
      <dgm:prSet/>
      <dgm:spPr/>
      <dgm:t>
        <a:bodyPr/>
        <a:lstStyle/>
        <a:p>
          <a:endParaRPr lang="ru-RU"/>
        </a:p>
      </dgm:t>
    </dgm:pt>
    <dgm:pt modelId="{C6F2732A-101F-40AE-AE1C-39F5FCA1EFD1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AA7FCA3-CF48-4A02-8B72-00F8BE63480E}" type="sibTrans" cxnId="{32A8414C-7F52-4B8B-BCED-063BC4F87C89}">
      <dgm:prSet/>
      <dgm:spPr/>
      <dgm:t>
        <a:bodyPr/>
        <a:lstStyle/>
        <a:p>
          <a:endParaRPr lang="ru-RU"/>
        </a:p>
      </dgm:t>
    </dgm:pt>
    <dgm:pt modelId="{AA4434B2-5874-416A-A214-700F462B8C9C}" type="parTrans" cxnId="{32A8414C-7F52-4B8B-BCED-063BC4F87C89}">
      <dgm:prSet/>
      <dgm:spPr/>
      <dgm:t>
        <a:bodyPr/>
        <a:lstStyle/>
        <a:p>
          <a:endParaRPr lang="ru-RU"/>
        </a:p>
      </dgm:t>
    </dgm:pt>
    <dgm:pt modelId="{920649F8-09E1-4881-8332-7B8FD5035AA6}" type="pres">
      <dgm:prSet presAssocID="{6F1763E0-2FFD-4225-9DC3-04824FD6128B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02099F-F009-4B0F-BDAD-156B3A75DF58}" type="pres">
      <dgm:prSet presAssocID="{C968FC21-C74D-4B4B-B8C5-E973252FE16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4F0E5-AE99-4551-92A5-2F76B8140CD2}" type="pres">
      <dgm:prSet presAssocID="{C968FC21-C74D-4B4B-B8C5-E973252FE16B}" presName="gear1srcNode" presStyleLbl="node1" presStyleIdx="0" presStyleCnt="3"/>
      <dgm:spPr/>
      <dgm:t>
        <a:bodyPr/>
        <a:lstStyle/>
        <a:p>
          <a:endParaRPr lang="ru-RU"/>
        </a:p>
      </dgm:t>
    </dgm:pt>
    <dgm:pt modelId="{430AC424-2D08-451E-A71F-FEA1DF48B0C4}" type="pres">
      <dgm:prSet presAssocID="{C968FC21-C74D-4B4B-B8C5-E973252FE16B}" presName="gear1dstNode" presStyleLbl="node1" presStyleIdx="0" presStyleCnt="3"/>
      <dgm:spPr/>
      <dgm:t>
        <a:bodyPr/>
        <a:lstStyle/>
        <a:p>
          <a:endParaRPr lang="ru-RU"/>
        </a:p>
      </dgm:t>
    </dgm:pt>
    <dgm:pt modelId="{394EDE32-56CF-4634-95A8-BA429527A166}" type="pres">
      <dgm:prSet presAssocID="{C968FC21-C74D-4B4B-B8C5-E973252FE16B}" presName="gear1ch" presStyleLbl="fgAcc1" presStyleIdx="0" presStyleCnt="3" custScaleX="262594" custScaleY="49565" custLinFactNeighborX="-76665" custLinFactNeighborY="645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8847A-B0E1-45EE-8EF3-E6B63AAC9317}" type="pres">
      <dgm:prSet presAssocID="{44A2BF78-B4F9-4928-BB68-7B56C3D2727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68FA00-F9EE-4DAE-A761-37EC504D84C7}" type="pres">
      <dgm:prSet presAssocID="{44A2BF78-B4F9-4928-BB68-7B56C3D27277}" presName="gear2srcNode" presStyleLbl="node1" presStyleIdx="1" presStyleCnt="3"/>
      <dgm:spPr/>
      <dgm:t>
        <a:bodyPr/>
        <a:lstStyle/>
        <a:p>
          <a:endParaRPr lang="ru-RU"/>
        </a:p>
      </dgm:t>
    </dgm:pt>
    <dgm:pt modelId="{48B6567D-E502-4DE6-A2CC-F84A91D88925}" type="pres">
      <dgm:prSet presAssocID="{44A2BF78-B4F9-4928-BB68-7B56C3D27277}" presName="gear2dstNode" presStyleLbl="node1" presStyleIdx="1" presStyleCnt="3"/>
      <dgm:spPr/>
      <dgm:t>
        <a:bodyPr/>
        <a:lstStyle/>
        <a:p>
          <a:endParaRPr lang="ru-RU"/>
        </a:p>
      </dgm:t>
    </dgm:pt>
    <dgm:pt modelId="{277CDD66-8229-47ED-AF3C-A888391E4BE6}" type="pres">
      <dgm:prSet presAssocID="{44A2BF78-B4F9-4928-BB68-7B56C3D27277}" presName="gear2ch" presStyleLbl="fgAcc1" presStyleIdx="1" presStyleCnt="3" custScaleX="137178" custScaleY="69176" custLinFactNeighborX="-86465" custLinFactNeighborY="-94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DFA5A5-5EC4-4B74-B6E1-BABD391873D4}" type="pres">
      <dgm:prSet presAssocID="{C6F2732A-101F-40AE-AE1C-39F5FCA1EFD1}" presName="gear3" presStyleLbl="node1" presStyleIdx="2" presStyleCnt="3" custLinFactNeighborX="-10012" custLinFactNeighborY="7716"/>
      <dgm:spPr/>
      <dgm:t>
        <a:bodyPr/>
        <a:lstStyle/>
        <a:p>
          <a:endParaRPr lang="ru-RU"/>
        </a:p>
      </dgm:t>
    </dgm:pt>
    <dgm:pt modelId="{A8801A5B-F923-4E55-BFE2-07EC9B3E05E6}" type="pres">
      <dgm:prSet presAssocID="{C6F2732A-101F-40AE-AE1C-39F5FCA1EFD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6E303-1658-4AC2-831D-787C672802FA}" type="pres">
      <dgm:prSet presAssocID="{C6F2732A-101F-40AE-AE1C-39F5FCA1EFD1}" presName="gear3srcNode" presStyleLbl="node1" presStyleIdx="2" presStyleCnt="3"/>
      <dgm:spPr/>
      <dgm:t>
        <a:bodyPr/>
        <a:lstStyle/>
        <a:p>
          <a:endParaRPr lang="ru-RU"/>
        </a:p>
      </dgm:t>
    </dgm:pt>
    <dgm:pt modelId="{F0BF9C34-76EF-447C-9812-A82B59C46AD5}" type="pres">
      <dgm:prSet presAssocID="{C6F2732A-101F-40AE-AE1C-39F5FCA1EFD1}" presName="gear3dstNode" presStyleLbl="node1" presStyleIdx="2" presStyleCnt="3"/>
      <dgm:spPr/>
      <dgm:t>
        <a:bodyPr/>
        <a:lstStyle/>
        <a:p>
          <a:endParaRPr lang="ru-RU"/>
        </a:p>
      </dgm:t>
    </dgm:pt>
    <dgm:pt modelId="{DF57739E-1550-4BB2-B0C4-139267B33020}" type="pres">
      <dgm:prSet presAssocID="{C6F2732A-101F-40AE-AE1C-39F5FCA1EFD1}" presName="gear3ch" presStyleLbl="fgAcc1" presStyleIdx="2" presStyleCnt="3" custScaleX="140244" custScaleY="61807" custLinFactNeighborX="57396" custLinFactNeighborY="160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19B0F3-AE99-4379-9244-29074C882296}" type="pres">
      <dgm:prSet presAssocID="{D681AD7B-1F5C-48D6-88FF-EFE6594BE022}" presName="connector1" presStyleLbl="sibTrans2D1" presStyleIdx="0" presStyleCnt="3" custLinFactNeighborX="12845" custLinFactNeighborY="-4435"/>
      <dgm:spPr/>
      <dgm:t>
        <a:bodyPr/>
        <a:lstStyle/>
        <a:p>
          <a:endParaRPr lang="ru-RU"/>
        </a:p>
      </dgm:t>
    </dgm:pt>
    <dgm:pt modelId="{106869A0-C72D-40E5-B721-F5EA5D5630D2}" type="pres">
      <dgm:prSet presAssocID="{0C8DD01E-E1F9-47A4-BC4A-E7BDFACBDE21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68202CB1-1FB6-4F6E-A060-162FDD6FDAA2}" type="pres">
      <dgm:prSet presAssocID="{AAA7FCA3-CF48-4A02-8B72-00F8BE63480E}" presName="connector3" presStyleLbl="sibTrans2D1" presStyleIdx="2" presStyleCnt="3" custLinFactNeighborX="-3620" custLinFactNeighborY="7512"/>
      <dgm:spPr/>
      <dgm:t>
        <a:bodyPr/>
        <a:lstStyle/>
        <a:p>
          <a:endParaRPr lang="ru-RU"/>
        </a:p>
      </dgm:t>
    </dgm:pt>
  </dgm:ptLst>
  <dgm:cxnLst>
    <dgm:cxn modelId="{3D15A75C-6688-49B6-B8DC-499D1B59036B}" srcId="{6F1763E0-2FFD-4225-9DC3-04824FD6128B}" destId="{C968FC21-C74D-4B4B-B8C5-E973252FE16B}" srcOrd="0" destOrd="0" parTransId="{B27B7F34-33D2-40BE-BD46-63DD706C1B27}" sibTransId="{D681AD7B-1F5C-48D6-88FF-EFE6594BE022}"/>
    <dgm:cxn modelId="{62F5FF57-D823-4AE8-ABF8-5A9254F681A4}" srcId="{6F1763E0-2FFD-4225-9DC3-04824FD6128B}" destId="{44A2BF78-B4F9-4928-BB68-7B56C3D27277}" srcOrd="1" destOrd="0" parTransId="{E1CF3AE3-E270-40B4-A461-CDF5F1C9DEC3}" sibTransId="{0C8DD01E-E1F9-47A4-BC4A-E7BDFACBDE21}"/>
    <dgm:cxn modelId="{7B57119C-D183-404A-BCCF-C98E2D0FB701}" type="presOf" srcId="{0C8DD01E-E1F9-47A4-BC4A-E7BDFACBDE21}" destId="{106869A0-C72D-40E5-B721-F5EA5D5630D2}" srcOrd="0" destOrd="0" presId="urn:microsoft.com/office/officeart/2005/8/layout/gear1"/>
    <dgm:cxn modelId="{4819F701-2ACE-4A78-99BC-A92E936B0877}" type="presOf" srcId="{C6F2732A-101F-40AE-AE1C-39F5FCA1EFD1}" destId="{47DFA5A5-5EC4-4B74-B6E1-BABD391873D4}" srcOrd="0" destOrd="0" presId="urn:microsoft.com/office/officeart/2005/8/layout/gear1"/>
    <dgm:cxn modelId="{DD305374-A999-4196-AD8A-288C1A04EAE0}" type="presOf" srcId="{6F1763E0-2FFD-4225-9DC3-04824FD6128B}" destId="{920649F8-09E1-4881-8332-7B8FD5035AA6}" srcOrd="0" destOrd="0" presId="urn:microsoft.com/office/officeart/2005/8/layout/gear1"/>
    <dgm:cxn modelId="{F38BC91B-3C33-401D-B804-E16497B74BB4}" type="presOf" srcId="{AB3FB5D0-3F6F-41DB-8100-34AC816BDB65}" destId="{277CDD66-8229-47ED-AF3C-A888391E4BE6}" srcOrd="0" destOrd="0" presId="urn:microsoft.com/office/officeart/2005/8/layout/gear1"/>
    <dgm:cxn modelId="{EEB13D03-68A3-4DDE-A679-318E9589C783}" type="presOf" srcId="{C6F2732A-101F-40AE-AE1C-39F5FCA1EFD1}" destId="{FFE6E303-1658-4AC2-831D-787C672802FA}" srcOrd="2" destOrd="0" presId="urn:microsoft.com/office/officeart/2005/8/layout/gear1"/>
    <dgm:cxn modelId="{424420A9-728D-4AF2-BF02-B27959A202F4}" type="presOf" srcId="{C968FC21-C74D-4B4B-B8C5-E973252FE16B}" destId="{E102099F-F009-4B0F-BDAD-156B3A75DF58}" srcOrd="0" destOrd="0" presId="urn:microsoft.com/office/officeart/2005/8/layout/gear1"/>
    <dgm:cxn modelId="{92DDEF5D-6A82-4A80-AAD6-093D8959B17A}" srcId="{C6F2732A-101F-40AE-AE1C-39F5FCA1EFD1}" destId="{5C5C72DA-649E-43A5-B7D3-FE54B38D6C70}" srcOrd="0" destOrd="0" parTransId="{B63D8166-98B0-468B-BBF6-B43A87C2B38E}" sibTransId="{E1696C59-E319-4F8C-89FB-8BC2A80F713B}"/>
    <dgm:cxn modelId="{003A4EA7-CB56-462B-931C-B9E69B6B9896}" type="presOf" srcId="{C968FC21-C74D-4B4B-B8C5-E973252FE16B}" destId="{430AC424-2D08-451E-A71F-FEA1DF48B0C4}" srcOrd="2" destOrd="0" presId="urn:microsoft.com/office/officeart/2005/8/layout/gear1"/>
    <dgm:cxn modelId="{909E2369-467C-451F-A2E9-BA0DDF6DD1C5}" type="presOf" srcId="{C6F2732A-101F-40AE-AE1C-39F5FCA1EFD1}" destId="{A8801A5B-F923-4E55-BFE2-07EC9B3E05E6}" srcOrd="1" destOrd="0" presId="urn:microsoft.com/office/officeart/2005/8/layout/gear1"/>
    <dgm:cxn modelId="{786AE9B7-1873-4DA3-9647-1FADA737E9B5}" type="presOf" srcId="{44A2BF78-B4F9-4928-BB68-7B56C3D27277}" destId="{6C68FA00-F9EE-4DAE-A761-37EC504D84C7}" srcOrd="1" destOrd="0" presId="urn:microsoft.com/office/officeart/2005/8/layout/gear1"/>
    <dgm:cxn modelId="{672A9F0A-089F-4C49-81EC-A972CDA63A9C}" type="presOf" srcId="{C968FC21-C74D-4B4B-B8C5-E973252FE16B}" destId="{6784F0E5-AE99-4551-92A5-2F76B8140CD2}" srcOrd="1" destOrd="0" presId="urn:microsoft.com/office/officeart/2005/8/layout/gear1"/>
    <dgm:cxn modelId="{569F759B-84C9-4EF5-9DC8-2DAF94AB5573}" type="presOf" srcId="{C6F2732A-101F-40AE-AE1C-39F5FCA1EFD1}" destId="{F0BF9C34-76EF-447C-9812-A82B59C46AD5}" srcOrd="3" destOrd="0" presId="urn:microsoft.com/office/officeart/2005/8/layout/gear1"/>
    <dgm:cxn modelId="{DE170D4A-83F8-47CE-9439-050169F54ECA}" srcId="{C968FC21-C74D-4B4B-B8C5-E973252FE16B}" destId="{EF6E54DB-CC5B-49A0-ADE8-6947E76305F8}" srcOrd="0" destOrd="0" parTransId="{C5034270-D31F-42C8-A08F-56AEBBF843A9}" sibTransId="{F00CF65A-5BF4-41CB-A65E-230CFBFC5CDE}"/>
    <dgm:cxn modelId="{41BB8711-3A41-4FE5-83D9-A89C9087F9B3}" type="presOf" srcId="{5C5C72DA-649E-43A5-B7D3-FE54B38D6C70}" destId="{DF57739E-1550-4BB2-B0C4-139267B33020}" srcOrd="0" destOrd="0" presId="urn:microsoft.com/office/officeart/2005/8/layout/gear1"/>
    <dgm:cxn modelId="{70D02BD9-5A22-4BF3-9573-2465B7146FE3}" type="presOf" srcId="{AAA7FCA3-CF48-4A02-8B72-00F8BE63480E}" destId="{68202CB1-1FB6-4F6E-A060-162FDD6FDAA2}" srcOrd="0" destOrd="0" presId="urn:microsoft.com/office/officeart/2005/8/layout/gear1"/>
    <dgm:cxn modelId="{E6A13A0A-F418-45DA-898C-75C1DD94F23D}" type="presOf" srcId="{44A2BF78-B4F9-4928-BB68-7B56C3D27277}" destId="{0848847A-B0E1-45EE-8EF3-E6B63AAC9317}" srcOrd="0" destOrd="0" presId="urn:microsoft.com/office/officeart/2005/8/layout/gear1"/>
    <dgm:cxn modelId="{A7FF9323-39A3-4C6B-82CE-3ECBB8147250}" type="presOf" srcId="{D681AD7B-1F5C-48D6-88FF-EFE6594BE022}" destId="{4919B0F3-AE99-4379-9244-29074C882296}" srcOrd="0" destOrd="0" presId="urn:microsoft.com/office/officeart/2005/8/layout/gear1"/>
    <dgm:cxn modelId="{D1B6D81D-1331-406B-9852-23A707D9D086}" type="presOf" srcId="{44A2BF78-B4F9-4928-BB68-7B56C3D27277}" destId="{48B6567D-E502-4DE6-A2CC-F84A91D88925}" srcOrd="2" destOrd="0" presId="urn:microsoft.com/office/officeart/2005/8/layout/gear1"/>
    <dgm:cxn modelId="{AD070EF0-7F21-4ED6-8705-CA964ED6712A}" type="presOf" srcId="{EF6E54DB-CC5B-49A0-ADE8-6947E76305F8}" destId="{394EDE32-56CF-4634-95A8-BA429527A166}" srcOrd="0" destOrd="0" presId="urn:microsoft.com/office/officeart/2005/8/layout/gear1"/>
    <dgm:cxn modelId="{32A8414C-7F52-4B8B-BCED-063BC4F87C89}" srcId="{6F1763E0-2FFD-4225-9DC3-04824FD6128B}" destId="{C6F2732A-101F-40AE-AE1C-39F5FCA1EFD1}" srcOrd="2" destOrd="0" parTransId="{AA4434B2-5874-416A-A214-700F462B8C9C}" sibTransId="{AAA7FCA3-CF48-4A02-8B72-00F8BE63480E}"/>
    <dgm:cxn modelId="{F2E3D5CA-D8FE-4786-861E-B49794F397B0}" srcId="{44A2BF78-B4F9-4928-BB68-7B56C3D27277}" destId="{AB3FB5D0-3F6F-41DB-8100-34AC816BDB65}" srcOrd="0" destOrd="0" parTransId="{4E635246-6191-47B0-8241-0265CE6F5806}" sibTransId="{F26ABBA5-8E57-42D6-87CF-A1C09B55B7E3}"/>
    <dgm:cxn modelId="{EEAEF22A-E120-4727-BA0D-CF105A735CF1}" type="presParOf" srcId="{920649F8-09E1-4881-8332-7B8FD5035AA6}" destId="{E102099F-F009-4B0F-BDAD-156B3A75DF58}" srcOrd="0" destOrd="0" presId="urn:microsoft.com/office/officeart/2005/8/layout/gear1"/>
    <dgm:cxn modelId="{B423A714-8161-431A-882E-6749E8E076DB}" type="presParOf" srcId="{920649F8-09E1-4881-8332-7B8FD5035AA6}" destId="{6784F0E5-AE99-4551-92A5-2F76B8140CD2}" srcOrd="1" destOrd="0" presId="urn:microsoft.com/office/officeart/2005/8/layout/gear1"/>
    <dgm:cxn modelId="{C03AE26B-12A0-4E18-94A0-E020EC93D60F}" type="presParOf" srcId="{920649F8-09E1-4881-8332-7B8FD5035AA6}" destId="{430AC424-2D08-451E-A71F-FEA1DF48B0C4}" srcOrd="2" destOrd="0" presId="urn:microsoft.com/office/officeart/2005/8/layout/gear1"/>
    <dgm:cxn modelId="{E65181A8-46FE-41C4-9006-A24CFEBA72AD}" type="presParOf" srcId="{920649F8-09E1-4881-8332-7B8FD5035AA6}" destId="{394EDE32-56CF-4634-95A8-BA429527A166}" srcOrd="3" destOrd="0" presId="urn:microsoft.com/office/officeart/2005/8/layout/gear1"/>
    <dgm:cxn modelId="{7F5FC4B7-5F4A-47A9-B6B2-8B67DB845BC2}" type="presParOf" srcId="{920649F8-09E1-4881-8332-7B8FD5035AA6}" destId="{0848847A-B0E1-45EE-8EF3-E6B63AAC9317}" srcOrd="4" destOrd="0" presId="urn:microsoft.com/office/officeart/2005/8/layout/gear1"/>
    <dgm:cxn modelId="{23D1369C-5F2D-4921-AFAE-E63C6343E064}" type="presParOf" srcId="{920649F8-09E1-4881-8332-7B8FD5035AA6}" destId="{6C68FA00-F9EE-4DAE-A761-37EC504D84C7}" srcOrd="5" destOrd="0" presId="urn:microsoft.com/office/officeart/2005/8/layout/gear1"/>
    <dgm:cxn modelId="{9831C49E-6E8B-4C66-A6BF-BC5A1C1B09A2}" type="presParOf" srcId="{920649F8-09E1-4881-8332-7B8FD5035AA6}" destId="{48B6567D-E502-4DE6-A2CC-F84A91D88925}" srcOrd="6" destOrd="0" presId="urn:microsoft.com/office/officeart/2005/8/layout/gear1"/>
    <dgm:cxn modelId="{94CA19E2-58D3-4C62-AE7E-31D9E4CACA07}" type="presParOf" srcId="{920649F8-09E1-4881-8332-7B8FD5035AA6}" destId="{277CDD66-8229-47ED-AF3C-A888391E4BE6}" srcOrd="7" destOrd="0" presId="urn:microsoft.com/office/officeart/2005/8/layout/gear1"/>
    <dgm:cxn modelId="{52FA9BDD-6FB1-473A-BC2D-CA2B2D101D96}" type="presParOf" srcId="{920649F8-09E1-4881-8332-7B8FD5035AA6}" destId="{47DFA5A5-5EC4-4B74-B6E1-BABD391873D4}" srcOrd="8" destOrd="0" presId="urn:microsoft.com/office/officeart/2005/8/layout/gear1"/>
    <dgm:cxn modelId="{89DC38E1-7504-4A9A-B633-7EAB03DCBC7F}" type="presParOf" srcId="{920649F8-09E1-4881-8332-7B8FD5035AA6}" destId="{A8801A5B-F923-4E55-BFE2-07EC9B3E05E6}" srcOrd="9" destOrd="0" presId="urn:microsoft.com/office/officeart/2005/8/layout/gear1"/>
    <dgm:cxn modelId="{8FD4BCC9-BF4B-4414-879D-93292E9C34F3}" type="presParOf" srcId="{920649F8-09E1-4881-8332-7B8FD5035AA6}" destId="{FFE6E303-1658-4AC2-831D-787C672802FA}" srcOrd="10" destOrd="0" presId="urn:microsoft.com/office/officeart/2005/8/layout/gear1"/>
    <dgm:cxn modelId="{447366EC-4C0D-4894-98F6-A4EB4680EDE3}" type="presParOf" srcId="{920649F8-09E1-4881-8332-7B8FD5035AA6}" destId="{F0BF9C34-76EF-447C-9812-A82B59C46AD5}" srcOrd="11" destOrd="0" presId="urn:microsoft.com/office/officeart/2005/8/layout/gear1"/>
    <dgm:cxn modelId="{4407CEA7-CEDD-41E0-A20E-3ED0D3CB11DF}" type="presParOf" srcId="{920649F8-09E1-4881-8332-7B8FD5035AA6}" destId="{DF57739E-1550-4BB2-B0C4-139267B33020}" srcOrd="12" destOrd="0" presId="urn:microsoft.com/office/officeart/2005/8/layout/gear1"/>
    <dgm:cxn modelId="{4202BA28-228F-4768-8552-F0F4294A463C}" type="presParOf" srcId="{920649F8-09E1-4881-8332-7B8FD5035AA6}" destId="{4919B0F3-AE99-4379-9244-29074C882296}" srcOrd="13" destOrd="0" presId="urn:microsoft.com/office/officeart/2005/8/layout/gear1"/>
    <dgm:cxn modelId="{0B3F3ED0-50E0-4204-A624-C4841DFA3E0E}" type="presParOf" srcId="{920649F8-09E1-4881-8332-7B8FD5035AA6}" destId="{106869A0-C72D-40E5-B721-F5EA5D5630D2}" srcOrd="14" destOrd="0" presId="urn:microsoft.com/office/officeart/2005/8/layout/gear1"/>
    <dgm:cxn modelId="{DBF4DE7B-32A4-43A3-B0E8-DDC20654B459}" type="presParOf" srcId="{920649F8-09E1-4881-8332-7B8FD5035AA6}" destId="{68202CB1-1FB6-4F6E-A060-162FDD6FDAA2}" srcOrd="15" destOrd="0" presId="urn:microsoft.com/office/officeart/2005/8/layout/gear1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C9FFD3A-4159-43FB-8CE4-230149020AF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9759CD-1CB5-4FDB-8511-505C8214C5AB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организм</a:t>
          </a:r>
          <a:endParaRPr lang="ru-RU" dirty="0"/>
        </a:p>
      </dgm:t>
    </dgm:pt>
    <dgm:pt modelId="{816BD8C0-448D-4023-BE8D-ED62A4E5C2B2}" type="parTrans" cxnId="{ECA3841B-22C5-40BD-8B62-DF94B43217D4}">
      <dgm:prSet/>
      <dgm:spPr/>
      <dgm:t>
        <a:bodyPr/>
        <a:lstStyle/>
        <a:p>
          <a:endParaRPr lang="ru-RU"/>
        </a:p>
      </dgm:t>
    </dgm:pt>
    <dgm:pt modelId="{E3EAD554-933A-4FF6-9381-F75FB1E553DD}" type="sibTrans" cxnId="{ECA3841B-22C5-40BD-8B62-DF94B43217D4}">
      <dgm:prSet/>
      <dgm:spPr/>
      <dgm:t>
        <a:bodyPr/>
        <a:lstStyle/>
        <a:p>
          <a:endParaRPr lang="ru-RU"/>
        </a:p>
      </dgm:t>
    </dgm:pt>
    <dgm:pt modelId="{CE7F9F66-DCFA-4A1B-9B28-0E6383A02012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орган</a:t>
          </a:r>
          <a:endParaRPr lang="ru-RU" dirty="0"/>
        </a:p>
      </dgm:t>
    </dgm:pt>
    <dgm:pt modelId="{34B8FC98-48DA-4C12-A90A-8616C2465CEC}" type="parTrans" cxnId="{51B36AE4-E588-415C-941B-A8DFD7505738}">
      <dgm:prSet/>
      <dgm:spPr/>
      <dgm:t>
        <a:bodyPr/>
        <a:lstStyle/>
        <a:p>
          <a:endParaRPr lang="ru-RU"/>
        </a:p>
      </dgm:t>
    </dgm:pt>
    <dgm:pt modelId="{E8A758A7-96CC-4B6E-A268-85E8509B95EB}" type="sibTrans" cxnId="{51B36AE4-E588-415C-941B-A8DFD7505738}">
      <dgm:prSet/>
      <dgm:spPr/>
      <dgm:t>
        <a:bodyPr/>
        <a:lstStyle/>
        <a:p>
          <a:endParaRPr lang="ru-RU"/>
        </a:p>
      </dgm:t>
    </dgm:pt>
    <dgm:pt modelId="{507395A8-598D-4A98-91EC-87F02FC74C29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ткань</a:t>
          </a:r>
          <a:endParaRPr lang="ru-RU" dirty="0"/>
        </a:p>
      </dgm:t>
    </dgm:pt>
    <dgm:pt modelId="{FEF38202-CCB1-4198-903B-8D9CC4D47AD0}" type="parTrans" cxnId="{988CB26D-50B0-4386-8DDD-E8589348FF2F}">
      <dgm:prSet/>
      <dgm:spPr/>
      <dgm:t>
        <a:bodyPr/>
        <a:lstStyle/>
        <a:p>
          <a:endParaRPr lang="ru-RU"/>
        </a:p>
      </dgm:t>
    </dgm:pt>
    <dgm:pt modelId="{6AECA9FF-A74A-4EB8-8469-5468A4FC3CC5}" type="sibTrans" cxnId="{988CB26D-50B0-4386-8DDD-E8589348FF2F}">
      <dgm:prSet/>
      <dgm:spPr/>
      <dgm:t>
        <a:bodyPr/>
        <a:lstStyle/>
        <a:p>
          <a:endParaRPr lang="ru-RU"/>
        </a:p>
      </dgm:t>
    </dgm:pt>
    <dgm:pt modelId="{01812A60-69C9-4B9E-ADDB-71BC231FBC4C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ткань</a:t>
          </a:r>
          <a:endParaRPr lang="ru-RU" dirty="0"/>
        </a:p>
      </dgm:t>
    </dgm:pt>
    <dgm:pt modelId="{68EAB826-1E8E-4399-B470-2D705665F131}" type="parTrans" cxnId="{B5EE7D58-E0B0-46BE-9C4D-2461C40572CA}">
      <dgm:prSet/>
      <dgm:spPr/>
      <dgm:t>
        <a:bodyPr/>
        <a:lstStyle/>
        <a:p>
          <a:endParaRPr lang="ru-RU"/>
        </a:p>
      </dgm:t>
    </dgm:pt>
    <dgm:pt modelId="{D0F4B489-F53F-4EE9-9905-9C71909A8BDE}" type="sibTrans" cxnId="{B5EE7D58-E0B0-46BE-9C4D-2461C40572CA}">
      <dgm:prSet/>
      <dgm:spPr/>
      <dgm:t>
        <a:bodyPr/>
        <a:lstStyle/>
        <a:p>
          <a:endParaRPr lang="ru-RU"/>
        </a:p>
      </dgm:t>
    </dgm:pt>
    <dgm:pt modelId="{5E915C50-3028-4F78-B506-90DC29684AC4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орган</a:t>
          </a:r>
          <a:endParaRPr lang="ru-RU" dirty="0"/>
        </a:p>
      </dgm:t>
    </dgm:pt>
    <dgm:pt modelId="{0EBAF7D6-8FE0-47C4-849A-045674A7E993}" type="parTrans" cxnId="{548CBCF7-FA99-401C-B4A3-088379212612}">
      <dgm:prSet/>
      <dgm:spPr/>
      <dgm:t>
        <a:bodyPr/>
        <a:lstStyle/>
        <a:p>
          <a:endParaRPr lang="ru-RU"/>
        </a:p>
      </dgm:t>
    </dgm:pt>
    <dgm:pt modelId="{CE2CAE65-5BC8-4523-A853-99E2C40AD7DF}" type="sibTrans" cxnId="{548CBCF7-FA99-401C-B4A3-088379212612}">
      <dgm:prSet/>
      <dgm:spPr/>
      <dgm:t>
        <a:bodyPr/>
        <a:lstStyle/>
        <a:p>
          <a:endParaRPr lang="ru-RU"/>
        </a:p>
      </dgm:t>
    </dgm:pt>
    <dgm:pt modelId="{B53F00F9-00E6-4305-BAE6-4B3AD468D830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ткань</a:t>
          </a:r>
          <a:endParaRPr lang="ru-RU" dirty="0"/>
        </a:p>
      </dgm:t>
    </dgm:pt>
    <dgm:pt modelId="{B7B6CE52-C929-4C57-B47E-C8451AF3E78A}" type="parTrans" cxnId="{7C55BB25-7A31-41DE-B389-ED4966BED813}">
      <dgm:prSet/>
      <dgm:spPr/>
      <dgm:t>
        <a:bodyPr/>
        <a:lstStyle/>
        <a:p>
          <a:endParaRPr lang="ru-RU"/>
        </a:p>
      </dgm:t>
    </dgm:pt>
    <dgm:pt modelId="{DBC89B28-F0D8-4A46-A20E-40440C4185B3}" type="sibTrans" cxnId="{7C55BB25-7A31-41DE-B389-ED4966BED813}">
      <dgm:prSet/>
      <dgm:spPr/>
      <dgm:t>
        <a:bodyPr/>
        <a:lstStyle/>
        <a:p>
          <a:endParaRPr lang="ru-RU"/>
        </a:p>
      </dgm:t>
    </dgm:pt>
    <dgm:pt modelId="{DC2B7091-C794-49CA-BE68-B35DEBF3C0E4}" type="pres">
      <dgm:prSet presAssocID="{9C9FFD3A-4159-43FB-8CE4-230149020AF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84D9AE5-9167-48F5-924E-DF8D405BDA09}" type="pres">
      <dgm:prSet presAssocID="{299759CD-1CB5-4FDB-8511-505C8214C5AB}" presName="hierRoot1" presStyleCnt="0"/>
      <dgm:spPr/>
    </dgm:pt>
    <dgm:pt modelId="{3C361989-2BB7-4D87-BB26-9D751BFD3F64}" type="pres">
      <dgm:prSet presAssocID="{299759CD-1CB5-4FDB-8511-505C8214C5AB}" presName="composite" presStyleCnt="0"/>
      <dgm:spPr/>
    </dgm:pt>
    <dgm:pt modelId="{84ADE7E0-5098-478D-82A5-41E5337D5704}" type="pres">
      <dgm:prSet presAssocID="{299759CD-1CB5-4FDB-8511-505C8214C5AB}" presName="background" presStyleLbl="node0" presStyleIdx="0" presStyleCnt="1"/>
      <dgm:spPr/>
    </dgm:pt>
    <dgm:pt modelId="{5BDD1147-4C47-4C92-B492-7656B7BBA5FC}" type="pres">
      <dgm:prSet presAssocID="{299759CD-1CB5-4FDB-8511-505C8214C5A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864531-1365-4B5F-B33A-B7109957B80C}" type="pres">
      <dgm:prSet presAssocID="{299759CD-1CB5-4FDB-8511-505C8214C5AB}" presName="hierChild2" presStyleCnt="0"/>
      <dgm:spPr/>
    </dgm:pt>
    <dgm:pt modelId="{1B04370B-F7B1-4794-A697-DA5E12B06644}" type="pres">
      <dgm:prSet presAssocID="{34B8FC98-48DA-4C12-A90A-8616C2465CE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AFBB21AE-AE9B-4F64-BF17-31DC908078EC}" type="pres">
      <dgm:prSet presAssocID="{CE7F9F66-DCFA-4A1B-9B28-0E6383A02012}" presName="hierRoot2" presStyleCnt="0"/>
      <dgm:spPr/>
    </dgm:pt>
    <dgm:pt modelId="{DC56E9D6-8AFE-42F0-9E63-6C13133E5325}" type="pres">
      <dgm:prSet presAssocID="{CE7F9F66-DCFA-4A1B-9B28-0E6383A02012}" presName="composite2" presStyleCnt="0"/>
      <dgm:spPr/>
    </dgm:pt>
    <dgm:pt modelId="{77B9D16E-EA10-4E05-88D0-F02D36AFFDF6}" type="pres">
      <dgm:prSet presAssocID="{CE7F9F66-DCFA-4A1B-9B28-0E6383A02012}" presName="background2" presStyleLbl="node2" presStyleIdx="0" presStyleCnt="2"/>
      <dgm:spPr/>
    </dgm:pt>
    <dgm:pt modelId="{0B29B056-A9B1-434D-B98B-95171BDA7579}" type="pres">
      <dgm:prSet presAssocID="{CE7F9F66-DCFA-4A1B-9B28-0E6383A02012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1D2E82-3C12-4C5A-96C1-916C895E086C}" type="pres">
      <dgm:prSet presAssocID="{CE7F9F66-DCFA-4A1B-9B28-0E6383A02012}" presName="hierChild3" presStyleCnt="0"/>
      <dgm:spPr/>
    </dgm:pt>
    <dgm:pt modelId="{7A49F898-11DB-4E46-AAC3-D12C89DEE6AF}" type="pres">
      <dgm:prSet presAssocID="{FEF38202-CCB1-4198-903B-8D9CC4D47AD0}" presName="Name17" presStyleLbl="parChTrans1D3" presStyleIdx="0" presStyleCnt="3"/>
      <dgm:spPr/>
      <dgm:t>
        <a:bodyPr/>
        <a:lstStyle/>
        <a:p>
          <a:endParaRPr lang="ru-RU"/>
        </a:p>
      </dgm:t>
    </dgm:pt>
    <dgm:pt modelId="{0F28EFDE-207B-4842-A2A9-A1D5DE8BF836}" type="pres">
      <dgm:prSet presAssocID="{507395A8-598D-4A98-91EC-87F02FC74C29}" presName="hierRoot3" presStyleCnt="0"/>
      <dgm:spPr/>
    </dgm:pt>
    <dgm:pt modelId="{8AEB0366-3BE3-4A4A-B199-DFB23AF26C19}" type="pres">
      <dgm:prSet presAssocID="{507395A8-598D-4A98-91EC-87F02FC74C29}" presName="composite3" presStyleCnt="0"/>
      <dgm:spPr/>
    </dgm:pt>
    <dgm:pt modelId="{0249B269-F809-41AC-A6EC-6B4AEB63771D}" type="pres">
      <dgm:prSet presAssocID="{507395A8-598D-4A98-91EC-87F02FC74C29}" presName="background3" presStyleLbl="node3" presStyleIdx="0" presStyleCnt="3"/>
      <dgm:spPr/>
    </dgm:pt>
    <dgm:pt modelId="{9C3A8EAD-6936-4493-9ED6-18DC9F461225}" type="pres">
      <dgm:prSet presAssocID="{507395A8-598D-4A98-91EC-87F02FC74C29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9AC2AE-DC24-420A-A395-C097404AEA5B}" type="pres">
      <dgm:prSet presAssocID="{507395A8-598D-4A98-91EC-87F02FC74C29}" presName="hierChild4" presStyleCnt="0"/>
      <dgm:spPr/>
    </dgm:pt>
    <dgm:pt modelId="{49FC7ABA-C99D-4C27-86AF-A326849533A9}" type="pres">
      <dgm:prSet presAssocID="{68EAB826-1E8E-4399-B470-2D705665F131}" presName="Name17" presStyleLbl="parChTrans1D3" presStyleIdx="1" presStyleCnt="3"/>
      <dgm:spPr/>
      <dgm:t>
        <a:bodyPr/>
        <a:lstStyle/>
        <a:p>
          <a:endParaRPr lang="ru-RU"/>
        </a:p>
      </dgm:t>
    </dgm:pt>
    <dgm:pt modelId="{E4713F83-5E15-464B-A1B0-D4CFB1C2FF38}" type="pres">
      <dgm:prSet presAssocID="{01812A60-69C9-4B9E-ADDB-71BC231FBC4C}" presName="hierRoot3" presStyleCnt="0"/>
      <dgm:spPr/>
    </dgm:pt>
    <dgm:pt modelId="{C3123E16-17A9-4B5E-BA77-5102EE52BE34}" type="pres">
      <dgm:prSet presAssocID="{01812A60-69C9-4B9E-ADDB-71BC231FBC4C}" presName="composite3" presStyleCnt="0"/>
      <dgm:spPr/>
    </dgm:pt>
    <dgm:pt modelId="{F99A9793-E02F-443E-B62C-44528FDC3238}" type="pres">
      <dgm:prSet presAssocID="{01812A60-69C9-4B9E-ADDB-71BC231FBC4C}" presName="background3" presStyleLbl="node3" presStyleIdx="1" presStyleCnt="3"/>
      <dgm:spPr/>
    </dgm:pt>
    <dgm:pt modelId="{FF3EF269-6B2B-427A-8C91-E50888D7B4BF}" type="pres">
      <dgm:prSet presAssocID="{01812A60-69C9-4B9E-ADDB-71BC231FBC4C}" presName="text3" presStyleLbl="fgAcc3" presStyleIdx="1" presStyleCnt="3" custLinFactNeighborX="-589" custLinFactNeighborY="114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B34DD9-D681-4B5C-BB53-AA93F3DCF343}" type="pres">
      <dgm:prSet presAssocID="{01812A60-69C9-4B9E-ADDB-71BC231FBC4C}" presName="hierChild4" presStyleCnt="0"/>
      <dgm:spPr/>
    </dgm:pt>
    <dgm:pt modelId="{3DBCC96E-A115-414B-B444-C55146392908}" type="pres">
      <dgm:prSet presAssocID="{0EBAF7D6-8FE0-47C4-849A-045674A7E993}" presName="Name10" presStyleLbl="parChTrans1D2" presStyleIdx="1" presStyleCnt="2"/>
      <dgm:spPr/>
      <dgm:t>
        <a:bodyPr/>
        <a:lstStyle/>
        <a:p>
          <a:endParaRPr lang="ru-RU"/>
        </a:p>
      </dgm:t>
    </dgm:pt>
    <dgm:pt modelId="{7D0482E2-2540-4BC9-ABA7-B24597D3C4E8}" type="pres">
      <dgm:prSet presAssocID="{5E915C50-3028-4F78-B506-90DC29684AC4}" presName="hierRoot2" presStyleCnt="0"/>
      <dgm:spPr/>
    </dgm:pt>
    <dgm:pt modelId="{CEAA74AB-89DA-428A-AF79-73862627BCA0}" type="pres">
      <dgm:prSet presAssocID="{5E915C50-3028-4F78-B506-90DC29684AC4}" presName="composite2" presStyleCnt="0"/>
      <dgm:spPr/>
    </dgm:pt>
    <dgm:pt modelId="{3FF23594-5937-4670-8840-CAC8E9E7781A}" type="pres">
      <dgm:prSet presAssocID="{5E915C50-3028-4F78-B506-90DC29684AC4}" presName="background2" presStyleLbl="node2" presStyleIdx="1" presStyleCnt="2"/>
      <dgm:spPr/>
    </dgm:pt>
    <dgm:pt modelId="{7D5D662B-7019-4FE6-BBBF-7C69E35CBBE1}" type="pres">
      <dgm:prSet presAssocID="{5E915C50-3028-4F78-B506-90DC29684AC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611839-6784-4285-8098-C3D82A5D3E6D}" type="pres">
      <dgm:prSet presAssocID="{5E915C50-3028-4F78-B506-90DC29684AC4}" presName="hierChild3" presStyleCnt="0"/>
      <dgm:spPr/>
    </dgm:pt>
    <dgm:pt modelId="{BBC26E39-FD8A-415A-A5FE-A044221B0D61}" type="pres">
      <dgm:prSet presAssocID="{B7B6CE52-C929-4C57-B47E-C8451AF3E78A}" presName="Name17" presStyleLbl="parChTrans1D3" presStyleIdx="2" presStyleCnt="3"/>
      <dgm:spPr/>
      <dgm:t>
        <a:bodyPr/>
        <a:lstStyle/>
        <a:p>
          <a:endParaRPr lang="ru-RU"/>
        </a:p>
      </dgm:t>
    </dgm:pt>
    <dgm:pt modelId="{65056317-EC54-4C38-9DA0-9AB93086878D}" type="pres">
      <dgm:prSet presAssocID="{B53F00F9-00E6-4305-BAE6-4B3AD468D830}" presName="hierRoot3" presStyleCnt="0"/>
      <dgm:spPr/>
    </dgm:pt>
    <dgm:pt modelId="{04EB9D34-B82F-4EE8-9098-1D612A9834D1}" type="pres">
      <dgm:prSet presAssocID="{B53F00F9-00E6-4305-BAE6-4B3AD468D830}" presName="composite3" presStyleCnt="0"/>
      <dgm:spPr/>
    </dgm:pt>
    <dgm:pt modelId="{AAA38A75-0707-449E-B3A0-BAAED8B2A286}" type="pres">
      <dgm:prSet presAssocID="{B53F00F9-00E6-4305-BAE6-4B3AD468D830}" presName="background3" presStyleLbl="node3" presStyleIdx="2" presStyleCnt="3"/>
      <dgm:spPr/>
    </dgm:pt>
    <dgm:pt modelId="{FD075DBB-CFAB-4951-9C68-7047AD53DFE0}" type="pres">
      <dgm:prSet presAssocID="{B53F00F9-00E6-4305-BAE6-4B3AD468D830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F39F5A-47D1-4659-8D6D-D5EF948C1AAB}" type="pres">
      <dgm:prSet presAssocID="{B53F00F9-00E6-4305-BAE6-4B3AD468D830}" presName="hierChild4" presStyleCnt="0"/>
      <dgm:spPr/>
    </dgm:pt>
  </dgm:ptLst>
  <dgm:cxnLst>
    <dgm:cxn modelId="{4F84E561-2FF7-4B5F-B2EB-1B920A00CE9F}" type="presOf" srcId="{507395A8-598D-4A98-91EC-87F02FC74C29}" destId="{9C3A8EAD-6936-4493-9ED6-18DC9F461225}" srcOrd="0" destOrd="0" presId="urn:microsoft.com/office/officeart/2005/8/layout/hierarchy1"/>
    <dgm:cxn modelId="{8A4B189A-23BD-4A8E-8D46-E7B5D5C80B95}" type="presOf" srcId="{CE7F9F66-DCFA-4A1B-9B28-0E6383A02012}" destId="{0B29B056-A9B1-434D-B98B-95171BDA7579}" srcOrd="0" destOrd="0" presId="urn:microsoft.com/office/officeart/2005/8/layout/hierarchy1"/>
    <dgm:cxn modelId="{D920AFBB-169F-4BF4-85B3-EE17AFA01BB7}" type="presOf" srcId="{0EBAF7D6-8FE0-47C4-849A-045674A7E993}" destId="{3DBCC96E-A115-414B-B444-C55146392908}" srcOrd="0" destOrd="0" presId="urn:microsoft.com/office/officeart/2005/8/layout/hierarchy1"/>
    <dgm:cxn modelId="{9AD55278-E916-490D-AD31-192CDB715AE3}" type="presOf" srcId="{34B8FC98-48DA-4C12-A90A-8616C2465CEC}" destId="{1B04370B-F7B1-4794-A697-DA5E12B06644}" srcOrd="0" destOrd="0" presId="urn:microsoft.com/office/officeart/2005/8/layout/hierarchy1"/>
    <dgm:cxn modelId="{E4C9120B-19DD-4789-B8AE-14DDF71618D9}" type="presOf" srcId="{FEF38202-CCB1-4198-903B-8D9CC4D47AD0}" destId="{7A49F898-11DB-4E46-AAC3-D12C89DEE6AF}" srcOrd="0" destOrd="0" presId="urn:microsoft.com/office/officeart/2005/8/layout/hierarchy1"/>
    <dgm:cxn modelId="{ECA3841B-22C5-40BD-8B62-DF94B43217D4}" srcId="{9C9FFD3A-4159-43FB-8CE4-230149020AFE}" destId="{299759CD-1CB5-4FDB-8511-505C8214C5AB}" srcOrd="0" destOrd="0" parTransId="{816BD8C0-448D-4023-BE8D-ED62A4E5C2B2}" sibTransId="{E3EAD554-933A-4FF6-9381-F75FB1E553DD}"/>
    <dgm:cxn modelId="{14AB41B8-3C49-475F-AE11-4FCCBC883BCA}" type="presOf" srcId="{5E915C50-3028-4F78-B506-90DC29684AC4}" destId="{7D5D662B-7019-4FE6-BBBF-7C69E35CBBE1}" srcOrd="0" destOrd="0" presId="urn:microsoft.com/office/officeart/2005/8/layout/hierarchy1"/>
    <dgm:cxn modelId="{C426A346-B669-4E34-BD6B-AC70D3634858}" type="presOf" srcId="{68EAB826-1E8E-4399-B470-2D705665F131}" destId="{49FC7ABA-C99D-4C27-86AF-A326849533A9}" srcOrd="0" destOrd="0" presId="urn:microsoft.com/office/officeart/2005/8/layout/hierarchy1"/>
    <dgm:cxn modelId="{88D03C0B-663E-46A2-9D72-AB3762DC357A}" type="presOf" srcId="{299759CD-1CB5-4FDB-8511-505C8214C5AB}" destId="{5BDD1147-4C47-4C92-B492-7656B7BBA5FC}" srcOrd="0" destOrd="0" presId="urn:microsoft.com/office/officeart/2005/8/layout/hierarchy1"/>
    <dgm:cxn modelId="{51B36AE4-E588-415C-941B-A8DFD7505738}" srcId="{299759CD-1CB5-4FDB-8511-505C8214C5AB}" destId="{CE7F9F66-DCFA-4A1B-9B28-0E6383A02012}" srcOrd="0" destOrd="0" parTransId="{34B8FC98-48DA-4C12-A90A-8616C2465CEC}" sibTransId="{E8A758A7-96CC-4B6E-A268-85E8509B95EB}"/>
    <dgm:cxn modelId="{68F577C9-08B7-4F0F-94C7-77A993521384}" type="presOf" srcId="{9C9FFD3A-4159-43FB-8CE4-230149020AFE}" destId="{DC2B7091-C794-49CA-BE68-B35DEBF3C0E4}" srcOrd="0" destOrd="0" presId="urn:microsoft.com/office/officeart/2005/8/layout/hierarchy1"/>
    <dgm:cxn modelId="{988CB26D-50B0-4386-8DDD-E8589348FF2F}" srcId="{CE7F9F66-DCFA-4A1B-9B28-0E6383A02012}" destId="{507395A8-598D-4A98-91EC-87F02FC74C29}" srcOrd="0" destOrd="0" parTransId="{FEF38202-CCB1-4198-903B-8D9CC4D47AD0}" sibTransId="{6AECA9FF-A74A-4EB8-8469-5468A4FC3CC5}"/>
    <dgm:cxn modelId="{FED2EDA9-58B5-4300-A243-13724CEE38E1}" type="presOf" srcId="{B53F00F9-00E6-4305-BAE6-4B3AD468D830}" destId="{FD075DBB-CFAB-4951-9C68-7047AD53DFE0}" srcOrd="0" destOrd="0" presId="urn:microsoft.com/office/officeart/2005/8/layout/hierarchy1"/>
    <dgm:cxn modelId="{EC119BE5-605B-4DB4-B803-552A845B9090}" type="presOf" srcId="{B7B6CE52-C929-4C57-B47E-C8451AF3E78A}" destId="{BBC26E39-FD8A-415A-A5FE-A044221B0D61}" srcOrd="0" destOrd="0" presId="urn:microsoft.com/office/officeart/2005/8/layout/hierarchy1"/>
    <dgm:cxn modelId="{B5EE7D58-E0B0-46BE-9C4D-2461C40572CA}" srcId="{CE7F9F66-DCFA-4A1B-9B28-0E6383A02012}" destId="{01812A60-69C9-4B9E-ADDB-71BC231FBC4C}" srcOrd="1" destOrd="0" parTransId="{68EAB826-1E8E-4399-B470-2D705665F131}" sibTransId="{D0F4B489-F53F-4EE9-9905-9C71909A8BDE}"/>
    <dgm:cxn modelId="{7C55BB25-7A31-41DE-B389-ED4966BED813}" srcId="{5E915C50-3028-4F78-B506-90DC29684AC4}" destId="{B53F00F9-00E6-4305-BAE6-4B3AD468D830}" srcOrd="0" destOrd="0" parTransId="{B7B6CE52-C929-4C57-B47E-C8451AF3E78A}" sibTransId="{DBC89B28-F0D8-4A46-A20E-40440C4185B3}"/>
    <dgm:cxn modelId="{CC25677A-469D-4895-B932-6362C0F2B19B}" type="presOf" srcId="{01812A60-69C9-4B9E-ADDB-71BC231FBC4C}" destId="{FF3EF269-6B2B-427A-8C91-E50888D7B4BF}" srcOrd="0" destOrd="0" presId="urn:microsoft.com/office/officeart/2005/8/layout/hierarchy1"/>
    <dgm:cxn modelId="{548CBCF7-FA99-401C-B4A3-088379212612}" srcId="{299759CD-1CB5-4FDB-8511-505C8214C5AB}" destId="{5E915C50-3028-4F78-B506-90DC29684AC4}" srcOrd="1" destOrd="0" parTransId="{0EBAF7D6-8FE0-47C4-849A-045674A7E993}" sibTransId="{CE2CAE65-5BC8-4523-A853-99E2C40AD7DF}"/>
    <dgm:cxn modelId="{AC34300B-D8B4-4510-A6B5-F0BF248B6574}" type="presParOf" srcId="{DC2B7091-C794-49CA-BE68-B35DEBF3C0E4}" destId="{184D9AE5-9167-48F5-924E-DF8D405BDA09}" srcOrd="0" destOrd="0" presId="urn:microsoft.com/office/officeart/2005/8/layout/hierarchy1"/>
    <dgm:cxn modelId="{31ED1942-EC40-4053-B63E-FB132A1F14FE}" type="presParOf" srcId="{184D9AE5-9167-48F5-924E-DF8D405BDA09}" destId="{3C361989-2BB7-4D87-BB26-9D751BFD3F64}" srcOrd="0" destOrd="0" presId="urn:microsoft.com/office/officeart/2005/8/layout/hierarchy1"/>
    <dgm:cxn modelId="{45A1B04D-8321-4284-B89F-C7FB2B2A77A8}" type="presParOf" srcId="{3C361989-2BB7-4D87-BB26-9D751BFD3F64}" destId="{84ADE7E0-5098-478D-82A5-41E5337D5704}" srcOrd="0" destOrd="0" presId="urn:microsoft.com/office/officeart/2005/8/layout/hierarchy1"/>
    <dgm:cxn modelId="{DF74E914-7BBB-4684-A8FF-7BDC337A7CC4}" type="presParOf" srcId="{3C361989-2BB7-4D87-BB26-9D751BFD3F64}" destId="{5BDD1147-4C47-4C92-B492-7656B7BBA5FC}" srcOrd="1" destOrd="0" presId="urn:microsoft.com/office/officeart/2005/8/layout/hierarchy1"/>
    <dgm:cxn modelId="{211BF2BF-021F-46CD-B4BF-8D43416013CB}" type="presParOf" srcId="{184D9AE5-9167-48F5-924E-DF8D405BDA09}" destId="{9A864531-1365-4B5F-B33A-B7109957B80C}" srcOrd="1" destOrd="0" presId="urn:microsoft.com/office/officeart/2005/8/layout/hierarchy1"/>
    <dgm:cxn modelId="{F085BA0D-295C-4667-B02E-B2123F40F42F}" type="presParOf" srcId="{9A864531-1365-4B5F-B33A-B7109957B80C}" destId="{1B04370B-F7B1-4794-A697-DA5E12B06644}" srcOrd="0" destOrd="0" presId="urn:microsoft.com/office/officeart/2005/8/layout/hierarchy1"/>
    <dgm:cxn modelId="{E54CBFF6-3867-4D88-AC09-F81698E40FB9}" type="presParOf" srcId="{9A864531-1365-4B5F-B33A-B7109957B80C}" destId="{AFBB21AE-AE9B-4F64-BF17-31DC908078EC}" srcOrd="1" destOrd="0" presId="urn:microsoft.com/office/officeart/2005/8/layout/hierarchy1"/>
    <dgm:cxn modelId="{9B1719BB-F69E-4002-A3E5-268A95188D25}" type="presParOf" srcId="{AFBB21AE-AE9B-4F64-BF17-31DC908078EC}" destId="{DC56E9D6-8AFE-42F0-9E63-6C13133E5325}" srcOrd="0" destOrd="0" presId="urn:microsoft.com/office/officeart/2005/8/layout/hierarchy1"/>
    <dgm:cxn modelId="{40D5714B-1394-44B2-876B-2B065E602A7A}" type="presParOf" srcId="{DC56E9D6-8AFE-42F0-9E63-6C13133E5325}" destId="{77B9D16E-EA10-4E05-88D0-F02D36AFFDF6}" srcOrd="0" destOrd="0" presId="urn:microsoft.com/office/officeart/2005/8/layout/hierarchy1"/>
    <dgm:cxn modelId="{FA54B81A-A584-44A9-8D62-169D9CD59624}" type="presParOf" srcId="{DC56E9D6-8AFE-42F0-9E63-6C13133E5325}" destId="{0B29B056-A9B1-434D-B98B-95171BDA7579}" srcOrd="1" destOrd="0" presId="urn:microsoft.com/office/officeart/2005/8/layout/hierarchy1"/>
    <dgm:cxn modelId="{D4B11A12-EB66-4763-AE8B-55041C5EFC62}" type="presParOf" srcId="{AFBB21AE-AE9B-4F64-BF17-31DC908078EC}" destId="{721D2E82-3C12-4C5A-96C1-916C895E086C}" srcOrd="1" destOrd="0" presId="urn:microsoft.com/office/officeart/2005/8/layout/hierarchy1"/>
    <dgm:cxn modelId="{BF2AB3FD-2F6E-4989-9A04-7BD45CBF48A8}" type="presParOf" srcId="{721D2E82-3C12-4C5A-96C1-916C895E086C}" destId="{7A49F898-11DB-4E46-AAC3-D12C89DEE6AF}" srcOrd="0" destOrd="0" presId="urn:microsoft.com/office/officeart/2005/8/layout/hierarchy1"/>
    <dgm:cxn modelId="{B506C547-4152-421B-933B-0AB54F22CCC5}" type="presParOf" srcId="{721D2E82-3C12-4C5A-96C1-916C895E086C}" destId="{0F28EFDE-207B-4842-A2A9-A1D5DE8BF836}" srcOrd="1" destOrd="0" presId="urn:microsoft.com/office/officeart/2005/8/layout/hierarchy1"/>
    <dgm:cxn modelId="{1BC795B7-7422-4603-85E4-CE6565EB26A1}" type="presParOf" srcId="{0F28EFDE-207B-4842-A2A9-A1D5DE8BF836}" destId="{8AEB0366-3BE3-4A4A-B199-DFB23AF26C19}" srcOrd="0" destOrd="0" presId="urn:microsoft.com/office/officeart/2005/8/layout/hierarchy1"/>
    <dgm:cxn modelId="{05CF6026-D780-48E1-A4B1-4A2AB33DE906}" type="presParOf" srcId="{8AEB0366-3BE3-4A4A-B199-DFB23AF26C19}" destId="{0249B269-F809-41AC-A6EC-6B4AEB63771D}" srcOrd="0" destOrd="0" presId="urn:microsoft.com/office/officeart/2005/8/layout/hierarchy1"/>
    <dgm:cxn modelId="{507B05B4-D2FE-4F6E-8FDC-66D357F7D353}" type="presParOf" srcId="{8AEB0366-3BE3-4A4A-B199-DFB23AF26C19}" destId="{9C3A8EAD-6936-4493-9ED6-18DC9F461225}" srcOrd="1" destOrd="0" presId="urn:microsoft.com/office/officeart/2005/8/layout/hierarchy1"/>
    <dgm:cxn modelId="{F93CE182-7E48-40C2-8392-46FBAAF52728}" type="presParOf" srcId="{0F28EFDE-207B-4842-A2A9-A1D5DE8BF836}" destId="{2D9AC2AE-DC24-420A-A395-C097404AEA5B}" srcOrd="1" destOrd="0" presId="urn:microsoft.com/office/officeart/2005/8/layout/hierarchy1"/>
    <dgm:cxn modelId="{1C75399B-B4F6-4AB2-8C00-38181732536C}" type="presParOf" srcId="{721D2E82-3C12-4C5A-96C1-916C895E086C}" destId="{49FC7ABA-C99D-4C27-86AF-A326849533A9}" srcOrd="2" destOrd="0" presId="urn:microsoft.com/office/officeart/2005/8/layout/hierarchy1"/>
    <dgm:cxn modelId="{F6D80DAB-C521-4ABF-B00E-C0E5D05AD9C7}" type="presParOf" srcId="{721D2E82-3C12-4C5A-96C1-916C895E086C}" destId="{E4713F83-5E15-464B-A1B0-D4CFB1C2FF38}" srcOrd="3" destOrd="0" presId="urn:microsoft.com/office/officeart/2005/8/layout/hierarchy1"/>
    <dgm:cxn modelId="{F487B345-A188-4514-8D5E-E2D5D20AD4C8}" type="presParOf" srcId="{E4713F83-5E15-464B-A1B0-D4CFB1C2FF38}" destId="{C3123E16-17A9-4B5E-BA77-5102EE52BE34}" srcOrd="0" destOrd="0" presId="urn:microsoft.com/office/officeart/2005/8/layout/hierarchy1"/>
    <dgm:cxn modelId="{771494F8-65F5-4DEE-B561-8126ABFDCCE6}" type="presParOf" srcId="{C3123E16-17A9-4B5E-BA77-5102EE52BE34}" destId="{F99A9793-E02F-443E-B62C-44528FDC3238}" srcOrd="0" destOrd="0" presId="urn:microsoft.com/office/officeart/2005/8/layout/hierarchy1"/>
    <dgm:cxn modelId="{ADFEA8BC-5E7A-41FB-9CD3-DA94F671E7DE}" type="presParOf" srcId="{C3123E16-17A9-4B5E-BA77-5102EE52BE34}" destId="{FF3EF269-6B2B-427A-8C91-E50888D7B4BF}" srcOrd="1" destOrd="0" presId="urn:microsoft.com/office/officeart/2005/8/layout/hierarchy1"/>
    <dgm:cxn modelId="{3A5C38BA-F9FA-4B83-9205-4BA19D3A15DE}" type="presParOf" srcId="{E4713F83-5E15-464B-A1B0-D4CFB1C2FF38}" destId="{52B34DD9-D681-4B5C-BB53-AA93F3DCF343}" srcOrd="1" destOrd="0" presId="urn:microsoft.com/office/officeart/2005/8/layout/hierarchy1"/>
    <dgm:cxn modelId="{CB6C0177-FC7D-4186-B060-315463490FDD}" type="presParOf" srcId="{9A864531-1365-4B5F-B33A-B7109957B80C}" destId="{3DBCC96E-A115-414B-B444-C55146392908}" srcOrd="2" destOrd="0" presId="urn:microsoft.com/office/officeart/2005/8/layout/hierarchy1"/>
    <dgm:cxn modelId="{8022AFAA-54F4-4255-BB2F-8983532FAA12}" type="presParOf" srcId="{9A864531-1365-4B5F-B33A-B7109957B80C}" destId="{7D0482E2-2540-4BC9-ABA7-B24597D3C4E8}" srcOrd="3" destOrd="0" presId="urn:microsoft.com/office/officeart/2005/8/layout/hierarchy1"/>
    <dgm:cxn modelId="{86BB51BA-3C94-448B-9CDF-4802ECFCAE27}" type="presParOf" srcId="{7D0482E2-2540-4BC9-ABA7-B24597D3C4E8}" destId="{CEAA74AB-89DA-428A-AF79-73862627BCA0}" srcOrd="0" destOrd="0" presId="urn:microsoft.com/office/officeart/2005/8/layout/hierarchy1"/>
    <dgm:cxn modelId="{D2269EB0-ABFE-4A37-9CAE-2D85D6CF38EE}" type="presParOf" srcId="{CEAA74AB-89DA-428A-AF79-73862627BCA0}" destId="{3FF23594-5937-4670-8840-CAC8E9E7781A}" srcOrd="0" destOrd="0" presId="urn:microsoft.com/office/officeart/2005/8/layout/hierarchy1"/>
    <dgm:cxn modelId="{3E6918F9-1B8F-4FC7-AE93-DC0B308ADFEE}" type="presParOf" srcId="{CEAA74AB-89DA-428A-AF79-73862627BCA0}" destId="{7D5D662B-7019-4FE6-BBBF-7C69E35CBBE1}" srcOrd="1" destOrd="0" presId="urn:microsoft.com/office/officeart/2005/8/layout/hierarchy1"/>
    <dgm:cxn modelId="{49FA58AA-A061-4BF1-9955-8A137A4AD157}" type="presParOf" srcId="{7D0482E2-2540-4BC9-ABA7-B24597D3C4E8}" destId="{3D611839-6784-4285-8098-C3D82A5D3E6D}" srcOrd="1" destOrd="0" presId="urn:microsoft.com/office/officeart/2005/8/layout/hierarchy1"/>
    <dgm:cxn modelId="{C4C832BD-D26A-4B72-B361-EE1CC8742B91}" type="presParOf" srcId="{3D611839-6784-4285-8098-C3D82A5D3E6D}" destId="{BBC26E39-FD8A-415A-A5FE-A044221B0D61}" srcOrd="0" destOrd="0" presId="urn:microsoft.com/office/officeart/2005/8/layout/hierarchy1"/>
    <dgm:cxn modelId="{3D4E293A-174D-49D0-9B0B-67F26F203EAC}" type="presParOf" srcId="{3D611839-6784-4285-8098-C3D82A5D3E6D}" destId="{65056317-EC54-4C38-9DA0-9AB93086878D}" srcOrd="1" destOrd="0" presId="urn:microsoft.com/office/officeart/2005/8/layout/hierarchy1"/>
    <dgm:cxn modelId="{E14513D0-9121-4006-8418-3DE16252882F}" type="presParOf" srcId="{65056317-EC54-4C38-9DA0-9AB93086878D}" destId="{04EB9D34-B82F-4EE8-9098-1D612A9834D1}" srcOrd="0" destOrd="0" presId="urn:microsoft.com/office/officeart/2005/8/layout/hierarchy1"/>
    <dgm:cxn modelId="{26D6C776-7825-4498-AEE8-525FD3275E01}" type="presParOf" srcId="{04EB9D34-B82F-4EE8-9098-1D612A9834D1}" destId="{AAA38A75-0707-449E-B3A0-BAAED8B2A286}" srcOrd="0" destOrd="0" presId="urn:microsoft.com/office/officeart/2005/8/layout/hierarchy1"/>
    <dgm:cxn modelId="{A8F19754-B767-4AFE-B7B8-25613445D115}" type="presParOf" srcId="{04EB9D34-B82F-4EE8-9098-1D612A9834D1}" destId="{FD075DBB-CFAB-4951-9C68-7047AD53DFE0}" srcOrd="1" destOrd="0" presId="urn:microsoft.com/office/officeart/2005/8/layout/hierarchy1"/>
    <dgm:cxn modelId="{FC7C8A38-8E05-4281-8EDA-E358C958B74E}" type="presParOf" srcId="{65056317-EC54-4C38-9DA0-9AB93086878D}" destId="{52F39F5A-47D1-4659-8D6D-D5EF948C1AAB}" srcOrd="1" destOrd="0" presId="urn:microsoft.com/office/officeart/2005/8/layout/hierarchy1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452A561-6993-4047-8128-13FB599581F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9709F1-37B9-417C-89C0-DF0EDFE52771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/>
            <a:t>организм</a:t>
          </a:r>
          <a:endParaRPr lang="ru-RU" sz="3200" b="1" dirty="0"/>
        </a:p>
      </dgm:t>
    </dgm:pt>
    <dgm:pt modelId="{AE854828-DEE1-4D97-BBA6-E908FA658114}" type="parTrans" cxnId="{237B8E7E-4D6A-4007-AFC4-504AFFE1A431}">
      <dgm:prSet/>
      <dgm:spPr/>
      <dgm:t>
        <a:bodyPr/>
        <a:lstStyle/>
        <a:p>
          <a:endParaRPr lang="ru-RU"/>
        </a:p>
      </dgm:t>
    </dgm:pt>
    <dgm:pt modelId="{95A56E20-F43F-444A-A484-C3F269A28AAE}" type="sibTrans" cxnId="{237B8E7E-4D6A-4007-AFC4-504AFFE1A431}">
      <dgm:prSet/>
      <dgm:spPr/>
      <dgm:t>
        <a:bodyPr/>
        <a:lstStyle/>
        <a:p>
          <a:endParaRPr lang="ru-RU"/>
        </a:p>
      </dgm:t>
    </dgm:pt>
    <dgm:pt modelId="{23EAC112-6755-4DA0-A225-DF329F507E3E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/>
            <a:t>органоид</a:t>
          </a:r>
          <a:endParaRPr lang="ru-RU" sz="1800" b="1" dirty="0"/>
        </a:p>
      </dgm:t>
    </dgm:pt>
    <dgm:pt modelId="{252CBC3C-934E-40FE-80D1-1469C445CD3A}" type="parTrans" cxnId="{64460D30-46F8-40CF-BFBB-2C380914BF90}">
      <dgm:prSet/>
      <dgm:spPr/>
      <dgm:t>
        <a:bodyPr/>
        <a:lstStyle/>
        <a:p>
          <a:endParaRPr lang="ru-RU"/>
        </a:p>
      </dgm:t>
    </dgm:pt>
    <dgm:pt modelId="{7B674637-85B2-469C-8F75-EA1CE808EF53}" type="sibTrans" cxnId="{64460D30-46F8-40CF-BFBB-2C380914BF90}">
      <dgm:prSet/>
      <dgm:spPr/>
      <dgm:t>
        <a:bodyPr/>
        <a:lstStyle/>
        <a:p>
          <a:endParaRPr lang="ru-RU"/>
        </a:p>
      </dgm:t>
    </dgm:pt>
    <dgm:pt modelId="{F35673D9-7D25-415D-A28A-4EF5F6EB462C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/>
            <a:t>Неорганические молекулы</a:t>
          </a:r>
          <a:endParaRPr lang="ru-RU" sz="1800" b="1" dirty="0"/>
        </a:p>
      </dgm:t>
    </dgm:pt>
    <dgm:pt modelId="{16183A3C-51DE-456D-AB40-8F05717830F3}" type="parTrans" cxnId="{9C2B3695-25CA-41D3-9BB2-006AAA288D05}">
      <dgm:prSet/>
      <dgm:spPr/>
      <dgm:t>
        <a:bodyPr/>
        <a:lstStyle/>
        <a:p>
          <a:endParaRPr lang="ru-RU"/>
        </a:p>
      </dgm:t>
    </dgm:pt>
    <dgm:pt modelId="{E3DA5CBA-D6B9-4392-8B64-B60BA92A584E}" type="sibTrans" cxnId="{9C2B3695-25CA-41D3-9BB2-006AAA288D05}">
      <dgm:prSet/>
      <dgm:spPr/>
      <dgm:t>
        <a:bodyPr/>
        <a:lstStyle/>
        <a:p>
          <a:endParaRPr lang="ru-RU"/>
        </a:p>
      </dgm:t>
    </dgm:pt>
    <dgm:pt modelId="{253F3401-3CDD-4BEC-A791-2395BFE89713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/>
            <a:t>Органические молекулы</a:t>
          </a:r>
          <a:endParaRPr lang="ru-RU" sz="1800" b="1" dirty="0"/>
        </a:p>
      </dgm:t>
    </dgm:pt>
    <dgm:pt modelId="{BEB21B5F-F0A9-463F-A3CB-5B7588CC0A1A}" type="parTrans" cxnId="{FA405C43-DB95-4E3B-8AC6-F9161881DC31}">
      <dgm:prSet/>
      <dgm:spPr/>
      <dgm:t>
        <a:bodyPr/>
        <a:lstStyle/>
        <a:p>
          <a:endParaRPr lang="ru-RU"/>
        </a:p>
      </dgm:t>
    </dgm:pt>
    <dgm:pt modelId="{55327A82-1835-422F-B8C3-5BE4FC3C1FD8}" type="sibTrans" cxnId="{FA405C43-DB95-4E3B-8AC6-F9161881DC31}">
      <dgm:prSet/>
      <dgm:spPr/>
      <dgm:t>
        <a:bodyPr/>
        <a:lstStyle/>
        <a:p>
          <a:endParaRPr lang="ru-RU"/>
        </a:p>
      </dgm:t>
    </dgm:pt>
    <dgm:pt modelId="{91B0F016-60D0-415D-BA66-E2DF52C9889E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err="1" smtClean="0"/>
            <a:t>Субмолекулярный</a:t>
          </a:r>
          <a:endParaRPr lang="ru-RU" sz="1800" b="1" dirty="0"/>
        </a:p>
      </dgm:t>
    </dgm:pt>
    <dgm:pt modelId="{21DF5659-64DA-4984-89BD-330EA7F26386}" type="parTrans" cxnId="{4E40F079-F24D-4820-9F9E-C2AEA8EBB9D4}">
      <dgm:prSet/>
      <dgm:spPr/>
      <dgm:t>
        <a:bodyPr/>
        <a:lstStyle/>
        <a:p>
          <a:endParaRPr lang="ru-RU"/>
        </a:p>
      </dgm:t>
    </dgm:pt>
    <dgm:pt modelId="{5D8C4A50-3277-4F6F-B8FC-89E36BA14739}" type="sibTrans" cxnId="{4E40F079-F24D-4820-9F9E-C2AEA8EBB9D4}">
      <dgm:prSet/>
      <dgm:spPr/>
      <dgm:t>
        <a:bodyPr/>
        <a:lstStyle/>
        <a:p>
          <a:endParaRPr lang="ru-RU"/>
        </a:p>
      </dgm:t>
    </dgm:pt>
    <dgm:pt modelId="{45E79EC9-DB6C-4267-8DC4-C908C89DC339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/>
            <a:t>молекулярный</a:t>
          </a:r>
          <a:endParaRPr lang="ru-RU" sz="1800" b="1" dirty="0"/>
        </a:p>
      </dgm:t>
    </dgm:pt>
    <dgm:pt modelId="{8AB24411-22C6-4B17-9CF8-6F8A25EA3CBF}" type="parTrans" cxnId="{CF178431-8E1E-4F06-A0D4-91D288B9F076}">
      <dgm:prSet/>
      <dgm:spPr/>
      <dgm:t>
        <a:bodyPr/>
        <a:lstStyle/>
        <a:p>
          <a:endParaRPr lang="ru-RU"/>
        </a:p>
      </dgm:t>
    </dgm:pt>
    <dgm:pt modelId="{8AD1CBF0-8E43-4FCF-800D-CC3490201DE8}" type="sibTrans" cxnId="{CF178431-8E1E-4F06-A0D4-91D288B9F076}">
      <dgm:prSet/>
      <dgm:spPr/>
      <dgm:t>
        <a:bodyPr/>
        <a:lstStyle/>
        <a:p>
          <a:endParaRPr lang="ru-RU"/>
        </a:p>
      </dgm:t>
    </dgm:pt>
    <dgm:pt modelId="{3167D269-3105-4F92-BEEE-4595F2A80B35}" type="pres">
      <dgm:prSet presAssocID="{F452A561-6993-4047-8128-13FB599581F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CB73377-0797-4DCD-9820-4AEA05537DA4}" type="pres">
      <dgm:prSet presAssocID="{609709F1-37B9-417C-89C0-DF0EDFE52771}" presName="hierRoot1" presStyleCnt="0"/>
      <dgm:spPr/>
    </dgm:pt>
    <dgm:pt modelId="{EC243BA4-B10D-4BB2-82F5-DEA543D5CEEF}" type="pres">
      <dgm:prSet presAssocID="{609709F1-37B9-417C-89C0-DF0EDFE52771}" presName="composite" presStyleCnt="0"/>
      <dgm:spPr/>
    </dgm:pt>
    <dgm:pt modelId="{0C960E04-686C-42F1-882A-E9809D377F4C}" type="pres">
      <dgm:prSet presAssocID="{609709F1-37B9-417C-89C0-DF0EDFE52771}" presName="background" presStyleLbl="node0" presStyleIdx="0" presStyleCn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</dgm:pt>
    <dgm:pt modelId="{47941CF1-CA31-49D6-A79E-0F228F754344}" type="pres">
      <dgm:prSet presAssocID="{609709F1-37B9-417C-89C0-DF0EDFE52771}" presName="text" presStyleLbl="fgAcc0" presStyleIdx="0" presStyleCnt="1" custScaleX="384278" custScaleY="1507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3C01C6-A488-4BBA-8DCF-BC3F75D9F90C}" type="pres">
      <dgm:prSet presAssocID="{609709F1-37B9-417C-89C0-DF0EDFE52771}" presName="hierChild2" presStyleCnt="0"/>
      <dgm:spPr/>
    </dgm:pt>
    <dgm:pt modelId="{5F105AEB-E665-4E52-B715-DEB1E6288B5F}" type="pres">
      <dgm:prSet presAssocID="{252CBC3C-934E-40FE-80D1-1469C445CD3A}" presName="Name10" presStyleLbl="parChTrans1D2" presStyleIdx="0" presStyleCnt="2"/>
      <dgm:spPr/>
      <dgm:t>
        <a:bodyPr/>
        <a:lstStyle/>
        <a:p>
          <a:endParaRPr lang="ru-RU"/>
        </a:p>
      </dgm:t>
    </dgm:pt>
    <dgm:pt modelId="{24A44A76-5B95-4A36-9BF9-0EB8D221EFC4}" type="pres">
      <dgm:prSet presAssocID="{23EAC112-6755-4DA0-A225-DF329F507E3E}" presName="hierRoot2" presStyleCnt="0"/>
      <dgm:spPr/>
    </dgm:pt>
    <dgm:pt modelId="{7832D3CC-734F-4F7C-A2A4-76949B0E7366}" type="pres">
      <dgm:prSet presAssocID="{23EAC112-6755-4DA0-A225-DF329F507E3E}" presName="composite2" presStyleCnt="0"/>
      <dgm:spPr/>
    </dgm:pt>
    <dgm:pt modelId="{3CD3B332-B7EC-4ADC-AA8A-0B0A37B8D5A0}" type="pres">
      <dgm:prSet presAssocID="{23EAC112-6755-4DA0-A225-DF329F507E3E}" presName="background2" presStyleLbl="node2" presStyleIdx="0" presStyleCnt="2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</dgm:pt>
    <dgm:pt modelId="{1F5DB2A8-DE91-4CE3-99BA-ED5F9F80F011}" type="pres">
      <dgm:prSet presAssocID="{23EAC112-6755-4DA0-A225-DF329F507E3E}" presName="text2" presStyleLbl="fgAcc2" presStyleIdx="0" presStyleCnt="2" custScaleX="175543" custScaleY="639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28816D-C215-4C00-856E-11685E6BA960}" type="pres">
      <dgm:prSet presAssocID="{23EAC112-6755-4DA0-A225-DF329F507E3E}" presName="hierChild3" presStyleCnt="0"/>
      <dgm:spPr/>
    </dgm:pt>
    <dgm:pt modelId="{9459C2A6-33C0-44C6-BDDD-758D9A87F31A}" type="pres">
      <dgm:prSet presAssocID="{16183A3C-51DE-456D-AB40-8F05717830F3}" presName="Name17" presStyleLbl="parChTrans1D3" presStyleIdx="0" presStyleCnt="3"/>
      <dgm:spPr/>
      <dgm:t>
        <a:bodyPr/>
        <a:lstStyle/>
        <a:p>
          <a:endParaRPr lang="ru-RU"/>
        </a:p>
      </dgm:t>
    </dgm:pt>
    <dgm:pt modelId="{186B04B7-A834-4FF8-9B4E-B317A99DA079}" type="pres">
      <dgm:prSet presAssocID="{F35673D9-7D25-415D-A28A-4EF5F6EB462C}" presName="hierRoot3" presStyleCnt="0"/>
      <dgm:spPr/>
    </dgm:pt>
    <dgm:pt modelId="{2339F981-2BB5-4582-BB1C-6C835119B3FD}" type="pres">
      <dgm:prSet presAssocID="{F35673D9-7D25-415D-A28A-4EF5F6EB462C}" presName="composite3" presStyleCnt="0"/>
      <dgm:spPr/>
    </dgm:pt>
    <dgm:pt modelId="{4B848CA8-EE5D-49E3-813E-5952AA4A5685}" type="pres">
      <dgm:prSet presAssocID="{F35673D9-7D25-415D-A28A-4EF5F6EB462C}" presName="background3" presStyleLbl="node3" presStyleIdx="0" presStyleCnt="3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</dgm:pt>
    <dgm:pt modelId="{335A6425-1CE1-4503-878D-76FE8279963A}" type="pres">
      <dgm:prSet presAssocID="{F35673D9-7D25-415D-A28A-4EF5F6EB462C}" presName="text3" presStyleLbl="fgAcc3" presStyleIdx="0" presStyleCnt="3" custScaleX="175543" custScaleY="196724" custLinFactNeighborX="-43" custLinFactNeighborY="-122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EB6E99-33D3-45E5-8B1E-E4617CB16542}" type="pres">
      <dgm:prSet presAssocID="{F35673D9-7D25-415D-A28A-4EF5F6EB462C}" presName="hierChild4" presStyleCnt="0"/>
      <dgm:spPr/>
    </dgm:pt>
    <dgm:pt modelId="{0E2EF322-1B1C-49C0-A585-0ECEC7984AFC}" type="pres">
      <dgm:prSet presAssocID="{BEB21B5F-F0A9-463F-A3CB-5B7588CC0A1A}" presName="Name17" presStyleLbl="parChTrans1D3" presStyleIdx="1" presStyleCnt="3"/>
      <dgm:spPr/>
      <dgm:t>
        <a:bodyPr/>
        <a:lstStyle/>
        <a:p>
          <a:endParaRPr lang="ru-RU"/>
        </a:p>
      </dgm:t>
    </dgm:pt>
    <dgm:pt modelId="{AB81CE5B-1D2A-4D86-A103-58B997D57C04}" type="pres">
      <dgm:prSet presAssocID="{253F3401-3CDD-4BEC-A791-2395BFE89713}" presName="hierRoot3" presStyleCnt="0"/>
      <dgm:spPr/>
    </dgm:pt>
    <dgm:pt modelId="{6F174AEE-1956-4EC0-ACEF-018C77CEF7F1}" type="pres">
      <dgm:prSet presAssocID="{253F3401-3CDD-4BEC-A791-2395BFE89713}" presName="composite3" presStyleCnt="0"/>
      <dgm:spPr/>
    </dgm:pt>
    <dgm:pt modelId="{BA09C4A7-A3DD-4CC0-8B57-46FA91983D17}" type="pres">
      <dgm:prSet presAssocID="{253F3401-3CDD-4BEC-A791-2395BFE89713}" presName="background3" presStyleLbl="node3" presStyleIdx="1" presStyleCnt="3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</dgm:pt>
    <dgm:pt modelId="{2CD6136E-EA71-44C4-8783-351FD53998F1}" type="pres">
      <dgm:prSet presAssocID="{253F3401-3CDD-4BEC-A791-2395BFE89713}" presName="text3" presStyleLbl="fgAcc3" presStyleIdx="1" presStyleCnt="3" custScaleX="175543" custScaleY="2546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09BB09-4441-435A-A72D-5CEDDBD0139A}" type="pres">
      <dgm:prSet presAssocID="{253F3401-3CDD-4BEC-A791-2395BFE89713}" presName="hierChild4" presStyleCnt="0"/>
      <dgm:spPr/>
    </dgm:pt>
    <dgm:pt modelId="{38605972-FF34-4D2E-8BFF-A2647CD4E5A5}" type="pres">
      <dgm:prSet presAssocID="{21DF5659-64DA-4984-89BD-330EA7F2638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155B5A7-F168-4927-B22B-557D79A70633}" type="pres">
      <dgm:prSet presAssocID="{91B0F016-60D0-415D-BA66-E2DF52C9889E}" presName="hierRoot2" presStyleCnt="0"/>
      <dgm:spPr/>
    </dgm:pt>
    <dgm:pt modelId="{FE6841E6-05C8-42EA-9CA3-883E8E5B6FC4}" type="pres">
      <dgm:prSet presAssocID="{91B0F016-60D0-415D-BA66-E2DF52C9889E}" presName="composite2" presStyleCnt="0"/>
      <dgm:spPr/>
    </dgm:pt>
    <dgm:pt modelId="{D2A1FB55-EB9D-4054-A7CA-A5B937E8112C}" type="pres">
      <dgm:prSet presAssocID="{91B0F016-60D0-415D-BA66-E2DF52C9889E}" presName="background2" presStyleLbl="node2" presStyleIdx="1" presStyleCnt="2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</dgm:pt>
    <dgm:pt modelId="{456BD783-0E1B-4B13-9389-C22C9F00A22E}" type="pres">
      <dgm:prSet presAssocID="{91B0F016-60D0-415D-BA66-E2DF52C9889E}" presName="text2" presStyleLbl="fgAcc2" presStyleIdx="1" presStyleCnt="2" custScaleX="224646" custScaleY="2085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1062DC-0301-401B-9E23-CF424213614F}" type="pres">
      <dgm:prSet presAssocID="{91B0F016-60D0-415D-BA66-E2DF52C9889E}" presName="hierChild3" presStyleCnt="0"/>
      <dgm:spPr/>
    </dgm:pt>
    <dgm:pt modelId="{85EC9F1A-4A25-490B-A3A1-FBD78E806494}" type="pres">
      <dgm:prSet presAssocID="{8AB24411-22C6-4B17-9CF8-6F8A25EA3CBF}" presName="Name17" presStyleLbl="parChTrans1D3" presStyleIdx="2" presStyleCnt="3"/>
      <dgm:spPr/>
      <dgm:t>
        <a:bodyPr/>
        <a:lstStyle/>
        <a:p>
          <a:endParaRPr lang="ru-RU"/>
        </a:p>
      </dgm:t>
    </dgm:pt>
    <dgm:pt modelId="{A758BE97-E436-4C07-894B-043A1C669E3F}" type="pres">
      <dgm:prSet presAssocID="{45E79EC9-DB6C-4267-8DC4-C908C89DC339}" presName="hierRoot3" presStyleCnt="0"/>
      <dgm:spPr/>
    </dgm:pt>
    <dgm:pt modelId="{1295EB00-EE48-4FDC-9B00-74F8C841ABB3}" type="pres">
      <dgm:prSet presAssocID="{45E79EC9-DB6C-4267-8DC4-C908C89DC339}" presName="composite3" presStyleCnt="0"/>
      <dgm:spPr/>
    </dgm:pt>
    <dgm:pt modelId="{430A3F7B-6830-4C5B-8FFE-AD83CD2CF11B}" type="pres">
      <dgm:prSet presAssocID="{45E79EC9-DB6C-4267-8DC4-C908C89DC339}" presName="background3" presStyleLbl="node3" presStyleIdx="2" presStyleCnt="3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</dgm:pt>
    <dgm:pt modelId="{76104E01-5332-4DCC-B944-C5213073F35A}" type="pres">
      <dgm:prSet presAssocID="{45E79EC9-DB6C-4267-8DC4-C908C89DC339}" presName="text3" presStyleLbl="fgAcc3" presStyleIdx="2" presStyleCnt="3" custScaleX="175543" custScaleY="2221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9B9C31-F4AC-48BD-899C-F5C422D5B2CC}" type="pres">
      <dgm:prSet presAssocID="{45E79EC9-DB6C-4267-8DC4-C908C89DC339}" presName="hierChild4" presStyleCnt="0"/>
      <dgm:spPr/>
    </dgm:pt>
  </dgm:ptLst>
  <dgm:cxnLst>
    <dgm:cxn modelId="{8CBEB557-2202-4751-AF7E-446900E663C5}" type="presOf" srcId="{21DF5659-64DA-4984-89BD-330EA7F26386}" destId="{38605972-FF34-4D2E-8BFF-A2647CD4E5A5}" srcOrd="0" destOrd="0" presId="urn:microsoft.com/office/officeart/2005/8/layout/hierarchy1"/>
    <dgm:cxn modelId="{9A6ED98A-744B-47DB-A5B4-A3F3B8CB0683}" type="presOf" srcId="{45E79EC9-DB6C-4267-8DC4-C908C89DC339}" destId="{76104E01-5332-4DCC-B944-C5213073F35A}" srcOrd="0" destOrd="0" presId="urn:microsoft.com/office/officeart/2005/8/layout/hierarchy1"/>
    <dgm:cxn modelId="{23F5E43A-4E0E-42C1-9A96-402966AA02E1}" type="presOf" srcId="{252CBC3C-934E-40FE-80D1-1469C445CD3A}" destId="{5F105AEB-E665-4E52-B715-DEB1E6288B5F}" srcOrd="0" destOrd="0" presId="urn:microsoft.com/office/officeart/2005/8/layout/hierarchy1"/>
    <dgm:cxn modelId="{64460D30-46F8-40CF-BFBB-2C380914BF90}" srcId="{609709F1-37B9-417C-89C0-DF0EDFE52771}" destId="{23EAC112-6755-4DA0-A225-DF329F507E3E}" srcOrd="0" destOrd="0" parTransId="{252CBC3C-934E-40FE-80D1-1469C445CD3A}" sibTransId="{7B674637-85B2-469C-8F75-EA1CE808EF53}"/>
    <dgm:cxn modelId="{58802DE9-4A7E-4FE9-A2A1-B68F3D3197FB}" type="presOf" srcId="{F452A561-6993-4047-8128-13FB599581F8}" destId="{3167D269-3105-4F92-BEEE-4595F2A80B35}" srcOrd="0" destOrd="0" presId="urn:microsoft.com/office/officeart/2005/8/layout/hierarchy1"/>
    <dgm:cxn modelId="{C66C2B7A-847E-4EEE-9DBF-B47481491B9A}" type="presOf" srcId="{91B0F016-60D0-415D-BA66-E2DF52C9889E}" destId="{456BD783-0E1B-4B13-9389-C22C9F00A22E}" srcOrd="0" destOrd="0" presId="urn:microsoft.com/office/officeart/2005/8/layout/hierarchy1"/>
    <dgm:cxn modelId="{CF178431-8E1E-4F06-A0D4-91D288B9F076}" srcId="{91B0F016-60D0-415D-BA66-E2DF52C9889E}" destId="{45E79EC9-DB6C-4267-8DC4-C908C89DC339}" srcOrd="0" destOrd="0" parTransId="{8AB24411-22C6-4B17-9CF8-6F8A25EA3CBF}" sibTransId="{8AD1CBF0-8E43-4FCF-800D-CC3490201DE8}"/>
    <dgm:cxn modelId="{D6493A6C-9F30-4311-9CAD-46923A0A514E}" type="presOf" srcId="{253F3401-3CDD-4BEC-A791-2395BFE89713}" destId="{2CD6136E-EA71-44C4-8783-351FD53998F1}" srcOrd="0" destOrd="0" presId="urn:microsoft.com/office/officeart/2005/8/layout/hierarchy1"/>
    <dgm:cxn modelId="{AA45FE60-377B-4A26-A4EC-CF4FE547A134}" type="presOf" srcId="{F35673D9-7D25-415D-A28A-4EF5F6EB462C}" destId="{335A6425-1CE1-4503-878D-76FE8279963A}" srcOrd="0" destOrd="0" presId="urn:microsoft.com/office/officeart/2005/8/layout/hierarchy1"/>
    <dgm:cxn modelId="{01A8954E-6A0E-4F31-A3E5-6F562270F6E1}" type="presOf" srcId="{609709F1-37B9-417C-89C0-DF0EDFE52771}" destId="{47941CF1-CA31-49D6-A79E-0F228F754344}" srcOrd="0" destOrd="0" presId="urn:microsoft.com/office/officeart/2005/8/layout/hierarchy1"/>
    <dgm:cxn modelId="{F5107BEA-948A-42B1-ADE0-573895549002}" type="presOf" srcId="{23EAC112-6755-4DA0-A225-DF329F507E3E}" destId="{1F5DB2A8-DE91-4CE3-99BA-ED5F9F80F011}" srcOrd="0" destOrd="0" presId="urn:microsoft.com/office/officeart/2005/8/layout/hierarchy1"/>
    <dgm:cxn modelId="{FA405C43-DB95-4E3B-8AC6-F9161881DC31}" srcId="{23EAC112-6755-4DA0-A225-DF329F507E3E}" destId="{253F3401-3CDD-4BEC-A791-2395BFE89713}" srcOrd="1" destOrd="0" parTransId="{BEB21B5F-F0A9-463F-A3CB-5B7588CC0A1A}" sibTransId="{55327A82-1835-422F-B8C3-5BE4FC3C1FD8}"/>
    <dgm:cxn modelId="{9740524A-FDE3-452D-A95E-71E841CAE1F0}" type="presOf" srcId="{16183A3C-51DE-456D-AB40-8F05717830F3}" destId="{9459C2A6-33C0-44C6-BDDD-758D9A87F31A}" srcOrd="0" destOrd="0" presId="urn:microsoft.com/office/officeart/2005/8/layout/hierarchy1"/>
    <dgm:cxn modelId="{4E40F079-F24D-4820-9F9E-C2AEA8EBB9D4}" srcId="{609709F1-37B9-417C-89C0-DF0EDFE52771}" destId="{91B0F016-60D0-415D-BA66-E2DF52C9889E}" srcOrd="1" destOrd="0" parTransId="{21DF5659-64DA-4984-89BD-330EA7F26386}" sibTransId="{5D8C4A50-3277-4F6F-B8FC-89E36BA14739}"/>
    <dgm:cxn modelId="{C609EF4B-1F26-4938-8589-7FB7B25E76B3}" type="presOf" srcId="{BEB21B5F-F0A9-463F-A3CB-5B7588CC0A1A}" destId="{0E2EF322-1B1C-49C0-A585-0ECEC7984AFC}" srcOrd="0" destOrd="0" presId="urn:microsoft.com/office/officeart/2005/8/layout/hierarchy1"/>
    <dgm:cxn modelId="{DF6A14F0-B90D-4ED9-B076-A70F8DD8780D}" type="presOf" srcId="{8AB24411-22C6-4B17-9CF8-6F8A25EA3CBF}" destId="{85EC9F1A-4A25-490B-A3A1-FBD78E806494}" srcOrd="0" destOrd="0" presId="urn:microsoft.com/office/officeart/2005/8/layout/hierarchy1"/>
    <dgm:cxn modelId="{9C2B3695-25CA-41D3-9BB2-006AAA288D05}" srcId="{23EAC112-6755-4DA0-A225-DF329F507E3E}" destId="{F35673D9-7D25-415D-A28A-4EF5F6EB462C}" srcOrd="0" destOrd="0" parTransId="{16183A3C-51DE-456D-AB40-8F05717830F3}" sibTransId="{E3DA5CBA-D6B9-4392-8B64-B60BA92A584E}"/>
    <dgm:cxn modelId="{237B8E7E-4D6A-4007-AFC4-504AFFE1A431}" srcId="{F452A561-6993-4047-8128-13FB599581F8}" destId="{609709F1-37B9-417C-89C0-DF0EDFE52771}" srcOrd="0" destOrd="0" parTransId="{AE854828-DEE1-4D97-BBA6-E908FA658114}" sibTransId="{95A56E20-F43F-444A-A484-C3F269A28AAE}"/>
    <dgm:cxn modelId="{17D946D5-8B49-4DFB-A173-C1FAE2F92042}" type="presParOf" srcId="{3167D269-3105-4F92-BEEE-4595F2A80B35}" destId="{0CB73377-0797-4DCD-9820-4AEA05537DA4}" srcOrd="0" destOrd="0" presId="urn:microsoft.com/office/officeart/2005/8/layout/hierarchy1"/>
    <dgm:cxn modelId="{C07CC810-4A88-4465-BEFE-FD00B153FACE}" type="presParOf" srcId="{0CB73377-0797-4DCD-9820-4AEA05537DA4}" destId="{EC243BA4-B10D-4BB2-82F5-DEA543D5CEEF}" srcOrd="0" destOrd="0" presId="urn:microsoft.com/office/officeart/2005/8/layout/hierarchy1"/>
    <dgm:cxn modelId="{A1332DF0-F22B-4AD1-AD63-96133E3026A2}" type="presParOf" srcId="{EC243BA4-B10D-4BB2-82F5-DEA543D5CEEF}" destId="{0C960E04-686C-42F1-882A-E9809D377F4C}" srcOrd="0" destOrd="0" presId="urn:microsoft.com/office/officeart/2005/8/layout/hierarchy1"/>
    <dgm:cxn modelId="{BAFDAEF2-E603-4855-9C12-35D8BDC2E41E}" type="presParOf" srcId="{EC243BA4-B10D-4BB2-82F5-DEA543D5CEEF}" destId="{47941CF1-CA31-49D6-A79E-0F228F754344}" srcOrd="1" destOrd="0" presId="urn:microsoft.com/office/officeart/2005/8/layout/hierarchy1"/>
    <dgm:cxn modelId="{A34681E4-B9E5-4144-BFA3-C99412E23E14}" type="presParOf" srcId="{0CB73377-0797-4DCD-9820-4AEA05537DA4}" destId="{DC3C01C6-A488-4BBA-8DCF-BC3F75D9F90C}" srcOrd="1" destOrd="0" presId="urn:microsoft.com/office/officeart/2005/8/layout/hierarchy1"/>
    <dgm:cxn modelId="{69951266-1644-41F1-A4E7-B0705531B599}" type="presParOf" srcId="{DC3C01C6-A488-4BBA-8DCF-BC3F75D9F90C}" destId="{5F105AEB-E665-4E52-B715-DEB1E6288B5F}" srcOrd="0" destOrd="0" presId="urn:microsoft.com/office/officeart/2005/8/layout/hierarchy1"/>
    <dgm:cxn modelId="{3225F77F-CCC1-4BF1-A120-B8D5DC646FAF}" type="presParOf" srcId="{DC3C01C6-A488-4BBA-8DCF-BC3F75D9F90C}" destId="{24A44A76-5B95-4A36-9BF9-0EB8D221EFC4}" srcOrd="1" destOrd="0" presId="urn:microsoft.com/office/officeart/2005/8/layout/hierarchy1"/>
    <dgm:cxn modelId="{29EA542C-8AD0-40F1-B9C6-E05E3D47C1B9}" type="presParOf" srcId="{24A44A76-5B95-4A36-9BF9-0EB8D221EFC4}" destId="{7832D3CC-734F-4F7C-A2A4-76949B0E7366}" srcOrd="0" destOrd="0" presId="urn:microsoft.com/office/officeart/2005/8/layout/hierarchy1"/>
    <dgm:cxn modelId="{915BEE41-578E-440B-83E1-010A5F1DC3E6}" type="presParOf" srcId="{7832D3CC-734F-4F7C-A2A4-76949B0E7366}" destId="{3CD3B332-B7EC-4ADC-AA8A-0B0A37B8D5A0}" srcOrd="0" destOrd="0" presId="urn:microsoft.com/office/officeart/2005/8/layout/hierarchy1"/>
    <dgm:cxn modelId="{628EA54A-86EA-4152-AEE7-F849D257DE8F}" type="presParOf" srcId="{7832D3CC-734F-4F7C-A2A4-76949B0E7366}" destId="{1F5DB2A8-DE91-4CE3-99BA-ED5F9F80F011}" srcOrd="1" destOrd="0" presId="urn:microsoft.com/office/officeart/2005/8/layout/hierarchy1"/>
    <dgm:cxn modelId="{DB039150-2D9C-471E-9DFC-338027F5B8F7}" type="presParOf" srcId="{24A44A76-5B95-4A36-9BF9-0EB8D221EFC4}" destId="{7828816D-C215-4C00-856E-11685E6BA960}" srcOrd="1" destOrd="0" presId="urn:microsoft.com/office/officeart/2005/8/layout/hierarchy1"/>
    <dgm:cxn modelId="{726B1148-BD9B-4296-96D1-D669C6A5876C}" type="presParOf" srcId="{7828816D-C215-4C00-856E-11685E6BA960}" destId="{9459C2A6-33C0-44C6-BDDD-758D9A87F31A}" srcOrd="0" destOrd="0" presId="urn:microsoft.com/office/officeart/2005/8/layout/hierarchy1"/>
    <dgm:cxn modelId="{1DEF7632-5C46-43E9-B2F4-FFB0FB47FD76}" type="presParOf" srcId="{7828816D-C215-4C00-856E-11685E6BA960}" destId="{186B04B7-A834-4FF8-9B4E-B317A99DA079}" srcOrd="1" destOrd="0" presId="urn:microsoft.com/office/officeart/2005/8/layout/hierarchy1"/>
    <dgm:cxn modelId="{97A80C05-5C76-4548-B329-63EF7D420518}" type="presParOf" srcId="{186B04B7-A834-4FF8-9B4E-B317A99DA079}" destId="{2339F981-2BB5-4582-BB1C-6C835119B3FD}" srcOrd="0" destOrd="0" presId="urn:microsoft.com/office/officeart/2005/8/layout/hierarchy1"/>
    <dgm:cxn modelId="{F731ACFE-FFBA-4E42-B011-7563D7BA318D}" type="presParOf" srcId="{2339F981-2BB5-4582-BB1C-6C835119B3FD}" destId="{4B848CA8-EE5D-49E3-813E-5952AA4A5685}" srcOrd="0" destOrd="0" presId="urn:microsoft.com/office/officeart/2005/8/layout/hierarchy1"/>
    <dgm:cxn modelId="{EB48009B-A52D-46C9-A29A-D206CFA57A1D}" type="presParOf" srcId="{2339F981-2BB5-4582-BB1C-6C835119B3FD}" destId="{335A6425-1CE1-4503-878D-76FE8279963A}" srcOrd="1" destOrd="0" presId="urn:microsoft.com/office/officeart/2005/8/layout/hierarchy1"/>
    <dgm:cxn modelId="{75B5F403-45F3-401F-A0E0-0646CDCBCF03}" type="presParOf" srcId="{186B04B7-A834-4FF8-9B4E-B317A99DA079}" destId="{43EB6E99-33D3-45E5-8B1E-E4617CB16542}" srcOrd="1" destOrd="0" presId="urn:microsoft.com/office/officeart/2005/8/layout/hierarchy1"/>
    <dgm:cxn modelId="{71D9D58C-C2E7-46C2-B911-CAF1F036F00F}" type="presParOf" srcId="{7828816D-C215-4C00-856E-11685E6BA960}" destId="{0E2EF322-1B1C-49C0-A585-0ECEC7984AFC}" srcOrd="2" destOrd="0" presId="urn:microsoft.com/office/officeart/2005/8/layout/hierarchy1"/>
    <dgm:cxn modelId="{F857A055-0B74-4008-B167-CFB5F1788162}" type="presParOf" srcId="{7828816D-C215-4C00-856E-11685E6BA960}" destId="{AB81CE5B-1D2A-4D86-A103-58B997D57C04}" srcOrd="3" destOrd="0" presId="urn:microsoft.com/office/officeart/2005/8/layout/hierarchy1"/>
    <dgm:cxn modelId="{975248EA-FBCB-4E19-A1BD-205FDB5417DD}" type="presParOf" srcId="{AB81CE5B-1D2A-4D86-A103-58B997D57C04}" destId="{6F174AEE-1956-4EC0-ACEF-018C77CEF7F1}" srcOrd="0" destOrd="0" presId="urn:microsoft.com/office/officeart/2005/8/layout/hierarchy1"/>
    <dgm:cxn modelId="{08BF57DA-65D8-41B0-BDEF-870006BF4940}" type="presParOf" srcId="{6F174AEE-1956-4EC0-ACEF-018C77CEF7F1}" destId="{BA09C4A7-A3DD-4CC0-8B57-46FA91983D17}" srcOrd="0" destOrd="0" presId="urn:microsoft.com/office/officeart/2005/8/layout/hierarchy1"/>
    <dgm:cxn modelId="{6DFF7297-B091-45DD-A391-E288E64C6B0F}" type="presParOf" srcId="{6F174AEE-1956-4EC0-ACEF-018C77CEF7F1}" destId="{2CD6136E-EA71-44C4-8783-351FD53998F1}" srcOrd="1" destOrd="0" presId="urn:microsoft.com/office/officeart/2005/8/layout/hierarchy1"/>
    <dgm:cxn modelId="{3EA3B3A2-2AF5-4DE4-B0E1-98A6AE58619E}" type="presParOf" srcId="{AB81CE5B-1D2A-4D86-A103-58B997D57C04}" destId="{4B09BB09-4441-435A-A72D-5CEDDBD0139A}" srcOrd="1" destOrd="0" presId="urn:microsoft.com/office/officeart/2005/8/layout/hierarchy1"/>
    <dgm:cxn modelId="{153B27F1-4038-44DC-9F51-4734B8CAF988}" type="presParOf" srcId="{DC3C01C6-A488-4BBA-8DCF-BC3F75D9F90C}" destId="{38605972-FF34-4D2E-8BFF-A2647CD4E5A5}" srcOrd="2" destOrd="0" presId="urn:microsoft.com/office/officeart/2005/8/layout/hierarchy1"/>
    <dgm:cxn modelId="{7EDFD761-F035-418F-B5BC-00FB406AF992}" type="presParOf" srcId="{DC3C01C6-A488-4BBA-8DCF-BC3F75D9F90C}" destId="{D155B5A7-F168-4927-B22B-557D79A70633}" srcOrd="3" destOrd="0" presId="urn:microsoft.com/office/officeart/2005/8/layout/hierarchy1"/>
    <dgm:cxn modelId="{1D0E1812-AE17-4570-991C-6AFA9BF0B72D}" type="presParOf" srcId="{D155B5A7-F168-4927-B22B-557D79A70633}" destId="{FE6841E6-05C8-42EA-9CA3-883E8E5B6FC4}" srcOrd="0" destOrd="0" presId="urn:microsoft.com/office/officeart/2005/8/layout/hierarchy1"/>
    <dgm:cxn modelId="{5003A4CF-657D-4DA5-8A19-CE59E4DE70B2}" type="presParOf" srcId="{FE6841E6-05C8-42EA-9CA3-883E8E5B6FC4}" destId="{D2A1FB55-EB9D-4054-A7CA-A5B937E8112C}" srcOrd="0" destOrd="0" presId="urn:microsoft.com/office/officeart/2005/8/layout/hierarchy1"/>
    <dgm:cxn modelId="{7BC95F98-6A49-41FB-9C3D-46C91F3BADB8}" type="presParOf" srcId="{FE6841E6-05C8-42EA-9CA3-883E8E5B6FC4}" destId="{456BD783-0E1B-4B13-9389-C22C9F00A22E}" srcOrd="1" destOrd="0" presId="urn:microsoft.com/office/officeart/2005/8/layout/hierarchy1"/>
    <dgm:cxn modelId="{DF804193-583B-4A83-8FA4-D14C6E5E4F1E}" type="presParOf" srcId="{D155B5A7-F168-4927-B22B-557D79A70633}" destId="{E11062DC-0301-401B-9E23-CF424213614F}" srcOrd="1" destOrd="0" presId="urn:microsoft.com/office/officeart/2005/8/layout/hierarchy1"/>
    <dgm:cxn modelId="{7F1A382A-89D5-480B-AAA7-9674706D4376}" type="presParOf" srcId="{E11062DC-0301-401B-9E23-CF424213614F}" destId="{85EC9F1A-4A25-490B-A3A1-FBD78E806494}" srcOrd="0" destOrd="0" presId="urn:microsoft.com/office/officeart/2005/8/layout/hierarchy1"/>
    <dgm:cxn modelId="{FB71939C-C08B-4954-BE82-E50F59CBCF59}" type="presParOf" srcId="{E11062DC-0301-401B-9E23-CF424213614F}" destId="{A758BE97-E436-4C07-894B-043A1C669E3F}" srcOrd="1" destOrd="0" presId="urn:microsoft.com/office/officeart/2005/8/layout/hierarchy1"/>
    <dgm:cxn modelId="{C4DA557A-D445-4FA3-AC42-9C4C0D1A5B63}" type="presParOf" srcId="{A758BE97-E436-4C07-894B-043A1C669E3F}" destId="{1295EB00-EE48-4FDC-9B00-74F8C841ABB3}" srcOrd="0" destOrd="0" presId="urn:microsoft.com/office/officeart/2005/8/layout/hierarchy1"/>
    <dgm:cxn modelId="{737E93C4-FD15-4165-8566-87187A4847E7}" type="presParOf" srcId="{1295EB00-EE48-4FDC-9B00-74F8C841ABB3}" destId="{430A3F7B-6830-4C5B-8FFE-AD83CD2CF11B}" srcOrd="0" destOrd="0" presId="urn:microsoft.com/office/officeart/2005/8/layout/hierarchy1"/>
    <dgm:cxn modelId="{F5A0A9F2-8921-45B3-9391-90447153895F}" type="presParOf" srcId="{1295EB00-EE48-4FDC-9B00-74F8C841ABB3}" destId="{76104E01-5332-4DCC-B944-C5213073F35A}" srcOrd="1" destOrd="0" presId="urn:microsoft.com/office/officeart/2005/8/layout/hierarchy1"/>
    <dgm:cxn modelId="{821A0F11-1307-48EC-A3C8-C5730F749841}" type="presParOf" srcId="{A758BE97-E436-4C07-894B-043A1C669E3F}" destId="{539B9C31-F4AC-48BD-899C-F5C422D5B2CC}" srcOrd="1" destOrd="0" presId="urn:microsoft.com/office/officeart/2005/8/layout/hierarchy1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21202C3-C207-45C8-AB10-CDCCDAB1B846}" type="doc">
      <dgm:prSet loTypeId="urn:microsoft.com/office/officeart/2005/8/layout/funnel1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BF85197-F956-4B4D-A2D0-B5B795FDFC16}">
      <dgm:prSet phldrT="[Текст]"/>
      <dgm:spPr/>
      <dgm:t>
        <a:bodyPr/>
        <a:lstStyle/>
        <a:p>
          <a:r>
            <a:rPr lang="ru-RU" dirty="0" smtClean="0"/>
            <a:t>особь2</a:t>
          </a:r>
          <a:endParaRPr lang="ru-RU" dirty="0"/>
        </a:p>
      </dgm:t>
    </dgm:pt>
    <dgm:pt modelId="{839E055C-B305-4FFC-9F02-12E959A157F4}" type="parTrans" cxnId="{C84568C8-E6FB-48F2-BB48-3D645A347B86}">
      <dgm:prSet/>
      <dgm:spPr/>
      <dgm:t>
        <a:bodyPr/>
        <a:lstStyle/>
        <a:p>
          <a:endParaRPr lang="ru-RU"/>
        </a:p>
      </dgm:t>
    </dgm:pt>
    <dgm:pt modelId="{C4B5363E-E31F-45DA-AD38-3A9262122C42}" type="sibTrans" cxnId="{C84568C8-E6FB-48F2-BB48-3D645A347B86}">
      <dgm:prSet/>
      <dgm:spPr/>
      <dgm:t>
        <a:bodyPr/>
        <a:lstStyle/>
        <a:p>
          <a:endParaRPr lang="ru-RU"/>
        </a:p>
      </dgm:t>
    </dgm:pt>
    <dgm:pt modelId="{6D92720E-2832-4CFA-AF1D-C99C31985962}">
      <dgm:prSet phldrT="[Текст]"/>
      <dgm:spPr/>
      <dgm:t>
        <a:bodyPr/>
        <a:lstStyle/>
        <a:p>
          <a:r>
            <a:rPr lang="ru-RU" dirty="0" smtClean="0"/>
            <a:t>особь1</a:t>
          </a:r>
          <a:endParaRPr lang="ru-RU" dirty="0"/>
        </a:p>
      </dgm:t>
    </dgm:pt>
    <dgm:pt modelId="{EAB233A4-EF6F-46FA-809F-CBE4285185EB}" type="parTrans" cxnId="{7CF1EFC3-66F7-4963-B50E-AAF052A2F497}">
      <dgm:prSet/>
      <dgm:spPr/>
      <dgm:t>
        <a:bodyPr/>
        <a:lstStyle/>
        <a:p>
          <a:endParaRPr lang="ru-RU"/>
        </a:p>
      </dgm:t>
    </dgm:pt>
    <dgm:pt modelId="{BC52A991-09CE-48D5-96AF-79C0860718F1}" type="sibTrans" cxnId="{7CF1EFC3-66F7-4963-B50E-AAF052A2F497}">
      <dgm:prSet/>
      <dgm:spPr/>
      <dgm:t>
        <a:bodyPr/>
        <a:lstStyle/>
        <a:p>
          <a:endParaRPr lang="ru-RU"/>
        </a:p>
      </dgm:t>
    </dgm:pt>
    <dgm:pt modelId="{BC27F8D5-8F90-4C8D-906A-D731FF9DC8FE}">
      <dgm:prSet phldrT="[Текст]"/>
      <dgm:spPr/>
      <dgm:t>
        <a:bodyPr/>
        <a:lstStyle/>
        <a:p>
          <a:r>
            <a:rPr lang="ru-RU" dirty="0" smtClean="0"/>
            <a:t>особь3</a:t>
          </a:r>
          <a:endParaRPr lang="ru-RU" dirty="0"/>
        </a:p>
      </dgm:t>
    </dgm:pt>
    <dgm:pt modelId="{E6933FE6-250A-4823-BEE3-C66227ED31D6}" type="parTrans" cxnId="{9374B2D9-C4E6-4ED8-AB41-C7B19986F0A4}">
      <dgm:prSet/>
      <dgm:spPr/>
      <dgm:t>
        <a:bodyPr/>
        <a:lstStyle/>
        <a:p>
          <a:endParaRPr lang="ru-RU"/>
        </a:p>
      </dgm:t>
    </dgm:pt>
    <dgm:pt modelId="{C1EA48AB-D98C-49BD-9E51-06BEDB054D40}" type="sibTrans" cxnId="{9374B2D9-C4E6-4ED8-AB41-C7B19986F0A4}">
      <dgm:prSet/>
      <dgm:spPr/>
      <dgm:t>
        <a:bodyPr/>
        <a:lstStyle/>
        <a:p>
          <a:endParaRPr lang="ru-RU"/>
        </a:p>
      </dgm:t>
    </dgm:pt>
    <dgm:pt modelId="{5D1F521A-2BD6-4D34-9FD7-E755752AAD83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популяция</a:t>
          </a:r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0704B1-7E9B-4FD2-8E76-467F36CDAC89}" type="parTrans" cxnId="{43208E9D-F7C9-42CC-AB0D-1E4B7EBCCF36}">
      <dgm:prSet/>
      <dgm:spPr/>
      <dgm:t>
        <a:bodyPr/>
        <a:lstStyle/>
        <a:p>
          <a:endParaRPr lang="ru-RU"/>
        </a:p>
      </dgm:t>
    </dgm:pt>
    <dgm:pt modelId="{2B39F653-92BD-4D11-8350-EA5C9AE7EF0F}" type="sibTrans" cxnId="{43208E9D-F7C9-42CC-AB0D-1E4B7EBCCF36}">
      <dgm:prSet/>
      <dgm:spPr/>
      <dgm:t>
        <a:bodyPr/>
        <a:lstStyle/>
        <a:p>
          <a:endParaRPr lang="ru-RU"/>
        </a:p>
      </dgm:t>
    </dgm:pt>
    <dgm:pt modelId="{DD3F8C45-76BE-4F56-A818-940DE9829BE5}" type="pres">
      <dgm:prSet presAssocID="{021202C3-C207-45C8-AB10-CDCCDAB1B84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886425-A698-43F2-9932-F8F081309F8E}" type="pres">
      <dgm:prSet presAssocID="{021202C3-C207-45C8-AB10-CDCCDAB1B846}" presName="ellipse" presStyleLbl="trBgShp" presStyleIdx="0" presStyleCnt="1"/>
      <dgm:spPr/>
    </dgm:pt>
    <dgm:pt modelId="{61A1C123-BF3A-4DE8-A928-6BB4DB00DD05}" type="pres">
      <dgm:prSet presAssocID="{021202C3-C207-45C8-AB10-CDCCDAB1B846}" presName="arrow1" presStyleLbl="fgShp" presStyleIdx="0" presStyleCnt="1" custLinFactNeighborX="-10956" custLinFactNeighborY="14572"/>
      <dgm:spPr/>
    </dgm:pt>
    <dgm:pt modelId="{53CCDE02-20F6-445A-9B12-EC869CA0901A}" type="pres">
      <dgm:prSet presAssocID="{021202C3-C207-45C8-AB10-CDCCDAB1B846}" presName="rectangle" presStyleLbl="revTx" presStyleIdx="0" presStyleCnt="1" custLinFactNeighborX="-995" custLinFactNeighborY="35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9C6323-B75A-47D0-AE98-C1D839C241EB}" type="pres">
      <dgm:prSet presAssocID="{6D92720E-2832-4CFA-AF1D-C99C31985962}" presName="item1" presStyleLbl="node1" presStyleIdx="0" presStyleCnt="3" custLinFactNeighborX="-10020" custLinFactNeighborY="8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CC497-369B-42C4-A13D-56DE9009058B}" type="pres">
      <dgm:prSet presAssocID="{BC27F8D5-8F90-4C8D-906A-D731FF9DC8FE}" presName="item2" presStyleLbl="node1" presStyleIdx="1" presStyleCnt="3" custLinFactNeighborX="-9164" custLinFactNeighborY="20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07573-F600-4D1A-B72A-492A550BF292}" type="pres">
      <dgm:prSet presAssocID="{5D1F521A-2BD6-4D34-9FD7-E755752AAD83}" presName="item3" presStyleLbl="node1" presStyleIdx="2" presStyleCnt="3" custLinFactNeighborX="6447" custLinFactNeighborY="36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8BAFE2-7F8E-49F5-BE18-19B632B1B733}" type="pres">
      <dgm:prSet presAssocID="{021202C3-C207-45C8-AB10-CDCCDAB1B846}" presName="funnel" presStyleLbl="trAlignAcc1" presStyleIdx="0" presStyleCnt="1" custLinFactNeighborX="-3810" custLinFactNeighborY="783"/>
      <dgm:spPr>
        <a:solidFill>
          <a:schemeClr val="accent2">
            <a:alpha val="4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C84568C8-E6FB-48F2-BB48-3D645A347B86}" srcId="{021202C3-C207-45C8-AB10-CDCCDAB1B846}" destId="{CBF85197-F956-4B4D-A2D0-B5B795FDFC16}" srcOrd="0" destOrd="0" parTransId="{839E055C-B305-4FFC-9F02-12E959A157F4}" sibTransId="{C4B5363E-E31F-45DA-AD38-3A9262122C42}"/>
    <dgm:cxn modelId="{4973727F-73B4-4702-A5E5-7C869ABF9478}" type="presOf" srcId="{021202C3-C207-45C8-AB10-CDCCDAB1B846}" destId="{DD3F8C45-76BE-4F56-A818-940DE9829BE5}" srcOrd="0" destOrd="0" presId="urn:microsoft.com/office/officeart/2005/8/layout/funnel1"/>
    <dgm:cxn modelId="{3B32ED09-68EA-4409-AEC5-6EB30E25D66F}" type="presOf" srcId="{CBF85197-F956-4B4D-A2D0-B5B795FDFC16}" destId="{5D307573-F600-4D1A-B72A-492A550BF292}" srcOrd="0" destOrd="0" presId="urn:microsoft.com/office/officeart/2005/8/layout/funnel1"/>
    <dgm:cxn modelId="{B9C0A030-BA84-4A59-93D9-AD667027AE41}" type="presOf" srcId="{BC27F8D5-8F90-4C8D-906A-D731FF9DC8FE}" destId="{9F9C6323-B75A-47D0-AE98-C1D839C241EB}" srcOrd="0" destOrd="0" presId="urn:microsoft.com/office/officeart/2005/8/layout/funnel1"/>
    <dgm:cxn modelId="{D920CFD0-D25E-4EC4-9A97-95BC88949B69}" type="presOf" srcId="{5D1F521A-2BD6-4D34-9FD7-E755752AAD83}" destId="{53CCDE02-20F6-445A-9B12-EC869CA0901A}" srcOrd="0" destOrd="0" presId="urn:microsoft.com/office/officeart/2005/8/layout/funnel1"/>
    <dgm:cxn modelId="{7CF1EFC3-66F7-4963-B50E-AAF052A2F497}" srcId="{021202C3-C207-45C8-AB10-CDCCDAB1B846}" destId="{6D92720E-2832-4CFA-AF1D-C99C31985962}" srcOrd="1" destOrd="0" parTransId="{EAB233A4-EF6F-46FA-809F-CBE4285185EB}" sibTransId="{BC52A991-09CE-48D5-96AF-79C0860718F1}"/>
    <dgm:cxn modelId="{7289666E-069B-4CD0-A86E-E40BD2A20936}" type="presOf" srcId="{6D92720E-2832-4CFA-AF1D-C99C31985962}" destId="{0F1CC497-369B-42C4-A13D-56DE9009058B}" srcOrd="0" destOrd="0" presId="urn:microsoft.com/office/officeart/2005/8/layout/funnel1"/>
    <dgm:cxn modelId="{43208E9D-F7C9-42CC-AB0D-1E4B7EBCCF36}" srcId="{021202C3-C207-45C8-AB10-CDCCDAB1B846}" destId="{5D1F521A-2BD6-4D34-9FD7-E755752AAD83}" srcOrd="3" destOrd="0" parTransId="{440704B1-7E9B-4FD2-8E76-467F36CDAC89}" sibTransId="{2B39F653-92BD-4D11-8350-EA5C9AE7EF0F}"/>
    <dgm:cxn modelId="{9374B2D9-C4E6-4ED8-AB41-C7B19986F0A4}" srcId="{021202C3-C207-45C8-AB10-CDCCDAB1B846}" destId="{BC27F8D5-8F90-4C8D-906A-D731FF9DC8FE}" srcOrd="2" destOrd="0" parTransId="{E6933FE6-250A-4823-BEE3-C66227ED31D6}" sibTransId="{C1EA48AB-D98C-49BD-9E51-06BEDB054D40}"/>
    <dgm:cxn modelId="{49E4466C-E9DC-45C8-8B23-A3B873851E4E}" type="presParOf" srcId="{DD3F8C45-76BE-4F56-A818-940DE9829BE5}" destId="{02886425-A698-43F2-9932-F8F081309F8E}" srcOrd="0" destOrd="0" presId="urn:microsoft.com/office/officeart/2005/8/layout/funnel1"/>
    <dgm:cxn modelId="{588E4FF7-BADD-48C8-85F4-42EBD5AA7CFC}" type="presParOf" srcId="{DD3F8C45-76BE-4F56-A818-940DE9829BE5}" destId="{61A1C123-BF3A-4DE8-A928-6BB4DB00DD05}" srcOrd="1" destOrd="0" presId="urn:microsoft.com/office/officeart/2005/8/layout/funnel1"/>
    <dgm:cxn modelId="{173C6D01-7DC8-4214-8720-A06D13B6340E}" type="presParOf" srcId="{DD3F8C45-76BE-4F56-A818-940DE9829BE5}" destId="{53CCDE02-20F6-445A-9B12-EC869CA0901A}" srcOrd="2" destOrd="0" presId="urn:microsoft.com/office/officeart/2005/8/layout/funnel1"/>
    <dgm:cxn modelId="{D7E2A09C-6789-4AAE-8CED-53C41CDD1498}" type="presParOf" srcId="{DD3F8C45-76BE-4F56-A818-940DE9829BE5}" destId="{9F9C6323-B75A-47D0-AE98-C1D839C241EB}" srcOrd="3" destOrd="0" presId="urn:microsoft.com/office/officeart/2005/8/layout/funnel1"/>
    <dgm:cxn modelId="{951E7E26-A1C4-47FB-9CE2-143D5076AD79}" type="presParOf" srcId="{DD3F8C45-76BE-4F56-A818-940DE9829BE5}" destId="{0F1CC497-369B-42C4-A13D-56DE9009058B}" srcOrd="4" destOrd="0" presId="urn:microsoft.com/office/officeart/2005/8/layout/funnel1"/>
    <dgm:cxn modelId="{59B9F3BD-0689-4F6A-8542-FBF1A4EE56F2}" type="presParOf" srcId="{DD3F8C45-76BE-4F56-A818-940DE9829BE5}" destId="{5D307573-F600-4D1A-B72A-492A550BF292}" srcOrd="5" destOrd="0" presId="urn:microsoft.com/office/officeart/2005/8/layout/funnel1"/>
    <dgm:cxn modelId="{C382B4FD-BABC-4150-896C-A2886118207E}" type="presParOf" srcId="{DD3F8C45-76BE-4F56-A818-940DE9829BE5}" destId="{DF8BAFE2-7F8E-49F5-BE18-19B632B1B733}" srcOrd="6" destOrd="0" presId="urn:microsoft.com/office/officeart/2005/8/layout/funnel1"/>
  </dgm:cxnLst>
  <dgm:bg>
    <a:solidFill>
      <a:schemeClr val="accent1">
        <a:lumMod val="60000"/>
        <a:lumOff val="40000"/>
      </a:schemeClr>
    </a:solidFill>
  </dgm:bg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E61779A-F1EA-40DC-B127-6146DA82C885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E3B549-DB06-4164-B249-ED2379911EB5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spc="0" dirty="0" smtClean="0"/>
            <a:t>вид</a:t>
          </a:r>
          <a:endParaRPr lang="ru-RU" sz="2000" b="1" spc="0" dirty="0"/>
        </a:p>
      </dgm:t>
    </dgm:pt>
    <dgm:pt modelId="{4391D3F6-0A84-416E-A85B-345C86D8713D}" type="parTrans" cxnId="{8D7F3745-7BA6-4628-B7D0-D54ECBA12CD1}">
      <dgm:prSet/>
      <dgm:spPr/>
      <dgm:t>
        <a:bodyPr/>
        <a:lstStyle/>
        <a:p>
          <a:endParaRPr lang="ru-RU" spc="0"/>
        </a:p>
      </dgm:t>
    </dgm:pt>
    <dgm:pt modelId="{29A45827-C210-4152-99E3-84E355FC1C9E}" type="sibTrans" cxnId="{8D7F3745-7BA6-4628-B7D0-D54ECBA12CD1}">
      <dgm:prSet/>
      <dgm:spPr/>
      <dgm:t>
        <a:bodyPr/>
        <a:lstStyle/>
        <a:p>
          <a:endParaRPr lang="ru-RU" spc="0"/>
        </a:p>
      </dgm:t>
    </dgm:pt>
    <dgm:pt modelId="{27A511E8-B87D-4E48-B045-7B59A7683A88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spc="0" dirty="0" smtClean="0"/>
            <a:t>популяция</a:t>
          </a:r>
          <a:endParaRPr lang="ru-RU" sz="2400" b="1" spc="0" dirty="0"/>
        </a:p>
      </dgm:t>
    </dgm:pt>
    <dgm:pt modelId="{E179AF28-12FB-41A1-A4C6-6C8D5567A527}" type="parTrans" cxnId="{92D99CFD-8A34-48B1-A7BD-F47E907BF086}">
      <dgm:prSet/>
      <dgm:spPr/>
      <dgm:t>
        <a:bodyPr/>
        <a:lstStyle/>
        <a:p>
          <a:endParaRPr lang="ru-RU" spc="0"/>
        </a:p>
      </dgm:t>
    </dgm:pt>
    <dgm:pt modelId="{F3419070-7B62-4CC5-9BC8-E32074F74403}" type="sibTrans" cxnId="{92D99CFD-8A34-48B1-A7BD-F47E907BF086}">
      <dgm:prSet/>
      <dgm:spPr/>
      <dgm:t>
        <a:bodyPr/>
        <a:lstStyle/>
        <a:p>
          <a:endParaRPr lang="ru-RU" spc="0"/>
        </a:p>
      </dgm:t>
    </dgm:pt>
    <dgm:pt modelId="{705ADE66-60C9-4415-AB50-E04BDE2506A3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1" spc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ареал</a:t>
          </a:r>
          <a:endParaRPr lang="ru-RU" sz="1800" b="1" i="1" spc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42848E-1719-4126-916A-BA978978E834}" type="parTrans" cxnId="{852E8347-48FC-4132-9B6B-772C40B915B8}">
      <dgm:prSet/>
      <dgm:spPr/>
      <dgm:t>
        <a:bodyPr/>
        <a:lstStyle/>
        <a:p>
          <a:endParaRPr lang="ru-RU" spc="0"/>
        </a:p>
      </dgm:t>
    </dgm:pt>
    <dgm:pt modelId="{E8C89CC6-203A-4957-A8F1-6C4C248F8E42}" type="sibTrans" cxnId="{852E8347-48FC-4132-9B6B-772C40B915B8}">
      <dgm:prSet/>
      <dgm:spPr/>
      <dgm:t>
        <a:bodyPr/>
        <a:lstStyle/>
        <a:p>
          <a:endParaRPr lang="ru-RU" spc="0"/>
        </a:p>
      </dgm:t>
    </dgm:pt>
    <dgm:pt modelId="{52382AA2-6C5E-4894-A71C-E42670B7179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i="1" spc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Часть ареала</a:t>
          </a:r>
          <a:endParaRPr lang="ru-RU" sz="2000" b="1" i="1" spc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7947CA-256A-47B4-9931-4C9E1C3316F6}" type="parTrans" cxnId="{D94017E0-5201-469F-AD6D-90DDE566DA13}">
      <dgm:prSet/>
      <dgm:spPr/>
      <dgm:t>
        <a:bodyPr/>
        <a:lstStyle/>
        <a:p>
          <a:endParaRPr lang="ru-RU" spc="0"/>
        </a:p>
      </dgm:t>
    </dgm:pt>
    <dgm:pt modelId="{BBE8FE5B-579B-4A3E-97D9-37AC09B6C885}" type="sibTrans" cxnId="{D94017E0-5201-469F-AD6D-90DDE566DA13}">
      <dgm:prSet/>
      <dgm:spPr/>
      <dgm:t>
        <a:bodyPr/>
        <a:lstStyle/>
        <a:p>
          <a:endParaRPr lang="ru-RU" spc="0"/>
        </a:p>
      </dgm:t>
    </dgm:pt>
    <dgm:pt modelId="{4BB0873C-3AEC-4A92-84A3-D5A49C30FAFD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2000" b="1" i="1" spc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местообитание</a:t>
          </a:r>
          <a:endParaRPr lang="ru-RU" sz="2000" b="1" i="1" spc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2D9C5D-DD37-4646-8BF0-04C5D6A2B2D2}" type="parTrans" cxnId="{20F9DF9B-CE58-4756-943D-33F137BB1DCC}">
      <dgm:prSet/>
      <dgm:spPr/>
      <dgm:t>
        <a:bodyPr/>
        <a:lstStyle/>
        <a:p>
          <a:endParaRPr lang="ru-RU" spc="0"/>
        </a:p>
      </dgm:t>
    </dgm:pt>
    <dgm:pt modelId="{74311A67-387B-478C-B0FD-7D1A4560CC38}" type="sibTrans" cxnId="{20F9DF9B-CE58-4756-943D-33F137BB1DCC}">
      <dgm:prSet/>
      <dgm:spPr/>
      <dgm:t>
        <a:bodyPr/>
        <a:lstStyle/>
        <a:p>
          <a:endParaRPr lang="ru-RU" spc="0"/>
        </a:p>
      </dgm:t>
    </dgm:pt>
    <dgm:pt modelId="{49699079-EAD8-420B-919D-E8E2C26C4BF1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pc="0" dirty="0" smtClean="0"/>
            <a:t>особь</a:t>
          </a:r>
          <a:endParaRPr lang="ru-RU" spc="0" dirty="0"/>
        </a:p>
      </dgm:t>
    </dgm:pt>
    <dgm:pt modelId="{BEBF56A3-6C08-47AF-89F0-050A6A094A7B}" type="parTrans" cxnId="{18E2FCA7-D54F-44FF-B538-BD157E87AC49}">
      <dgm:prSet/>
      <dgm:spPr/>
      <dgm:t>
        <a:bodyPr/>
        <a:lstStyle/>
        <a:p>
          <a:endParaRPr lang="ru-RU" spc="0"/>
        </a:p>
      </dgm:t>
    </dgm:pt>
    <dgm:pt modelId="{6A88DC8C-8B7D-44BA-9770-4A4E90512928}" type="sibTrans" cxnId="{18E2FCA7-D54F-44FF-B538-BD157E87AC49}">
      <dgm:prSet/>
      <dgm:spPr/>
      <dgm:t>
        <a:bodyPr/>
        <a:lstStyle/>
        <a:p>
          <a:endParaRPr lang="ru-RU" spc="0"/>
        </a:p>
      </dgm:t>
    </dgm:pt>
    <dgm:pt modelId="{D264BCF2-BA1A-41DA-A7A3-AE00E90FF174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pc="0" dirty="0" smtClean="0"/>
            <a:t>особь</a:t>
          </a:r>
          <a:endParaRPr lang="ru-RU" spc="0" dirty="0"/>
        </a:p>
      </dgm:t>
    </dgm:pt>
    <dgm:pt modelId="{544B94C7-1001-40E0-973D-69F5C86F99C1}" type="parTrans" cxnId="{0CAB2FAE-96FD-4679-87CC-DD69458C9362}">
      <dgm:prSet/>
      <dgm:spPr/>
      <dgm:t>
        <a:bodyPr/>
        <a:lstStyle/>
        <a:p>
          <a:endParaRPr lang="ru-RU" spc="0"/>
        </a:p>
      </dgm:t>
    </dgm:pt>
    <dgm:pt modelId="{4EE76F98-7632-4A72-8C61-3D4FF2D83A82}" type="sibTrans" cxnId="{0CAB2FAE-96FD-4679-87CC-DD69458C9362}">
      <dgm:prSet/>
      <dgm:spPr/>
      <dgm:t>
        <a:bodyPr/>
        <a:lstStyle/>
        <a:p>
          <a:endParaRPr lang="ru-RU" spc="0"/>
        </a:p>
      </dgm:t>
    </dgm:pt>
    <dgm:pt modelId="{431E3AEB-A828-416C-8982-CF70C39987F3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spc="0" dirty="0" smtClean="0"/>
            <a:t>подвид</a:t>
          </a:r>
          <a:endParaRPr lang="ru-RU" sz="2400" b="1" spc="0" dirty="0"/>
        </a:p>
      </dgm:t>
    </dgm:pt>
    <dgm:pt modelId="{B64A8657-B8B4-4A02-AB41-4A5669DB28B2}" type="sibTrans" cxnId="{095B24EF-53CB-4D50-806D-C21EB41C64C0}">
      <dgm:prSet/>
      <dgm:spPr/>
      <dgm:t>
        <a:bodyPr/>
        <a:lstStyle/>
        <a:p>
          <a:endParaRPr lang="ru-RU" spc="0"/>
        </a:p>
      </dgm:t>
    </dgm:pt>
    <dgm:pt modelId="{0FE5C4AF-AA23-43B4-8100-0282F4609785}" type="parTrans" cxnId="{095B24EF-53CB-4D50-806D-C21EB41C64C0}">
      <dgm:prSet/>
      <dgm:spPr/>
      <dgm:t>
        <a:bodyPr/>
        <a:lstStyle/>
        <a:p>
          <a:endParaRPr lang="ru-RU" spc="0"/>
        </a:p>
      </dgm:t>
    </dgm:pt>
    <dgm:pt modelId="{3DC470A0-2ABA-40DB-85A8-83ED06FE0F5C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spc="0" dirty="0" smtClean="0"/>
            <a:t>популяция</a:t>
          </a:r>
          <a:endParaRPr lang="ru-RU" sz="2400" b="1" spc="0" dirty="0"/>
        </a:p>
      </dgm:t>
    </dgm:pt>
    <dgm:pt modelId="{A2255FBC-A720-450B-8BC6-BE4B00CC13B1}" type="sibTrans" cxnId="{6CC1A27D-C2DB-4E2C-A97E-554A556F0386}">
      <dgm:prSet/>
      <dgm:spPr/>
      <dgm:t>
        <a:bodyPr/>
        <a:lstStyle/>
        <a:p>
          <a:endParaRPr lang="ru-RU" spc="0"/>
        </a:p>
      </dgm:t>
    </dgm:pt>
    <dgm:pt modelId="{5817E3C1-8854-4F80-8FA2-BBCFD8854215}" type="parTrans" cxnId="{6CC1A27D-C2DB-4E2C-A97E-554A556F0386}">
      <dgm:prSet/>
      <dgm:spPr/>
      <dgm:t>
        <a:bodyPr/>
        <a:lstStyle/>
        <a:p>
          <a:endParaRPr lang="ru-RU" spc="0"/>
        </a:p>
      </dgm:t>
    </dgm:pt>
    <dgm:pt modelId="{E8D320E5-5F53-449D-B360-9039C9093C6C}" type="pres">
      <dgm:prSet presAssocID="{EE61779A-F1EA-40DC-B127-6146DA82C88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133F64-0F50-45EB-ACAC-D6738823C99C}" type="pres">
      <dgm:prSet presAssocID="{EE61779A-F1EA-40DC-B127-6146DA82C885}" presName="hierFlow" presStyleCnt="0"/>
      <dgm:spPr/>
    </dgm:pt>
    <dgm:pt modelId="{D3DFCF00-85FC-40E5-B4AE-5AA1BF1C66CD}" type="pres">
      <dgm:prSet presAssocID="{EE61779A-F1EA-40DC-B127-6146DA82C885}" presName="firstBuf" presStyleCnt="0"/>
      <dgm:spPr/>
    </dgm:pt>
    <dgm:pt modelId="{82B78C3E-443C-445A-AE84-C7148D6BF3BA}" type="pres">
      <dgm:prSet presAssocID="{EE61779A-F1EA-40DC-B127-6146DA82C88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973D7FD-131C-4E73-B4E0-2A1801C4CFC4}" type="pres">
      <dgm:prSet presAssocID="{F5E3B549-DB06-4164-B249-ED2379911EB5}" presName="Name14" presStyleCnt="0"/>
      <dgm:spPr/>
    </dgm:pt>
    <dgm:pt modelId="{CE1D19CE-2D59-4F0C-BA86-BF02F5044014}" type="pres">
      <dgm:prSet presAssocID="{F5E3B549-DB06-4164-B249-ED2379911EB5}" presName="level1Shape" presStyleLbl="node0" presStyleIdx="0" presStyleCnt="1" custScaleX="388157" custScaleY="1264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1C75F1-101E-4657-81E4-0A49AC07EF7D}" type="pres">
      <dgm:prSet presAssocID="{F5E3B549-DB06-4164-B249-ED2379911EB5}" presName="hierChild2" presStyleCnt="0"/>
      <dgm:spPr/>
    </dgm:pt>
    <dgm:pt modelId="{BF106D58-F097-4D09-8341-13ADD976C22F}" type="pres">
      <dgm:prSet presAssocID="{0FE5C4AF-AA23-43B4-8100-0282F4609785}" presName="Name19" presStyleLbl="parChTrans1D2" presStyleIdx="0" presStyleCnt="1"/>
      <dgm:spPr/>
      <dgm:t>
        <a:bodyPr/>
        <a:lstStyle/>
        <a:p>
          <a:endParaRPr lang="ru-RU"/>
        </a:p>
      </dgm:t>
    </dgm:pt>
    <dgm:pt modelId="{2A4FCBA7-7878-4A19-A608-4F5A201A1D24}" type="pres">
      <dgm:prSet presAssocID="{431E3AEB-A828-416C-8982-CF70C39987F3}" presName="Name21" presStyleCnt="0"/>
      <dgm:spPr/>
    </dgm:pt>
    <dgm:pt modelId="{EE6A8214-0BE9-4A43-9894-9548B262F305}" type="pres">
      <dgm:prSet presAssocID="{431E3AEB-A828-416C-8982-CF70C39987F3}" presName="level2Shape" presStyleLbl="node2" presStyleIdx="0" presStyleCnt="1" custScaleX="442346" custScaleY="120120" custLinFactNeighborX="266" custLinFactNeighborY="12793"/>
      <dgm:spPr/>
      <dgm:t>
        <a:bodyPr/>
        <a:lstStyle/>
        <a:p>
          <a:endParaRPr lang="ru-RU"/>
        </a:p>
      </dgm:t>
    </dgm:pt>
    <dgm:pt modelId="{5EE4AE2C-5121-4D4F-B2D4-925940A4DBF1}" type="pres">
      <dgm:prSet presAssocID="{431E3AEB-A828-416C-8982-CF70C39987F3}" presName="hierChild3" presStyleCnt="0"/>
      <dgm:spPr/>
    </dgm:pt>
    <dgm:pt modelId="{EBDD3E7F-5CFC-4C5A-9F6F-E13B4FB35250}" type="pres">
      <dgm:prSet presAssocID="{E179AF28-12FB-41A1-A4C6-6C8D5567A527}" presName="Name19" presStyleLbl="parChTrans1D3" presStyleIdx="0" presStyleCnt="2"/>
      <dgm:spPr/>
      <dgm:t>
        <a:bodyPr/>
        <a:lstStyle/>
        <a:p>
          <a:endParaRPr lang="ru-RU"/>
        </a:p>
      </dgm:t>
    </dgm:pt>
    <dgm:pt modelId="{9EFC3B6A-C740-41E5-B1F7-9F72159A793D}" type="pres">
      <dgm:prSet presAssocID="{27A511E8-B87D-4E48-B045-7B59A7683A88}" presName="Name21" presStyleCnt="0"/>
      <dgm:spPr/>
    </dgm:pt>
    <dgm:pt modelId="{2A990BA1-CEEF-42E7-BB03-A728216B34C3}" type="pres">
      <dgm:prSet presAssocID="{27A511E8-B87D-4E48-B045-7B59A7683A88}" presName="level2Shape" presStyleLbl="node3" presStyleIdx="0" presStyleCnt="2" custScaleX="467763" custScaleY="249627" custLinFactX="-100000" custLinFactNeighborX="-182349" custLinFactNeighborY="98948"/>
      <dgm:spPr/>
      <dgm:t>
        <a:bodyPr/>
        <a:lstStyle/>
        <a:p>
          <a:endParaRPr lang="ru-RU"/>
        </a:p>
      </dgm:t>
    </dgm:pt>
    <dgm:pt modelId="{B182CE74-47D9-4976-B16A-CCE40DA184EF}" type="pres">
      <dgm:prSet presAssocID="{27A511E8-B87D-4E48-B045-7B59A7683A88}" presName="hierChild3" presStyleCnt="0"/>
      <dgm:spPr/>
    </dgm:pt>
    <dgm:pt modelId="{586A72D5-9481-4BAB-AFA9-BC4C325F472A}" type="pres">
      <dgm:prSet presAssocID="{BEBF56A3-6C08-47AF-89F0-050A6A094A7B}" presName="Name19" presStyleLbl="parChTrans1D4" presStyleIdx="0" presStyleCnt="2"/>
      <dgm:spPr/>
      <dgm:t>
        <a:bodyPr/>
        <a:lstStyle/>
        <a:p>
          <a:endParaRPr lang="ru-RU"/>
        </a:p>
      </dgm:t>
    </dgm:pt>
    <dgm:pt modelId="{FE24225E-61A6-447A-B7F7-0294503F71EC}" type="pres">
      <dgm:prSet presAssocID="{49699079-EAD8-420B-919D-E8E2C26C4BF1}" presName="Name21" presStyleCnt="0"/>
      <dgm:spPr/>
    </dgm:pt>
    <dgm:pt modelId="{53FD2E4B-3DCA-41FA-880D-281D61DC738E}" type="pres">
      <dgm:prSet presAssocID="{49699079-EAD8-420B-919D-E8E2C26C4BF1}" presName="level2Shape" presStyleLbl="node4" presStyleIdx="0" presStyleCnt="2" custScaleX="459325" custScaleY="392903" custLinFactY="187081" custLinFactNeighborX="-43528" custLinFactNeighborY="200000"/>
      <dgm:spPr/>
      <dgm:t>
        <a:bodyPr/>
        <a:lstStyle/>
        <a:p>
          <a:endParaRPr lang="ru-RU"/>
        </a:p>
      </dgm:t>
    </dgm:pt>
    <dgm:pt modelId="{C2CF8094-FD2B-45FD-A21E-8030E0DB9DB6}" type="pres">
      <dgm:prSet presAssocID="{49699079-EAD8-420B-919D-E8E2C26C4BF1}" presName="hierChild3" presStyleCnt="0"/>
      <dgm:spPr/>
    </dgm:pt>
    <dgm:pt modelId="{7F9044C7-564C-41AC-9565-A13D508CD3D1}" type="pres">
      <dgm:prSet presAssocID="{544B94C7-1001-40E0-973D-69F5C86F99C1}" presName="Name19" presStyleLbl="parChTrans1D4" presStyleIdx="1" presStyleCnt="2"/>
      <dgm:spPr/>
      <dgm:t>
        <a:bodyPr/>
        <a:lstStyle/>
        <a:p>
          <a:endParaRPr lang="ru-RU"/>
        </a:p>
      </dgm:t>
    </dgm:pt>
    <dgm:pt modelId="{16792BD9-47B1-4563-8673-57F21E34C0AC}" type="pres">
      <dgm:prSet presAssocID="{D264BCF2-BA1A-41DA-A7A3-AE00E90FF174}" presName="Name21" presStyleCnt="0"/>
      <dgm:spPr/>
    </dgm:pt>
    <dgm:pt modelId="{77F9C25F-042C-49F1-A671-69E4C77FFC5D}" type="pres">
      <dgm:prSet presAssocID="{D264BCF2-BA1A-41DA-A7A3-AE00E90FF174}" presName="level2Shape" presStyleLbl="node4" presStyleIdx="1" presStyleCnt="2" custScaleX="511578" custScaleY="385199" custLinFactY="165042" custLinFactNeighborX="54846" custLinFactNeighborY="200000"/>
      <dgm:spPr/>
      <dgm:t>
        <a:bodyPr/>
        <a:lstStyle/>
        <a:p>
          <a:endParaRPr lang="ru-RU"/>
        </a:p>
      </dgm:t>
    </dgm:pt>
    <dgm:pt modelId="{87BC5402-1E3E-4878-B88B-6D3CE118173A}" type="pres">
      <dgm:prSet presAssocID="{D264BCF2-BA1A-41DA-A7A3-AE00E90FF174}" presName="hierChild3" presStyleCnt="0"/>
      <dgm:spPr/>
    </dgm:pt>
    <dgm:pt modelId="{A4F15049-5E78-41BB-9801-16E8067D91A3}" type="pres">
      <dgm:prSet presAssocID="{5817E3C1-8854-4F80-8FA2-BBCFD8854215}" presName="Name19" presStyleLbl="parChTrans1D3" presStyleIdx="1" presStyleCnt="2"/>
      <dgm:spPr/>
      <dgm:t>
        <a:bodyPr/>
        <a:lstStyle/>
        <a:p>
          <a:endParaRPr lang="ru-RU"/>
        </a:p>
      </dgm:t>
    </dgm:pt>
    <dgm:pt modelId="{CB261937-BE6B-4782-937A-5500E5BEB72B}" type="pres">
      <dgm:prSet presAssocID="{3DC470A0-2ABA-40DB-85A8-83ED06FE0F5C}" presName="Name21" presStyleCnt="0"/>
      <dgm:spPr/>
    </dgm:pt>
    <dgm:pt modelId="{AF084480-F587-460E-B55E-34F441E7D9E0}" type="pres">
      <dgm:prSet presAssocID="{3DC470A0-2ABA-40DB-85A8-83ED06FE0F5C}" presName="level2Shape" presStyleLbl="node3" presStyleIdx="1" presStyleCnt="2" custScaleX="386537" custScaleY="221647" custLinFactY="90508" custLinFactNeighborX="-35216" custLinFactNeighborY="100000"/>
      <dgm:spPr/>
      <dgm:t>
        <a:bodyPr/>
        <a:lstStyle/>
        <a:p>
          <a:endParaRPr lang="ru-RU"/>
        </a:p>
      </dgm:t>
    </dgm:pt>
    <dgm:pt modelId="{FDB091D3-8D48-485B-A82A-2EF4BF09966F}" type="pres">
      <dgm:prSet presAssocID="{3DC470A0-2ABA-40DB-85A8-83ED06FE0F5C}" presName="hierChild3" presStyleCnt="0"/>
      <dgm:spPr/>
    </dgm:pt>
    <dgm:pt modelId="{B4BA109E-2E41-4C1E-8CFE-64212125DF0B}" type="pres">
      <dgm:prSet presAssocID="{EE61779A-F1EA-40DC-B127-6146DA82C885}" presName="bgShapesFlow" presStyleCnt="0"/>
      <dgm:spPr/>
    </dgm:pt>
    <dgm:pt modelId="{1767CBF1-418A-47D0-9105-D9B5D3BA8522}" type="pres">
      <dgm:prSet presAssocID="{705ADE66-60C9-4415-AB50-E04BDE2506A3}" presName="rectComp" presStyleCnt="0"/>
      <dgm:spPr/>
    </dgm:pt>
    <dgm:pt modelId="{7AE82097-FFD7-4A0F-B685-CA7CAE96F7CE}" type="pres">
      <dgm:prSet presAssocID="{705ADE66-60C9-4415-AB50-E04BDE2506A3}" presName="bgRect" presStyleLbl="bgShp" presStyleIdx="0" presStyleCnt="3" custScaleY="287286"/>
      <dgm:spPr/>
      <dgm:t>
        <a:bodyPr/>
        <a:lstStyle/>
        <a:p>
          <a:endParaRPr lang="ru-RU"/>
        </a:p>
      </dgm:t>
    </dgm:pt>
    <dgm:pt modelId="{A8D9AFF3-FA22-4F09-A657-82684B83716A}" type="pres">
      <dgm:prSet presAssocID="{705ADE66-60C9-4415-AB50-E04BDE2506A3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7C482C-2B6C-47EE-9F43-40F2160588F1}" type="pres">
      <dgm:prSet presAssocID="{705ADE66-60C9-4415-AB50-E04BDE2506A3}" presName="spComp" presStyleCnt="0"/>
      <dgm:spPr/>
    </dgm:pt>
    <dgm:pt modelId="{33F504B1-9CC8-4351-AD8F-0B7CADA1AF8B}" type="pres">
      <dgm:prSet presAssocID="{705ADE66-60C9-4415-AB50-E04BDE2506A3}" presName="vSp" presStyleCnt="0"/>
      <dgm:spPr/>
    </dgm:pt>
    <dgm:pt modelId="{D53B424F-CBB5-4E44-B26C-56155E38D79E}" type="pres">
      <dgm:prSet presAssocID="{52382AA2-6C5E-4894-A71C-E42670B71796}" presName="rectComp" presStyleCnt="0"/>
      <dgm:spPr/>
    </dgm:pt>
    <dgm:pt modelId="{BC045E29-1D36-4107-B2CC-94CB65ADFD32}" type="pres">
      <dgm:prSet presAssocID="{52382AA2-6C5E-4894-A71C-E42670B71796}" presName="bgRect" presStyleLbl="bgShp" presStyleIdx="1" presStyleCnt="3" custScaleY="427343" custLinFactNeighborX="-1216" custLinFactNeighborY="-3880"/>
      <dgm:spPr/>
      <dgm:t>
        <a:bodyPr/>
        <a:lstStyle/>
        <a:p>
          <a:endParaRPr lang="ru-RU"/>
        </a:p>
      </dgm:t>
    </dgm:pt>
    <dgm:pt modelId="{A9F435D5-FD41-4BC4-9CDC-E6E0F27ADCFF}" type="pres">
      <dgm:prSet presAssocID="{52382AA2-6C5E-4894-A71C-E42670B71796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98F157-04F0-42F2-8BCC-CC6CAACCDA56}" type="pres">
      <dgm:prSet presAssocID="{52382AA2-6C5E-4894-A71C-E42670B71796}" presName="spComp" presStyleCnt="0"/>
      <dgm:spPr/>
    </dgm:pt>
    <dgm:pt modelId="{9A398E83-EDD0-436A-8B57-643689175DB1}" type="pres">
      <dgm:prSet presAssocID="{52382AA2-6C5E-4894-A71C-E42670B71796}" presName="vSp" presStyleCnt="0"/>
      <dgm:spPr/>
    </dgm:pt>
    <dgm:pt modelId="{96FD59EC-573E-4670-A475-E4C21B7F5F15}" type="pres">
      <dgm:prSet presAssocID="{4BB0873C-3AEC-4A92-84A3-D5A49C30FAFD}" presName="rectComp" presStyleCnt="0"/>
      <dgm:spPr/>
    </dgm:pt>
    <dgm:pt modelId="{F829E29C-3A4D-4409-A264-6F348B60D613}" type="pres">
      <dgm:prSet presAssocID="{4BB0873C-3AEC-4A92-84A3-D5A49C30FAFD}" presName="bgRect" presStyleLbl="bgShp" presStyleIdx="2" presStyleCnt="3" custScaleY="505790" custLinFactNeighborX="-348" custLinFactNeighborY="-15752"/>
      <dgm:spPr/>
      <dgm:t>
        <a:bodyPr/>
        <a:lstStyle/>
        <a:p>
          <a:endParaRPr lang="ru-RU"/>
        </a:p>
      </dgm:t>
    </dgm:pt>
    <dgm:pt modelId="{F138E05B-018C-49EA-A490-74CAC2595003}" type="pres">
      <dgm:prSet presAssocID="{4BB0873C-3AEC-4A92-84A3-D5A49C30FAFD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2E8347-48FC-4132-9B6B-772C40B915B8}" srcId="{EE61779A-F1EA-40DC-B127-6146DA82C885}" destId="{705ADE66-60C9-4415-AB50-E04BDE2506A3}" srcOrd="1" destOrd="0" parTransId="{2842848E-1719-4126-916A-BA978978E834}" sibTransId="{E8C89CC6-203A-4957-A8F1-6C4C248F8E42}"/>
    <dgm:cxn modelId="{7FC4180C-A6A4-467A-8347-35518AFB7D79}" type="presOf" srcId="{431E3AEB-A828-416C-8982-CF70C39987F3}" destId="{EE6A8214-0BE9-4A43-9894-9548B262F305}" srcOrd="0" destOrd="0" presId="urn:microsoft.com/office/officeart/2005/8/layout/hierarchy6"/>
    <dgm:cxn modelId="{6BC5E369-97E6-4B8B-A8A4-35670C9A0D27}" type="presOf" srcId="{705ADE66-60C9-4415-AB50-E04BDE2506A3}" destId="{7AE82097-FFD7-4A0F-B685-CA7CAE96F7CE}" srcOrd="0" destOrd="0" presId="urn:microsoft.com/office/officeart/2005/8/layout/hierarchy6"/>
    <dgm:cxn modelId="{18E2FCA7-D54F-44FF-B538-BD157E87AC49}" srcId="{27A511E8-B87D-4E48-B045-7B59A7683A88}" destId="{49699079-EAD8-420B-919D-E8E2C26C4BF1}" srcOrd="0" destOrd="0" parTransId="{BEBF56A3-6C08-47AF-89F0-050A6A094A7B}" sibTransId="{6A88DC8C-8B7D-44BA-9770-4A4E90512928}"/>
    <dgm:cxn modelId="{6CC1A27D-C2DB-4E2C-A97E-554A556F0386}" srcId="{431E3AEB-A828-416C-8982-CF70C39987F3}" destId="{3DC470A0-2ABA-40DB-85A8-83ED06FE0F5C}" srcOrd="1" destOrd="0" parTransId="{5817E3C1-8854-4F80-8FA2-BBCFD8854215}" sibTransId="{A2255FBC-A720-450B-8BC6-BE4B00CC13B1}"/>
    <dgm:cxn modelId="{D94017E0-5201-469F-AD6D-90DDE566DA13}" srcId="{EE61779A-F1EA-40DC-B127-6146DA82C885}" destId="{52382AA2-6C5E-4894-A71C-E42670B71796}" srcOrd="2" destOrd="0" parTransId="{407947CA-256A-47B4-9931-4C9E1C3316F6}" sibTransId="{BBE8FE5B-579B-4A3E-97D9-37AC09B6C885}"/>
    <dgm:cxn modelId="{92D99CFD-8A34-48B1-A7BD-F47E907BF086}" srcId="{431E3AEB-A828-416C-8982-CF70C39987F3}" destId="{27A511E8-B87D-4E48-B045-7B59A7683A88}" srcOrd="0" destOrd="0" parTransId="{E179AF28-12FB-41A1-A4C6-6C8D5567A527}" sibTransId="{F3419070-7B62-4CC5-9BC8-E32074F74403}"/>
    <dgm:cxn modelId="{3363D27E-D849-4B37-AF31-CDCDF41EEF3B}" type="presOf" srcId="{49699079-EAD8-420B-919D-E8E2C26C4BF1}" destId="{53FD2E4B-3DCA-41FA-880D-281D61DC738E}" srcOrd="0" destOrd="0" presId="urn:microsoft.com/office/officeart/2005/8/layout/hierarchy6"/>
    <dgm:cxn modelId="{8D7F3745-7BA6-4628-B7D0-D54ECBA12CD1}" srcId="{EE61779A-F1EA-40DC-B127-6146DA82C885}" destId="{F5E3B549-DB06-4164-B249-ED2379911EB5}" srcOrd="0" destOrd="0" parTransId="{4391D3F6-0A84-416E-A85B-345C86D8713D}" sibTransId="{29A45827-C210-4152-99E3-84E355FC1C9E}"/>
    <dgm:cxn modelId="{06DDCAF4-EDF9-4567-8965-36492C943BB5}" type="presOf" srcId="{27A511E8-B87D-4E48-B045-7B59A7683A88}" destId="{2A990BA1-CEEF-42E7-BB03-A728216B34C3}" srcOrd="0" destOrd="0" presId="urn:microsoft.com/office/officeart/2005/8/layout/hierarchy6"/>
    <dgm:cxn modelId="{DC6526DE-5EB0-4B68-88AC-36D8BEE4E491}" type="presOf" srcId="{EE61779A-F1EA-40DC-B127-6146DA82C885}" destId="{E8D320E5-5F53-449D-B360-9039C9093C6C}" srcOrd="0" destOrd="0" presId="urn:microsoft.com/office/officeart/2005/8/layout/hierarchy6"/>
    <dgm:cxn modelId="{430DBB4F-4BCA-4831-BDD7-9C81CC603186}" type="presOf" srcId="{705ADE66-60C9-4415-AB50-E04BDE2506A3}" destId="{A8D9AFF3-FA22-4F09-A657-82684B83716A}" srcOrd="1" destOrd="0" presId="urn:microsoft.com/office/officeart/2005/8/layout/hierarchy6"/>
    <dgm:cxn modelId="{A97D34E1-E371-4163-BA14-1E0536F13159}" type="presOf" srcId="{544B94C7-1001-40E0-973D-69F5C86F99C1}" destId="{7F9044C7-564C-41AC-9565-A13D508CD3D1}" srcOrd="0" destOrd="0" presId="urn:microsoft.com/office/officeart/2005/8/layout/hierarchy6"/>
    <dgm:cxn modelId="{0E8E2790-826F-47B6-95E9-38A0A21100F6}" type="presOf" srcId="{5817E3C1-8854-4F80-8FA2-BBCFD8854215}" destId="{A4F15049-5E78-41BB-9801-16E8067D91A3}" srcOrd="0" destOrd="0" presId="urn:microsoft.com/office/officeart/2005/8/layout/hierarchy6"/>
    <dgm:cxn modelId="{4426CC9D-280C-4354-B749-411452DA0521}" type="presOf" srcId="{4BB0873C-3AEC-4A92-84A3-D5A49C30FAFD}" destId="{F829E29C-3A4D-4409-A264-6F348B60D613}" srcOrd="0" destOrd="0" presId="urn:microsoft.com/office/officeart/2005/8/layout/hierarchy6"/>
    <dgm:cxn modelId="{261431B0-66F7-40AC-9976-5EB8467FAC4C}" type="presOf" srcId="{52382AA2-6C5E-4894-A71C-E42670B71796}" destId="{BC045E29-1D36-4107-B2CC-94CB65ADFD32}" srcOrd="0" destOrd="0" presId="urn:microsoft.com/office/officeart/2005/8/layout/hierarchy6"/>
    <dgm:cxn modelId="{CBBDA341-82FB-4DE3-BB40-06555DDD5405}" type="presOf" srcId="{D264BCF2-BA1A-41DA-A7A3-AE00E90FF174}" destId="{77F9C25F-042C-49F1-A671-69E4C77FFC5D}" srcOrd="0" destOrd="0" presId="urn:microsoft.com/office/officeart/2005/8/layout/hierarchy6"/>
    <dgm:cxn modelId="{592D511F-0A10-4A8E-B9A6-36D20BF16A94}" type="presOf" srcId="{52382AA2-6C5E-4894-A71C-E42670B71796}" destId="{A9F435D5-FD41-4BC4-9CDC-E6E0F27ADCFF}" srcOrd="1" destOrd="0" presId="urn:microsoft.com/office/officeart/2005/8/layout/hierarchy6"/>
    <dgm:cxn modelId="{BFB64D20-89A9-4200-9695-FE463B2CD4F1}" type="presOf" srcId="{E179AF28-12FB-41A1-A4C6-6C8D5567A527}" destId="{EBDD3E7F-5CFC-4C5A-9F6F-E13B4FB35250}" srcOrd="0" destOrd="0" presId="urn:microsoft.com/office/officeart/2005/8/layout/hierarchy6"/>
    <dgm:cxn modelId="{20F9DF9B-CE58-4756-943D-33F137BB1DCC}" srcId="{EE61779A-F1EA-40DC-B127-6146DA82C885}" destId="{4BB0873C-3AEC-4A92-84A3-D5A49C30FAFD}" srcOrd="3" destOrd="0" parTransId="{602D9C5D-DD37-4646-8BF0-04C5D6A2B2D2}" sibTransId="{74311A67-387B-478C-B0FD-7D1A4560CC38}"/>
    <dgm:cxn modelId="{0CAB2FAE-96FD-4679-87CC-DD69458C9362}" srcId="{27A511E8-B87D-4E48-B045-7B59A7683A88}" destId="{D264BCF2-BA1A-41DA-A7A3-AE00E90FF174}" srcOrd="1" destOrd="0" parTransId="{544B94C7-1001-40E0-973D-69F5C86F99C1}" sibTransId="{4EE76F98-7632-4A72-8C61-3D4FF2D83A82}"/>
    <dgm:cxn modelId="{3FCE2184-5EEB-4241-9ABC-6E02F0821708}" type="presOf" srcId="{4BB0873C-3AEC-4A92-84A3-D5A49C30FAFD}" destId="{F138E05B-018C-49EA-A490-74CAC2595003}" srcOrd="1" destOrd="0" presId="urn:microsoft.com/office/officeart/2005/8/layout/hierarchy6"/>
    <dgm:cxn modelId="{835763D2-CF09-4036-BC4E-A9B60BAAEBF4}" type="presOf" srcId="{BEBF56A3-6C08-47AF-89F0-050A6A094A7B}" destId="{586A72D5-9481-4BAB-AFA9-BC4C325F472A}" srcOrd="0" destOrd="0" presId="urn:microsoft.com/office/officeart/2005/8/layout/hierarchy6"/>
    <dgm:cxn modelId="{15408E99-28F6-45EC-A33B-3A8849CA8B96}" type="presOf" srcId="{3DC470A0-2ABA-40DB-85A8-83ED06FE0F5C}" destId="{AF084480-F587-460E-B55E-34F441E7D9E0}" srcOrd="0" destOrd="0" presId="urn:microsoft.com/office/officeart/2005/8/layout/hierarchy6"/>
    <dgm:cxn modelId="{43669F1D-41ED-4557-8E3E-445FF64167F3}" type="presOf" srcId="{F5E3B549-DB06-4164-B249-ED2379911EB5}" destId="{CE1D19CE-2D59-4F0C-BA86-BF02F5044014}" srcOrd="0" destOrd="0" presId="urn:microsoft.com/office/officeart/2005/8/layout/hierarchy6"/>
    <dgm:cxn modelId="{0E1F62F7-808C-4C60-96BF-E0C2F556AD23}" type="presOf" srcId="{0FE5C4AF-AA23-43B4-8100-0282F4609785}" destId="{BF106D58-F097-4D09-8341-13ADD976C22F}" srcOrd="0" destOrd="0" presId="urn:microsoft.com/office/officeart/2005/8/layout/hierarchy6"/>
    <dgm:cxn modelId="{095B24EF-53CB-4D50-806D-C21EB41C64C0}" srcId="{F5E3B549-DB06-4164-B249-ED2379911EB5}" destId="{431E3AEB-A828-416C-8982-CF70C39987F3}" srcOrd="0" destOrd="0" parTransId="{0FE5C4AF-AA23-43B4-8100-0282F4609785}" sibTransId="{B64A8657-B8B4-4A02-AB41-4A5669DB28B2}"/>
    <dgm:cxn modelId="{E589CF7B-9B0F-4DF8-BD56-51A152D3C403}" type="presParOf" srcId="{E8D320E5-5F53-449D-B360-9039C9093C6C}" destId="{AC133F64-0F50-45EB-ACAC-D6738823C99C}" srcOrd="0" destOrd="0" presId="urn:microsoft.com/office/officeart/2005/8/layout/hierarchy6"/>
    <dgm:cxn modelId="{8BBE4441-334D-4BC4-B3D1-00BC61E581E1}" type="presParOf" srcId="{AC133F64-0F50-45EB-ACAC-D6738823C99C}" destId="{D3DFCF00-85FC-40E5-B4AE-5AA1BF1C66CD}" srcOrd="0" destOrd="0" presId="urn:microsoft.com/office/officeart/2005/8/layout/hierarchy6"/>
    <dgm:cxn modelId="{B8A53AC7-3AB2-4342-BD18-34A76BF99F28}" type="presParOf" srcId="{AC133F64-0F50-45EB-ACAC-D6738823C99C}" destId="{82B78C3E-443C-445A-AE84-C7148D6BF3BA}" srcOrd="1" destOrd="0" presId="urn:microsoft.com/office/officeart/2005/8/layout/hierarchy6"/>
    <dgm:cxn modelId="{419C9575-F318-4B0E-9409-03FE19574703}" type="presParOf" srcId="{82B78C3E-443C-445A-AE84-C7148D6BF3BA}" destId="{6973D7FD-131C-4E73-B4E0-2A1801C4CFC4}" srcOrd="0" destOrd="0" presId="urn:microsoft.com/office/officeart/2005/8/layout/hierarchy6"/>
    <dgm:cxn modelId="{A1BED72C-0A57-4314-8984-5317AB7F0BD7}" type="presParOf" srcId="{6973D7FD-131C-4E73-B4E0-2A1801C4CFC4}" destId="{CE1D19CE-2D59-4F0C-BA86-BF02F5044014}" srcOrd="0" destOrd="0" presId="urn:microsoft.com/office/officeart/2005/8/layout/hierarchy6"/>
    <dgm:cxn modelId="{9600DB88-5AC0-4310-803E-7949CE3B8A4B}" type="presParOf" srcId="{6973D7FD-131C-4E73-B4E0-2A1801C4CFC4}" destId="{D41C75F1-101E-4657-81E4-0A49AC07EF7D}" srcOrd="1" destOrd="0" presId="urn:microsoft.com/office/officeart/2005/8/layout/hierarchy6"/>
    <dgm:cxn modelId="{42F19185-1E52-45E2-A291-3038662B8C79}" type="presParOf" srcId="{D41C75F1-101E-4657-81E4-0A49AC07EF7D}" destId="{BF106D58-F097-4D09-8341-13ADD976C22F}" srcOrd="0" destOrd="0" presId="urn:microsoft.com/office/officeart/2005/8/layout/hierarchy6"/>
    <dgm:cxn modelId="{3BD1AF56-DCA9-4054-9A6F-E3A25031BBCB}" type="presParOf" srcId="{D41C75F1-101E-4657-81E4-0A49AC07EF7D}" destId="{2A4FCBA7-7878-4A19-A608-4F5A201A1D24}" srcOrd="1" destOrd="0" presId="urn:microsoft.com/office/officeart/2005/8/layout/hierarchy6"/>
    <dgm:cxn modelId="{EC034A96-BD3C-4F63-8D8D-DCA3263CCFE0}" type="presParOf" srcId="{2A4FCBA7-7878-4A19-A608-4F5A201A1D24}" destId="{EE6A8214-0BE9-4A43-9894-9548B262F305}" srcOrd="0" destOrd="0" presId="urn:microsoft.com/office/officeart/2005/8/layout/hierarchy6"/>
    <dgm:cxn modelId="{C7DC0035-BACA-4AC3-A0E0-AC2727D00B68}" type="presParOf" srcId="{2A4FCBA7-7878-4A19-A608-4F5A201A1D24}" destId="{5EE4AE2C-5121-4D4F-B2D4-925940A4DBF1}" srcOrd="1" destOrd="0" presId="urn:microsoft.com/office/officeart/2005/8/layout/hierarchy6"/>
    <dgm:cxn modelId="{C952552E-0892-415C-A971-BF7F6F676D63}" type="presParOf" srcId="{5EE4AE2C-5121-4D4F-B2D4-925940A4DBF1}" destId="{EBDD3E7F-5CFC-4C5A-9F6F-E13B4FB35250}" srcOrd="0" destOrd="0" presId="urn:microsoft.com/office/officeart/2005/8/layout/hierarchy6"/>
    <dgm:cxn modelId="{A86F312C-8BB6-435F-B474-D4C5CE287807}" type="presParOf" srcId="{5EE4AE2C-5121-4D4F-B2D4-925940A4DBF1}" destId="{9EFC3B6A-C740-41E5-B1F7-9F72159A793D}" srcOrd="1" destOrd="0" presId="urn:microsoft.com/office/officeart/2005/8/layout/hierarchy6"/>
    <dgm:cxn modelId="{8EE23971-86FD-432A-8BC6-6A9668AFF7BD}" type="presParOf" srcId="{9EFC3B6A-C740-41E5-B1F7-9F72159A793D}" destId="{2A990BA1-CEEF-42E7-BB03-A728216B34C3}" srcOrd="0" destOrd="0" presId="urn:microsoft.com/office/officeart/2005/8/layout/hierarchy6"/>
    <dgm:cxn modelId="{A3C23512-4BEF-43B6-BE1C-9CB2268414B0}" type="presParOf" srcId="{9EFC3B6A-C740-41E5-B1F7-9F72159A793D}" destId="{B182CE74-47D9-4976-B16A-CCE40DA184EF}" srcOrd="1" destOrd="0" presId="urn:microsoft.com/office/officeart/2005/8/layout/hierarchy6"/>
    <dgm:cxn modelId="{2CEB968C-BAEC-4E8D-A5AE-2FFDF3F1A56F}" type="presParOf" srcId="{B182CE74-47D9-4976-B16A-CCE40DA184EF}" destId="{586A72D5-9481-4BAB-AFA9-BC4C325F472A}" srcOrd="0" destOrd="0" presId="urn:microsoft.com/office/officeart/2005/8/layout/hierarchy6"/>
    <dgm:cxn modelId="{21870B85-A339-44E2-8BA3-2F0C3A4E418A}" type="presParOf" srcId="{B182CE74-47D9-4976-B16A-CCE40DA184EF}" destId="{FE24225E-61A6-447A-B7F7-0294503F71EC}" srcOrd="1" destOrd="0" presId="urn:microsoft.com/office/officeart/2005/8/layout/hierarchy6"/>
    <dgm:cxn modelId="{78933E53-E096-4A3A-87BD-4F83CA17B5C8}" type="presParOf" srcId="{FE24225E-61A6-447A-B7F7-0294503F71EC}" destId="{53FD2E4B-3DCA-41FA-880D-281D61DC738E}" srcOrd="0" destOrd="0" presId="urn:microsoft.com/office/officeart/2005/8/layout/hierarchy6"/>
    <dgm:cxn modelId="{4EA3C444-F1A8-47E3-AC11-E8DC03310642}" type="presParOf" srcId="{FE24225E-61A6-447A-B7F7-0294503F71EC}" destId="{C2CF8094-FD2B-45FD-A21E-8030E0DB9DB6}" srcOrd="1" destOrd="0" presId="urn:microsoft.com/office/officeart/2005/8/layout/hierarchy6"/>
    <dgm:cxn modelId="{E8B5A4F4-32A8-4205-8BB9-8C86A16F7C88}" type="presParOf" srcId="{B182CE74-47D9-4976-B16A-CCE40DA184EF}" destId="{7F9044C7-564C-41AC-9565-A13D508CD3D1}" srcOrd="2" destOrd="0" presId="urn:microsoft.com/office/officeart/2005/8/layout/hierarchy6"/>
    <dgm:cxn modelId="{8E86279C-CD7F-47ED-83E8-FB92FCA5FCD7}" type="presParOf" srcId="{B182CE74-47D9-4976-B16A-CCE40DA184EF}" destId="{16792BD9-47B1-4563-8673-57F21E34C0AC}" srcOrd="3" destOrd="0" presId="urn:microsoft.com/office/officeart/2005/8/layout/hierarchy6"/>
    <dgm:cxn modelId="{5CDCA930-888A-42B6-A894-2F2002C41E46}" type="presParOf" srcId="{16792BD9-47B1-4563-8673-57F21E34C0AC}" destId="{77F9C25F-042C-49F1-A671-69E4C77FFC5D}" srcOrd="0" destOrd="0" presId="urn:microsoft.com/office/officeart/2005/8/layout/hierarchy6"/>
    <dgm:cxn modelId="{4AE1BF46-039E-4E94-B643-D102F485E2C9}" type="presParOf" srcId="{16792BD9-47B1-4563-8673-57F21E34C0AC}" destId="{87BC5402-1E3E-4878-B88B-6D3CE118173A}" srcOrd="1" destOrd="0" presId="urn:microsoft.com/office/officeart/2005/8/layout/hierarchy6"/>
    <dgm:cxn modelId="{D90D12A5-2FC8-42D2-A2C6-3FA22BB03971}" type="presParOf" srcId="{5EE4AE2C-5121-4D4F-B2D4-925940A4DBF1}" destId="{A4F15049-5E78-41BB-9801-16E8067D91A3}" srcOrd="2" destOrd="0" presId="urn:microsoft.com/office/officeart/2005/8/layout/hierarchy6"/>
    <dgm:cxn modelId="{1B5C93D3-A0F4-44CF-8046-8E64C93FED3A}" type="presParOf" srcId="{5EE4AE2C-5121-4D4F-B2D4-925940A4DBF1}" destId="{CB261937-BE6B-4782-937A-5500E5BEB72B}" srcOrd="3" destOrd="0" presId="urn:microsoft.com/office/officeart/2005/8/layout/hierarchy6"/>
    <dgm:cxn modelId="{D5524672-1AEB-41E5-9083-CAA89E462DBA}" type="presParOf" srcId="{CB261937-BE6B-4782-937A-5500E5BEB72B}" destId="{AF084480-F587-460E-B55E-34F441E7D9E0}" srcOrd="0" destOrd="0" presId="urn:microsoft.com/office/officeart/2005/8/layout/hierarchy6"/>
    <dgm:cxn modelId="{E3E453BC-BC03-4CE0-B891-8524632C4A22}" type="presParOf" srcId="{CB261937-BE6B-4782-937A-5500E5BEB72B}" destId="{FDB091D3-8D48-485B-A82A-2EF4BF09966F}" srcOrd="1" destOrd="0" presId="urn:microsoft.com/office/officeart/2005/8/layout/hierarchy6"/>
    <dgm:cxn modelId="{C70EADA9-DF97-41A6-AC0D-B0E3C60DBBE0}" type="presParOf" srcId="{E8D320E5-5F53-449D-B360-9039C9093C6C}" destId="{B4BA109E-2E41-4C1E-8CFE-64212125DF0B}" srcOrd="1" destOrd="0" presId="urn:microsoft.com/office/officeart/2005/8/layout/hierarchy6"/>
    <dgm:cxn modelId="{876FD2C8-AEF8-43FD-B71B-C967911DADE0}" type="presParOf" srcId="{B4BA109E-2E41-4C1E-8CFE-64212125DF0B}" destId="{1767CBF1-418A-47D0-9105-D9B5D3BA8522}" srcOrd="0" destOrd="0" presId="urn:microsoft.com/office/officeart/2005/8/layout/hierarchy6"/>
    <dgm:cxn modelId="{CBE934BA-E1AE-4E9B-A536-5C6D058B4022}" type="presParOf" srcId="{1767CBF1-418A-47D0-9105-D9B5D3BA8522}" destId="{7AE82097-FFD7-4A0F-B685-CA7CAE96F7CE}" srcOrd="0" destOrd="0" presId="urn:microsoft.com/office/officeart/2005/8/layout/hierarchy6"/>
    <dgm:cxn modelId="{FDA69B91-CC7E-41E4-A47F-55DA6A0AF768}" type="presParOf" srcId="{1767CBF1-418A-47D0-9105-D9B5D3BA8522}" destId="{A8D9AFF3-FA22-4F09-A657-82684B83716A}" srcOrd="1" destOrd="0" presId="urn:microsoft.com/office/officeart/2005/8/layout/hierarchy6"/>
    <dgm:cxn modelId="{6D7DC439-CBF8-48A9-AC34-36A71F9419BA}" type="presParOf" srcId="{B4BA109E-2E41-4C1E-8CFE-64212125DF0B}" destId="{A97C482C-2B6C-47EE-9F43-40F2160588F1}" srcOrd="1" destOrd="0" presId="urn:microsoft.com/office/officeart/2005/8/layout/hierarchy6"/>
    <dgm:cxn modelId="{ED42FA3F-02DB-49D8-843F-47B69F040DEA}" type="presParOf" srcId="{A97C482C-2B6C-47EE-9F43-40F2160588F1}" destId="{33F504B1-9CC8-4351-AD8F-0B7CADA1AF8B}" srcOrd="0" destOrd="0" presId="urn:microsoft.com/office/officeart/2005/8/layout/hierarchy6"/>
    <dgm:cxn modelId="{04956EB1-B665-4456-96DB-9F7DE71461FF}" type="presParOf" srcId="{B4BA109E-2E41-4C1E-8CFE-64212125DF0B}" destId="{D53B424F-CBB5-4E44-B26C-56155E38D79E}" srcOrd="2" destOrd="0" presId="urn:microsoft.com/office/officeart/2005/8/layout/hierarchy6"/>
    <dgm:cxn modelId="{3C34E103-7F4B-44C7-8F8E-B8445188AC57}" type="presParOf" srcId="{D53B424F-CBB5-4E44-B26C-56155E38D79E}" destId="{BC045E29-1D36-4107-B2CC-94CB65ADFD32}" srcOrd="0" destOrd="0" presId="urn:microsoft.com/office/officeart/2005/8/layout/hierarchy6"/>
    <dgm:cxn modelId="{B36F0643-7BF5-4A44-A425-73513041E604}" type="presParOf" srcId="{D53B424F-CBB5-4E44-B26C-56155E38D79E}" destId="{A9F435D5-FD41-4BC4-9CDC-E6E0F27ADCFF}" srcOrd="1" destOrd="0" presId="urn:microsoft.com/office/officeart/2005/8/layout/hierarchy6"/>
    <dgm:cxn modelId="{83D92063-95D9-4A65-8579-12C3A2666AC4}" type="presParOf" srcId="{B4BA109E-2E41-4C1E-8CFE-64212125DF0B}" destId="{FD98F157-04F0-42F2-8BCC-CC6CAACCDA56}" srcOrd="3" destOrd="0" presId="urn:microsoft.com/office/officeart/2005/8/layout/hierarchy6"/>
    <dgm:cxn modelId="{A311F9B1-ED01-441B-94C5-DBFE2424B5E9}" type="presParOf" srcId="{FD98F157-04F0-42F2-8BCC-CC6CAACCDA56}" destId="{9A398E83-EDD0-436A-8B57-643689175DB1}" srcOrd="0" destOrd="0" presId="urn:microsoft.com/office/officeart/2005/8/layout/hierarchy6"/>
    <dgm:cxn modelId="{15482FA2-1459-42AE-9B07-4B7BBB430866}" type="presParOf" srcId="{B4BA109E-2E41-4C1E-8CFE-64212125DF0B}" destId="{96FD59EC-573E-4670-A475-E4C21B7F5F15}" srcOrd="4" destOrd="0" presId="urn:microsoft.com/office/officeart/2005/8/layout/hierarchy6"/>
    <dgm:cxn modelId="{FE49399C-C53F-45F0-9407-AF84805DA3A8}" type="presParOf" srcId="{96FD59EC-573E-4670-A475-E4C21B7F5F15}" destId="{F829E29C-3A4D-4409-A264-6F348B60D613}" srcOrd="0" destOrd="0" presId="urn:microsoft.com/office/officeart/2005/8/layout/hierarchy6"/>
    <dgm:cxn modelId="{82D5ED75-0DCC-4F8C-A21A-8F1D7C936776}" type="presParOf" srcId="{96FD59EC-573E-4670-A475-E4C21B7F5F15}" destId="{F138E05B-018C-49EA-A490-74CAC2595003}" srcOrd="1" destOrd="0" presId="urn:microsoft.com/office/officeart/2005/8/layout/hierarchy6"/>
  </dgm:cxnLst>
  <dgm:bg>
    <a:solidFill>
      <a:schemeClr val="accent2">
        <a:lumMod val="20000"/>
        <a:lumOff val="80000"/>
      </a:schemeClr>
    </a:solidFill>
  </dgm:bg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F774A46-077E-468D-8CAF-559E3D9D85A3}" type="doc">
      <dgm:prSet loTypeId="urn:microsoft.com/office/officeart/2005/8/layout/funnel1" loCatId="process" qsTypeId="urn:microsoft.com/office/officeart/2005/8/quickstyle/3d9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74DEFE8-5BF9-41FB-A2AD-A5C2C44208D4}">
      <dgm:prSet phldrT="[Текст]"/>
      <dgm:spPr/>
      <dgm:t>
        <a:bodyPr/>
        <a:lstStyle/>
        <a:p>
          <a:r>
            <a:rPr lang="ru-RU" b="1" i="1" dirty="0" smtClean="0">
              <a:solidFill>
                <a:schemeClr val="tx1">
                  <a:lumMod val="95000"/>
                  <a:lumOff val="5000"/>
                </a:schemeClr>
              </a:solidFill>
            </a:rPr>
            <a:t>популяция</a:t>
          </a:r>
          <a:endParaRPr lang="ru-RU" b="1" i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565CA75-7414-4644-B913-1AD57DAADF6E}" type="parTrans" cxnId="{FB346C85-EC1E-4A69-82B0-20A0B65033E5}">
      <dgm:prSet/>
      <dgm:spPr/>
      <dgm:t>
        <a:bodyPr/>
        <a:lstStyle/>
        <a:p>
          <a:endParaRPr lang="ru-RU"/>
        </a:p>
      </dgm:t>
    </dgm:pt>
    <dgm:pt modelId="{457227F2-7ADE-409E-B674-D6B8FBB66817}" type="sibTrans" cxnId="{FB346C85-EC1E-4A69-82B0-20A0B65033E5}">
      <dgm:prSet/>
      <dgm:spPr/>
      <dgm:t>
        <a:bodyPr/>
        <a:lstStyle/>
        <a:p>
          <a:endParaRPr lang="ru-RU"/>
        </a:p>
      </dgm:t>
    </dgm:pt>
    <dgm:pt modelId="{4B5F430D-D23B-44AC-A574-5A7332B58F62}">
      <dgm:prSet phldrT="[Текст]"/>
      <dgm:spPr/>
      <dgm:t>
        <a:bodyPr/>
        <a:lstStyle/>
        <a:p>
          <a:r>
            <a:rPr lang="ru-RU" b="1" i="1" dirty="0" smtClean="0">
              <a:solidFill>
                <a:schemeClr val="tx1">
                  <a:lumMod val="95000"/>
                  <a:lumOff val="5000"/>
                </a:schemeClr>
              </a:solidFill>
            </a:rPr>
            <a:t>популяция</a:t>
          </a:r>
          <a:endParaRPr lang="ru-RU" b="1" i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7F2B31F-B780-4669-8521-6DDA6325C341}" type="parTrans" cxnId="{2D99D129-C3AB-4BF5-A6B5-A05AEBE87028}">
      <dgm:prSet/>
      <dgm:spPr/>
      <dgm:t>
        <a:bodyPr/>
        <a:lstStyle/>
        <a:p>
          <a:endParaRPr lang="ru-RU"/>
        </a:p>
      </dgm:t>
    </dgm:pt>
    <dgm:pt modelId="{F1853A74-E802-4375-8401-3EEFDE6FDE0F}" type="sibTrans" cxnId="{2D99D129-C3AB-4BF5-A6B5-A05AEBE87028}">
      <dgm:prSet/>
      <dgm:spPr/>
      <dgm:t>
        <a:bodyPr/>
        <a:lstStyle/>
        <a:p>
          <a:endParaRPr lang="ru-RU"/>
        </a:p>
      </dgm:t>
    </dgm:pt>
    <dgm:pt modelId="{4554DBF2-3510-47C1-8E45-06D96AD3966A}">
      <dgm:prSet phldrT="[Текст]"/>
      <dgm:spPr/>
      <dgm:t>
        <a:bodyPr/>
        <a:lstStyle/>
        <a:p>
          <a:r>
            <a:rPr lang="ru-RU" b="1" i="1" dirty="0" smtClean="0">
              <a:solidFill>
                <a:schemeClr val="tx1">
                  <a:lumMod val="95000"/>
                  <a:lumOff val="5000"/>
                </a:schemeClr>
              </a:solidFill>
            </a:rPr>
            <a:t>популяция</a:t>
          </a:r>
          <a:endParaRPr lang="ru-RU" b="1" i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B6BE228-01B0-4594-B3D8-CB53F45B7685}" type="parTrans" cxnId="{CCF8EFCF-0D82-4C87-B94A-854C07F2C1A5}">
      <dgm:prSet/>
      <dgm:spPr/>
      <dgm:t>
        <a:bodyPr/>
        <a:lstStyle/>
        <a:p>
          <a:endParaRPr lang="ru-RU"/>
        </a:p>
      </dgm:t>
    </dgm:pt>
    <dgm:pt modelId="{97F7801D-3D2E-4F79-B767-0FF407361E72}" type="sibTrans" cxnId="{CCF8EFCF-0D82-4C87-B94A-854C07F2C1A5}">
      <dgm:prSet/>
      <dgm:spPr/>
      <dgm:t>
        <a:bodyPr/>
        <a:lstStyle/>
        <a:p>
          <a:endParaRPr lang="ru-RU"/>
        </a:p>
      </dgm:t>
    </dgm:pt>
    <dgm:pt modelId="{AB657411-8D08-4CC8-8194-7CF996BDC61F}">
      <dgm:prSet phldrT="[Текст]"/>
      <dgm:spPr/>
      <dgm:t>
        <a:bodyPr/>
        <a:lstStyle/>
        <a:p>
          <a:r>
            <a:rPr lang="ru-RU" dirty="0" smtClean="0"/>
            <a:t>вид</a:t>
          </a:r>
          <a:endParaRPr lang="ru-RU" dirty="0"/>
        </a:p>
      </dgm:t>
    </dgm:pt>
    <dgm:pt modelId="{95AA32D0-B339-4267-912F-2260FFF0BB6A}" type="parTrans" cxnId="{6004C5B9-8ECF-49FA-BF45-EAD0F5C1D4E9}">
      <dgm:prSet/>
      <dgm:spPr/>
      <dgm:t>
        <a:bodyPr/>
        <a:lstStyle/>
        <a:p>
          <a:endParaRPr lang="ru-RU"/>
        </a:p>
      </dgm:t>
    </dgm:pt>
    <dgm:pt modelId="{26198FAD-4F9F-4909-B447-6B8DB6258971}" type="sibTrans" cxnId="{6004C5B9-8ECF-49FA-BF45-EAD0F5C1D4E9}">
      <dgm:prSet/>
      <dgm:spPr/>
      <dgm:t>
        <a:bodyPr/>
        <a:lstStyle/>
        <a:p>
          <a:endParaRPr lang="ru-RU"/>
        </a:p>
      </dgm:t>
    </dgm:pt>
    <dgm:pt modelId="{BF6860AA-2522-4277-87C0-E7E4522DB87C}" type="pres">
      <dgm:prSet presAssocID="{EF774A46-077E-468D-8CAF-559E3D9D85A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824455-491C-4B98-B21E-DD49759CCE7D}" type="pres">
      <dgm:prSet presAssocID="{EF774A46-077E-468D-8CAF-559E3D9D85A3}" presName="ellipse" presStyleLbl="trBgShp" presStyleIdx="0" presStyleCnt="1" custFlipHor="1" custScaleX="79083" custScaleY="89573" custLinFactY="100000" custLinFactNeighborX="-2164" custLinFactNeighborY="151616"/>
      <dgm:spPr/>
    </dgm:pt>
    <dgm:pt modelId="{99E6D7BB-69C7-4F5A-BEA6-C8CA7BCC98B8}" type="pres">
      <dgm:prSet presAssocID="{EF774A46-077E-468D-8CAF-559E3D9D85A3}" presName="arrow1" presStyleLbl="fgShp" presStyleIdx="0" presStyleCnt="1" custLinFactY="100000" custLinFactNeighborX="-15092" custLinFactNeighborY="100160"/>
      <dgm:spPr/>
    </dgm:pt>
    <dgm:pt modelId="{00D9953D-2408-4918-971E-420309CC3FEC}" type="pres">
      <dgm:prSet presAssocID="{EF774A46-077E-468D-8CAF-559E3D9D85A3}" presName="rectangle" presStyleLbl="revTx" presStyleIdx="0" presStyleCnt="1" custScaleX="36439" custScaleY="70124" custLinFactNeighborX="-2329" custLinFactNeighborY="90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6618C7-9F55-4892-AA0D-17B7A897712F}" type="pres">
      <dgm:prSet presAssocID="{4B5F430D-D23B-44AC-A574-5A7332B58F62}" presName="item1" presStyleLbl="node1" presStyleIdx="0" presStyleCnt="3" custLinFactNeighborX="-9029" custLinFactNeighborY="80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F4677-9AD1-4633-AEDB-12785EA753DA}" type="pres">
      <dgm:prSet presAssocID="{4554DBF2-3510-47C1-8E45-06D96AD3966A}" presName="item2" presStyleLbl="node1" presStyleIdx="1" presStyleCnt="3" custLinFactNeighborX="-18219" custLinFactNeighborY="83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B11F9-3E4E-4AD6-AD52-289C464CE9A4}" type="pres">
      <dgm:prSet presAssocID="{AB657411-8D08-4CC8-8194-7CF996BDC61F}" presName="item3" presStyleLbl="node1" presStyleIdx="2" presStyleCnt="3" custLinFactY="4954" custLinFactNeighborX="1620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05E74-7996-42C9-B0DA-FD632F53EF7A}" type="pres">
      <dgm:prSet presAssocID="{EF774A46-077E-468D-8CAF-559E3D9D85A3}" presName="funnel" presStyleLbl="trAlignAcc1" presStyleIdx="0" presStyleCnt="1" custLinFactNeighborX="-5715" custLinFactNeighborY="40678"/>
      <dgm:spPr/>
      <dgm:t>
        <a:bodyPr/>
        <a:lstStyle/>
        <a:p>
          <a:endParaRPr lang="ru-RU"/>
        </a:p>
      </dgm:t>
    </dgm:pt>
  </dgm:ptLst>
  <dgm:cxnLst>
    <dgm:cxn modelId="{AAA32C2C-67E2-4CB9-A565-B98914F16572}" type="presOf" srcId="{AB657411-8D08-4CC8-8194-7CF996BDC61F}" destId="{00D9953D-2408-4918-971E-420309CC3FEC}" srcOrd="0" destOrd="0" presId="urn:microsoft.com/office/officeart/2005/8/layout/funnel1"/>
    <dgm:cxn modelId="{6004C5B9-8ECF-49FA-BF45-EAD0F5C1D4E9}" srcId="{EF774A46-077E-468D-8CAF-559E3D9D85A3}" destId="{AB657411-8D08-4CC8-8194-7CF996BDC61F}" srcOrd="3" destOrd="0" parTransId="{95AA32D0-B339-4267-912F-2260FFF0BB6A}" sibTransId="{26198FAD-4F9F-4909-B447-6B8DB6258971}"/>
    <dgm:cxn modelId="{59983FD4-7467-4B8F-B708-6963F3D0ECB5}" type="presOf" srcId="{EF774A46-077E-468D-8CAF-559E3D9D85A3}" destId="{BF6860AA-2522-4277-87C0-E7E4522DB87C}" srcOrd="0" destOrd="0" presId="urn:microsoft.com/office/officeart/2005/8/layout/funnel1"/>
    <dgm:cxn modelId="{EA2EF459-B3B2-4CA5-AA5B-5FB69BF84751}" type="presOf" srcId="{4554DBF2-3510-47C1-8E45-06D96AD3966A}" destId="{B16618C7-9F55-4892-AA0D-17B7A897712F}" srcOrd="0" destOrd="0" presId="urn:microsoft.com/office/officeart/2005/8/layout/funnel1"/>
    <dgm:cxn modelId="{A58D9D31-14B4-47E7-AE67-6C5833F345CC}" type="presOf" srcId="{174DEFE8-5BF9-41FB-A2AD-A5C2C44208D4}" destId="{E54B11F9-3E4E-4AD6-AD52-289C464CE9A4}" srcOrd="0" destOrd="0" presId="urn:microsoft.com/office/officeart/2005/8/layout/funnel1"/>
    <dgm:cxn modelId="{CCF8EFCF-0D82-4C87-B94A-854C07F2C1A5}" srcId="{EF774A46-077E-468D-8CAF-559E3D9D85A3}" destId="{4554DBF2-3510-47C1-8E45-06D96AD3966A}" srcOrd="2" destOrd="0" parTransId="{CB6BE228-01B0-4594-B3D8-CB53F45B7685}" sibTransId="{97F7801D-3D2E-4F79-B767-0FF407361E72}"/>
    <dgm:cxn modelId="{5F952B90-6CE4-48FA-A062-61065EDC5123}" type="presOf" srcId="{4B5F430D-D23B-44AC-A574-5A7332B58F62}" destId="{C58F4677-9AD1-4633-AEDB-12785EA753DA}" srcOrd="0" destOrd="0" presId="urn:microsoft.com/office/officeart/2005/8/layout/funnel1"/>
    <dgm:cxn modelId="{2D99D129-C3AB-4BF5-A6B5-A05AEBE87028}" srcId="{EF774A46-077E-468D-8CAF-559E3D9D85A3}" destId="{4B5F430D-D23B-44AC-A574-5A7332B58F62}" srcOrd="1" destOrd="0" parTransId="{07F2B31F-B780-4669-8521-6DDA6325C341}" sibTransId="{F1853A74-E802-4375-8401-3EEFDE6FDE0F}"/>
    <dgm:cxn modelId="{FB346C85-EC1E-4A69-82B0-20A0B65033E5}" srcId="{EF774A46-077E-468D-8CAF-559E3D9D85A3}" destId="{174DEFE8-5BF9-41FB-A2AD-A5C2C44208D4}" srcOrd="0" destOrd="0" parTransId="{A565CA75-7414-4644-B913-1AD57DAADF6E}" sibTransId="{457227F2-7ADE-409E-B674-D6B8FBB66817}"/>
    <dgm:cxn modelId="{04749AC0-C71F-437A-AEA0-404FF7C12DFA}" type="presParOf" srcId="{BF6860AA-2522-4277-87C0-E7E4522DB87C}" destId="{FA824455-491C-4B98-B21E-DD49759CCE7D}" srcOrd="0" destOrd="0" presId="urn:microsoft.com/office/officeart/2005/8/layout/funnel1"/>
    <dgm:cxn modelId="{156E989B-C0B5-4CC9-919A-0DD9F43D5DED}" type="presParOf" srcId="{BF6860AA-2522-4277-87C0-E7E4522DB87C}" destId="{99E6D7BB-69C7-4F5A-BEA6-C8CA7BCC98B8}" srcOrd="1" destOrd="0" presId="urn:microsoft.com/office/officeart/2005/8/layout/funnel1"/>
    <dgm:cxn modelId="{1687AA5A-6836-4BDE-8FE6-48EFC40ADC76}" type="presParOf" srcId="{BF6860AA-2522-4277-87C0-E7E4522DB87C}" destId="{00D9953D-2408-4918-971E-420309CC3FEC}" srcOrd="2" destOrd="0" presId="urn:microsoft.com/office/officeart/2005/8/layout/funnel1"/>
    <dgm:cxn modelId="{AF15CF39-5CD1-4E5B-9CB6-5223B343D58E}" type="presParOf" srcId="{BF6860AA-2522-4277-87C0-E7E4522DB87C}" destId="{B16618C7-9F55-4892-AA0D-17B7A897712F}" srcOrd="3" destOrd="0" presId="urn:microsoft.com/office/officeart/2005/8/layout/funnel1"/>
    <dgm:cxn modelId="{A54A33BB-809E-4A03-B7A3-36F704B4751D}" type="presParOf" srcId="{BF6860AA-2522-4277-87C0-E7E4522DB87C}" destId="{C58F4677-9AD1-4633-AEDB-12785EA753DA}" srcOrd="4" destOrd="0" presId="urn:microsoft.com/office/officeart/2005/8/layout/funnel1"/>
    <dgm:cxn modelId="{24C498AD-8B3D-4837-A043-A6D093AA11BA}" type="presParOf" srcId="{BF6860AA-2522-4277-87C0-E7E4522DB87C}" destId="{E54B11F9-3E4E-4AD6-AD52-289C464CE9A4}" srcOrd="5" destOrd="0" presId="urn:microsoft.com/office/officeart/2005/8/layout/funnel1"/>
    <dgm:cxn modelId="{001335F3-D21E-420D-AE86-1EC52DDF9D91}" type="presParOf" srcId="{BF6860AA-2522-4277-87C0-E7E4522DB87C}" destId="{A3405E74-7996-42C9-B0DA-FD632F53EF7A}" srcOrd="6" destOrd="0" presId="urn:microsoft.com/office/officeart/2005/8/layout/funnel1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AD897BD0-D8C0-4FF2-A0AE-1F5B48772C9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7CE918-1B00-42B0-8C8B-19CEC8E434B9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 w="12700"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b="1" i="1" dirty="0" smtClean="0">
              <a:solidFill>
                <a:schemeClr val="tx1"/>
              </a:solidFill>
            </a:rPr>
            <a:t>Свет </a:t>
          </a:r>
          <a:endParaRPr lang="ru-RU" b="1" i="1" dirty="0">
            <a:solidFill>
              <a:schemeClr val="tx1"/>
            </a:solidFill>
          </a:endParaRPr>
        </a:p>
      </dgm:t>
    </dgm:pt>
    <dgm:pt modelId="{002CA049-A423-4587-97C5-8620543C6964}" type="parTrans" cxnId="{3A946839-2F78-4C0B-AC94-ABCB67ED17C7}">
      <dgm:prSet/>
      <dgm:spPr/>
      <dgm:t>
        <a:bodyPr/>
        <a:lstStyle/>
        <a:p>
          <a:endParaRPr lang="ru-RU"/>
        </a:p>
      </dgm:t>
    </dgm:pt>
    <dgm:pt modelId="{8D260147-1C7B-4342-8958-1ECD82BB5780}" type="sibTrans" cxnId="{3A946839-2F78-4C0B-AC94-ABCB67ED17C7}">
      <dgm:prSet/>
      <dgm:spPr/>
      <dgm:t>
        <a:bodyPr/>
        <a:lstStyle/>
        <a:p>
          <a:endParaRPr lang="ru-RU"/>
        </a:p>
      </dgm:t>
    </dgm:pt>
    <dgm:pt modelId="{E5F4659C-2783-4B45-8E01-5080ABFF2BC6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 w="12700"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b="1" i="1" dirty="0" smtClean="0">
              <a:solidFill>
                <a:schemeClr val="tx1"/>
              </a:solidFill>
            </a:rPr>
            <a:t>тепло</a:t>
          </a:r>
          <a:endParaRPr lang="ru-RU" b="1" i="1" dirty="0">
            <a:solidFill>
              <a:schemeClr val="tx1"/>
            </a:solidFill>
          </a:endParaRPr>
        </a:p>
      </dgm:t>
    </dgm:pt>
    <dgm:pt modelId="{0DE415C4-A753-4002-9D3C-1DE05FEA0BBB}" type="parTrans" cxnId="{7B3200DF-5A9C-48A5-A173-A2C9FA96E7B5}">
      <dgm:prSet/>
      <dgm:spPr/>
      <dgm:t>
        <a:bodyPr/>
        <a:lstStyle/>
        <a:p>
          <a:endParaRPr lang="ru-RU"/>
        </a:p>
      </dgm:t>
    </dgm:pt>
    <dgm:pt modelId="{CBFE61DF-CB8B-4F8D-9266-72D00A4D3550}" type="sibTrans" cxnId="{7B3200DF-5A9C-48A5-A173-A2C9FA96E7B5}">
      <dgm:prSet/>
      <dgm:spPr/>
      <dgm:t>
        <a:bodyPr/>
        <a:lstStyle/>
        <a:p>
          <a:endParaRPr lang="ru-RU"/>
        </a:p>
      </dgm:t>
    </dgm:pt>
    <dgm:pt modelId="{AB703694-A2B1-4F69-B949-C69536315C50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 w="12700"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b="1" i="1" dirty="0" smtClean="0">
              <a:solidFill>
                <a:schemeClr val="tx1"/>
              </a:solidFill>
            </a:rPr>
            <a:t>вода</a:t>
          </a:r>
          <a:endParaRPr lang="ru-RU" b="1" i="1" dirty="0">
            <a:solidFill>
              <a:schemeClr val="tx1"/>
            </a:solidFill>
          </a:endParaRPr>
        </a:p>
      </dgm:t>
    </dgm:pt>
    <dgm:pt modelId="{6DDD93AC-62C5-4243-8837-EF7E653502F7}" type="parTrans" cxnId="{4BF084B8-B89E-443B-B064-1003E0822BE2}">
      <dgm:prSet/>
      <dgm:spPr/>
      <dgm:t>
        <a:bodyPr/>
        <a:lstStyle/>
        <a:p>
          <a:endParaRPr lang="ru-RU"/>
        </a:p>
      </dgm:t>
    </dgm:pt>
    <dgm:pt modelId="{1D439A65-FBD8-42F5-BF6C-59C974F35A2B}" type="sibTrans" cxnId="{4BF084B8-B89E-443B-B064-1003E0822BE2}">
      <dgm:prSet/>
      <dgm:spPr/>
      <dgm:t>
        <a:bodyPr/>
        <a:lstStyle/>
        <a:p>
          <a:endParaRPr lang="ru-RU"/>
        </a:p>
      </dgm:t>
    </dgm:pt>
    <dgm:pt modelId="{999025C9-52C9-4B0D-8DD8-92356BC82DE6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 w="12700"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b="1" i="1" dirty="0" smtClean="0">
              <a:solidFill>
                <a:schemeClr val="tx1"/>
              </a:solidFill>
            </a:rPr>
            <a:t>воздух</a:t>
          </a:r>
          <a:endParaRPr lang="ru-RU" b="1" i="1" dirty="0">
            <a:solidFill>
              <a:schemeClr val="tx1"/>
            </a:solidFill>
          </a:endParaRPr>
        </a:p>
      </dgm:t>
    </dgm:pt>
    <dgm:pt modelId="{5C55AD43-DCD4-4D7E-9B79-9060A6E9311F}" type="parTrans" cxnId="{679B76A0-6B26-4345-BA7F-177B0C4434BB}">
      <dgm:prSet/>
      <dgm:spPr/>
      <dgm:t>
        <a:bodyPr/>
        <a:lstStyle/>
        <a:p>
          <a:endParaRPr lang="ru-RU"/>
        </a:p>
      </dgm:t>
    </dgm:pt>
    <dgm:pt modelId="{71F77792-5B23-4954-913E-FBE1BD46BD61}" type="sibTrans" cxnId="{679B76A0-6B26-4345-BA7F-177B0C4434BB}">
      <dgm:prSet/>
      <dgm:spPr/>
      <dgm:t>
        <a:bodyPr/>
        <a:lstStyle/>
        <a:p>
          <a:endParaRPr lang="ru-RU"/>
        </a:p>
      </dgm:t>
    </dgm:pt>
    <dgm:pt modelId="{B3CA3F21-A8E7-4115-AA89-3D578A5D74E3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 w="12700"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b="1" i="1" dirty="0" smtClean="0">
              <a:solidFill>
                <a:schemeClr val="tx1"/>
              </a:solidFill>
            </a:rPr>
            <a:t>почва</a:t>
          </a:r>
          <a:endParaRPr lang="ru-RU" b="1" i="1" dirty="0">
            <a:solidFill>
              <a:schemeClr val="tx1"/>
            </a:solidFill>
          </a:endParaRPr>
        </a:p>
      </dgm:t>
    </dgm:pt>
    <dgm:pt modelId="{528F3436-A030-4454-98E2-0211BD09D447}" type="parTrans" cxnId="{90F677FC-6CF4-4D6A-8568-30DBBD4B2C73}">
      <dgm:prSet/>
      <dgm:spPr/>
      <dgm:t>
        <a:bodyPr/>
        <a:lstStyle/>
        <a:p>
          <a:endParaRPr lang="ru-RU"/>
        </a:p>
      </dgm:t>
    </dgm:pt>
    <dgm:pt modelId="{B2F68613-7B63-4668-8F92-87311FCAAC69}" type="sibTrans" cxnId="{90F677FC-6CF4-4D6A-8568-30DBBD4B2C73}">
      <dgm:prSet/>
      <dgm:spPr/>
      <dgm:t>
        <a:bodyPr/>
        <a:lstStyle/>
        <a:p>
          <a:endParaRPr lang="ru-RU"/>
        </a:p>
      </dgm:t>
    </dgm:pt>
    <dgm:pt modelId="{46F56FDC-22A8-4547-955C-CD0CEC7F0F26}" type="pres">
      <dgm:prSet presAssocID="{AD897BD0-D8C0-4FF2-A0AE-1F5B48772C9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EF315C-E711-4043-9F1F-816AA1B2F22D}" type="pres">
      <dgm:prSet presAssocID="{F87CE918-1B00-42B0-8C8B-19CEC8E434B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33B2B-D9E0-4DB8-B16C-4BFD88160887}" type="pres">
      <dgm:prSet presAssocID="{8D260147-1C7B-4342-8958-1ECD82BB5780}" presName="sibTrans" presStyleCnt="0"/>
      <dgm:spPr/>
    </dgm:pt>
    <dgm:pt modelId="{BA7A898F-FAFE-4C08-B610-DB1A83E788E6}" type="pres">
      <dgm:prSet presAssocID="{E5F4659C-2783-4B45-8E01-5080ABFF2BC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75A86-5665-4869-BB87-029FDE1E91A2}" type="pres">
      <dgm:prSet presAssocID="{CBFE61DF-CB8B-4F8D-9266-72D00A4D3550}" presName="sibTrans" presStyleCnt="0"/>
      <dgm:spPr/>
    </dgm:pt>
    <dgm:pt modelId="{99B7872A-8991-44EE-B55A-B32D5E714DAA}" type="pres">
      <dgm:prSet presAssocID="{AB703694-A2B1-4F69-B949-C69536315C5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C557A-CD64-48DC-8D72-8E3CB6EE42E8}" type="pres">
      <dgm:prSet presAssocID="{1D439A65-FBD8-42F5-BF6C-59C974F35A2B}" presName="sibTrans" presStyleCnt="0"/>
      <dgm:spPr/>
    </dgm:pt>
    <dgm:pt modelId="{5A7FD912-0302-44F2-9020-146A5705DF82}" type="pres">
      <dgm:prSet presAssocID="{999025C9-52C9-4B0D-8DD8-92356BC82DE6}" presName="node" presStyleLbl="node1" presStyleIdx="3" presStyleCnt="5" custLinFactNeighborX="6298" custLinFactNeighborY="9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772BB-5A26-4838-8675-E2CCD5CCD231}" type="pres">
      <dgm:prSet presAssocID="{71F77792-5B23-4954-913E-FBE1BD46BD61}" presName="sibTrans" presStyleCnt="0"/>
      <dgm:spPr/>
    </dgm:pt>
    <dgm:pt modelId="{63145125-DFD5-40D3-BA64-800546A0F57D}" type="pres">
      <dgm:prSet presAssocID="{B3CA3F21-A8E7-4115-AA89-3D578A5D74E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946839-2F78-4C0B-AC94-ABCB67ED17C7}" srcId="{AD897BD0-D8C0-4FF2-A0AE-1F5B48772C9A}" destId="{F87CE918-1B00-42B0-8C8B-19CEC8E434B9}" srcOrd="0" destOrd="0" parTransId="{002CA049-A423-4587-97C5-8620543C6964}" sibTransId="{8D260147-1C7B-4342-8958-1ECD82BB5780}"/>
    <dgm:cxn modelId="{989D7F55-48EC-4D92-A48E-188D7DF0E548}" type="presOf" srcId="{AD897BD0-D8C0-4FF2-A0AE-1F5B48772C9A}" destId="{46F56FDC-22A8-4547-955C-CD0CEC7F0F26}" srcOrd="0" destOrd="0" presId="urn:microsoft.com/office/officeart/2005/8/layout/default"/>
    <dgm:cxn modelId="{4BF084B8-B89E-443B-B064-1003E0822BE2}" srcId="{AD897BD0-D8C0-4FF2-A0AE-1F5B48772C9A}" destId="{AB703694-A2B1-4F69-B949-C69536315C50}" srcOrd="2" destOrd="0" parTransId="{6DDD93AC-62C5-4243-8837-EF7E653502F7}" sibTransId="{1D439A65-FBD8-42F5-BF6C-59C974F35A2B}"/>
    <dgm:cxn modelId="{C50362D0-7189-4BB2-8F2D-A3529AF70B93}" type="presOf" srcId="{999025C9-52C9-4B0D-8DD8-92356BC82DE6}" destId="{5A7FD912-0302-44F2-9020-146A5705DF82}" srcOrd="0" destOrd="0" presId="urn:microsoft.com/office/officeart/2005/8/layout/default"/>
    <dgm:cxn modelId="{358330E0-F358-4A80-9B34-F15DB17D3F6F}" type="presOf" srcId="{F87CE918-1B00-42B0-8C8B-19CEC8E434B9}" destId="{68EF315C-E711-4043-9F1F-816AA1B2F22D}" srcOrd="0" destOrd="0" presId="urn:microsoft.com/office/officeart/2005/8/layout/default"/>
    <dgm:cxn modelId="{7CCEC1A7-9B0E-463B-A550-DB46F11DFD10}" type="presOf" srcId="{E5F4659C-2783-4B45-8E01-5080ABFF2BC6}" destId="{BA7A898F-FAFE-4C08-B610-DB1A83E788E6}" srcOrd="0" destOrd="0" presId="urn:microsoft.com/office/officeart/2005/8/layout/default"/>
    <dgm:cxn modelId="{7B3200DF-5A9C-48A5-A173-A2C9FA96E7B5}" srcId="{AD897BD0-D8C0-4FF2-A0AE-1F5B48772C9A}" destId="{E5F4659C-2783-4B45-8E01-5080ABFF2BC6}" srcOrd="1" destOrd="0" parTransId="{0DE415C4-A753-4002-9D3C-1DE05FEA0BBB}" sibTransId="{CBFE61DF-CB8B-4F8D-9266-72D00A4D3550}"/>
    <dgm:cxn modelId="{D084B7E7-72BA-4948-A6F7-97219C319257}" type="presOf" srcId="{B3CA3F21-A8E7-4115-AA89-3D578A5D74E3}" destId="{63145125-DFD5-40D3-BA64-800546A0F57D}" srcOrd="0" destOrd="0" presId="urn:microsoft.com/office/officeart/2005/8/layout/default"/>
    <dgm:cxn modelId="{90F677FC-6CF4-4D6A-8568-30DBBD4B2C73}" srcId="{AD897BD0-D8C0-4FF2-A0AE-1F5B48772C9A}" destId="{B3CA3F21-A8E7-4115-AA89-3D578A5D74E3}" srcOrd="4" destOrd="0" parTransId="{528F3436-A030-4454-98E2-0211BD09D447}" sibTransId="{B2F68613-7B63-4668-8F92-87311FCAAC69}"/>
    <dgm:cxn modelId="{01D928DD-2FFA-4D29-9EB3-D23CFFDB7061}" type="presOf" srcId="{AB703694-A2B1-4F69-B949-C69536315C50}" destId="{99B7872A-8991-44EE-B55A-B32D5E714DAA}" srcOrd="0" destOrd="0" presId="urn:microsoft.com/office/officeart/2005/8/layout/default"/>
    <dgm:cxn modelId="{679B76A0-6B26-4345-BA7F-177B0C4434BB}" srcId="{AD897BD0-D8C0-4FF2-A0AE-1F5B48772C9A}" destId="{999025C9-52C9-4B0D-8DD8-92356BC82DE6}" srcOrd="3" destOrd="0" parTransId="{5C55AD43-DCD4-4D7E-9B79-9060A6E9311F}" sibTransId="{71F77792-5B23-4954-913E-FBE1BD46BD61}"/>
    <dgm:cxn modelId="{C548BC91-E947-4F7E-A364-ADF7BDED5390}" type="presParOf" srcId="{46F56FDC-22A8-4547-955C-CD0CEC7F0F26}" destId="{68EF315C-E711-4043-9F1F-816AA1B2F22D}" srcOrd="0" destOrd="0" presId="urn:microsoft.com/office/officeart/2005/8/layout/default"/>
    <dgm:cxn modelId="{8EC2AB2E-61BD-461F-83A8-4F4480047E25}" type="presParOf" srcId="{46F56FDC-22A8-4547-955C-CD0CEC7F0F26}" destId="{A3E33B2B-D9E0-4DB8-B16C-4BFD88160887}" srcOrd="1" destOrd="0" presId="urn:microsoft.com/office/officeart/2005/8/layout/default"/>
    <dgm:cxn modelId="{BF0D19D0-0AB8-4F22-B749-CECA645D05CC}" type="presParOf" srcId="{46F56FDC-22A8-4547-955C-CD0CEC7F0F26}" destId="{BA7A898F-FAFE-4C08-B610-DB1A83E788E6}" srcOrd="2" destOrd="0" presId="urn:microsoft.com/office/officeart/2005/8/layout/default"/>
    <dgm:cxn modelId="{CE4267A2-6965-4469-9806-20FA0C8022D5}" type="presParOf" srcId="{46F56FDC-22A8-4547-955C-CD0CEC7F0F26}" destId="{8F175A86-5665-4869-BB87-029FDE1E91A2}" srcOrd="3" destOrd="0" presId="urn:microsoft.com/office/officeart/2005/8/layout/default"/>
    <dgm:cxn modelId="{8E631701-3E63-4BCC-9B4E-931416ED151E}" type="presParOf" srcId="{46F56FDC-22A8-4547-955C-CD0CEC7F0F26}" destId="{99B7872A-8991-44EE-B55A-B32D5E714DAA}" srcOrd="4" destOrd="0" presId="urn:microsoft.com/office/officeart/2005/8/layout/default"/>
    <dgm:cxn modelId="{6886B5E4-8E4B-4C35-B0C3-4CE1E69E99D8}" type="presParOf" srcId="{46F56FDC-22A8-4547-955C-CD0CEC7F0F26}" destId="{89AC557A-CD64-48DC-8D72-8E3CB6EE42E8}" srcOrd="5" destOrd="0" presId="urn:microsoft.com/office/officeart/2005/8/layout/default"/>
    <dgm:cxn modelId="{3FD69B34-0B47-4246-8814-1FB9B7413D44}" type="presParOf" srcId="{46F56FDC-22A8-4547-955C-CD0CEC7F0F26}" destId="{5A7FD912-0302-44F2-9020-146A5705DF82}" srcOrd="6" destOrd="0" presId="urn:microsoft.com/office/officeart/2005/8/layout/default"/>
    <dgm:cxn modelId="{94094DC3-53AC-4050-BF39-76911E31BA41}" type="presParOf" srcId="{46F56FDC-22A8-4547-955C-CD0CEC7F0F26}" destId="{80A772BB-5A26-4838-8675-E2CCD5CCD231}" srcOrd="7" destOrd="0" presId="urn:microsoft.com/office/officeart/2005/8/layout/default"/>
    <dgm:cxn modelId="{4ED96CB5-6AEB-4AA5-8BD0-5967D7199AED}" type="presParOf" srcId="{46F56FDC-22A8-4547-955C-CD0CEC7F0F26}" destId="{63145125-DFD5-40D3-BA64-800546A0F57D}" srcOrd="8" destOrd="0" presId="urn:microsoft.com/office/officeart/2005/8/layout/default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E6004B6-ED21-45CF-85B8-94863091209D}" type="doc">
      <dgm:prSet loTypeId="urn:microsoft.com/office/officeart/2005/8/layout/matrix1" loCatId="matrix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5493A4-E86D-4F32-B47B-ED33FC88E871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sz="2800" b="1" i="1" dirty="0" smtClean="0">
              <a:solidFill>
                <a:schemeClr val="tx1"/>
              </a:solidFill>
            </a:rPr>
            <a:t>сообщество</a:t>
          </a:r>
          <a:endParaRPr lang="ru-RU" sz="2800" b="1" i="1" dirty="0">
            <a:solidFill>
              <a:schemeClr val="tx1"/>
            </a:solidFill>
          </a:endParaRPr>
        </a:p>
      </dgm:t>
    </dgm:pt>
    <dgm:pt modelId="{70346C3D-3A8B-4832-AFD0-FDCD17869233}" type="parTrans" cxnId="{99D3DE32-155C-48C0-8842-AC020A342430}">
      <dgm:prSet/>
      <dgm:spPr/>
      <dgm:t>
        <a:bodyPr/>
        <a:lstStyle/>
        <a:p>
          <a:endParaRPr lang="ru-RU"/>
        </a:p>
      </dgm:t>
    </dgm:pt>
    <dgm:pt modelId="{1EC3A0D1-C048-456E-BC9F-7A002E04F347}" type="sibTrans" cxnId="{99D3DE32-155C-48C0-8842-AC020A342430}">
      <dgm:prSet/>
      <dgm:spPr/>
      <dgm:t>
        <a:bodyPr/>
        <a:lstStyle/>
        <a:p>
          <a:endParaRPr lang="ru-RU"/>
        </a:p>
      </dgm:t>
    </dgm:pt>
    <dgm:pt modelId="{3FCA024D-EC9E-40EF-BBAB-7FF36901CAC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i="1" dirty="0" smtClean="0"/>
            <a:t>растения</a:t>
          </a:r>
          <a:endParaRPr lang="ru-RU" sz="2400" b="1" i="1" dirty="0"/>
        </a:p>
      </dgm:t>
    </dgm:pt>
    <dgm:pt modelId="{A2CB7EF5-FE20-4457-B417-50DEC3807BD0}" type="parTrans" cxnId="{31CA9FD8-7DBE-4933-8FDE-A36A384DF119}">
      <dgm:prSet/>
      <dgm:spPr/>
      <dgm:t>
        <a:bodyPr/>
        <a:lstStyle/>
        <a:p>
          <a:endParaRPr lang="ru-RU"/>
        </a:p>
      </dgm:t>
    </dgm:pt>
    <dgm:pt modelId="{2D7C05ED-DA53-4A07-861C-51BAB2BF74A1}" type="sibTrans" cxnId="{31CA9FD8-7DBE-4933-8FDE-A36A384DF119}">
      <dgm:prSet/>
      <dgm:spPr/>
      <dgm:t>
        <a:bodyPr/>
        <a:lstStyle/>
        <a:p>
          <a:endParaRPr lang="ru-RU"/>
        </a:p>
      </dgm:t>
    </dgm:pt>
    <dgm:pt modelId="{C5D6A496-DD74-4EA9-AEC0-B787560639E4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i="1" dirty="0" smtClean="0"/>
            <a:t>животные</a:t>
          </a:r>
          <a:endParaRPr lang="ru-RU" sz="2400" b="1" i="1" dirty="0"/>
        </a:p>
      </dgm:t>
    </dgm:pt>
    <dgm:pt modelId="{2967EAC1-DABE-4564-BD56-DFDA46DD7263}" type="parTrans" cxnId="{8A00DCDA-EEB7-460C-89A8-FF69B1B9EF21}">
      <dgm:prSet/>
      <dgm:spPr/>
      <dgm:t>
        <a:bodyPr/>
        <a:lstStyle/>
        <a:p>
          <a:endParaRPr lang="ru-RU"/>
        </a:p>
      </dgm:t>
    </dgm:pt>
    <dgm:pt modelId="{4BA90407-B32A-406F-8B8A-23D45FCF3C0A}" type="sibTrans" cxnId="{8A00DCDA-EEB7-460C-89A8-FF69B1B9EF21}">
      <dgm:prSet/>
      <dgm:spPr/>
      <dgm:t>
        <a:bodyPr/>
        <a:lstStyle/>
        <a:p>
          <a:endParaRPr lang="ru-RU"/>
        </a:p>
      </dgm:t>
    </dgm:pt>
    <dgm:pt modelId="{32C5A2FE-D3C5-4D19-84D5-C76714821ADC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2400" b="1" i="1" dirty="0" smtClean="0"/>
            <a:t>грибы</a:t>
          </a:r>
          <a:endParaRPr lang="ru-RU" sz="2400" b="1" i="1" dirty="0"/>
        </a:p>
      </dgm:t>
    </dgm:pt>
    <dgm:pt modelId="{58062B46-44C3-4A68-A43A-2169395EA19A}" type="parTrans" cxnId="{CD054E5F-07F1-463F-95AC-5859853AE30B}">
      <dgm:prSet/>
      <dgm:spPr/>
      <dgm:t>
        <a:bodyPr/>
        <a:lstStyle/>
        <a:p>
          <a:endParaRPr lang="ru-RU"/>
        </a:p>
      </dgm:t>
    </dgm:pt>
    <dgm:pt modelId="{83A958F1-FDD8-4907-A25C-6969B53F167B}" type="sibTrans" cxnId="{CD054E5F-07F1-463F-95AC-5859853AE30B}">
      <dgm:prSet/>
      <dgm:spPr/>
      <dgm:t>
        <a:bodyPr/>
        <a:lstStyle/>
        <a:p>
          <a:endParaRPr lang="ru-RU"/>
        </a:p>
      </dgm:t>
    </dgm:pt>
    <dgm:pt modelId="{92EA3D1E-4DF2-401A-84D7-3BC9BA52A3A5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i="1" dirty="0" smtClean="0"/>
            <a:t>бактерии</a:t>
          </a:r>
          <a:endParaRPr lang="ru-RU" sz="2400" b="1" i="1" dirty="0"/>
        </a:p>
      </dgm:t>
    </dgm:pt>
    <dgm:pt modelId="{C620EBDC-DED1-4623-9C1B-230B46A689D9}" type="parTrans" cxnId="{364C96D4-3EF1-46E1-BE4E-12D2F5E5D90D}">
      <dgm:prSet/>
      <dgm:spPr/>
      <dgm:t>
        <a:bodyPr/>
        <a:lstStyle/>
        <a:p>
          <a:endParaRPr lang="ru-RU"/>
        </a:p>
      </dgm:t>
    </dgm:pt>
    <dgm:pt modelId="{310271A0-C15A-48E2-96E5-974CAB0D0F34}" type="sibTrans" cxnId="{364C96D4-3EF1-46E1-BE4E-12D2F5E5D90D}">
      <dgm:prSet/>
      <dgm:spPr/>
      <dgm:t>
        <a:bodyPr/>
        <a:lstStyle/>
        <a:p>
          <a:endParaRPr lang="ru-RU"/>
        </a:p>
      </dgm:t>
    </dgm:pt>
    <dgm:pt modelId="{4F5A5A85-0E11-4476-8596-48E2533D9524}" type="pres">
      <dgm:prSet presAssocID="{FE6004B6-ED21-45CF-85B8-94863091209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EB6110-6CD7-4132-84E6-A38FD4442184}" type="pres">
      <dgm:prSet presAssocID="{FE6004B6-ED21-45CF-85B8-94863091209D}" presName="matrix" presStyleCnt="0"/>
      <dgm:spPr/>
    </dgm:pt>
    <dgm:pt modelId="{570F75D1-CD06-4A3A-9F26-66D3689A8702}" type="pres">
      <dgm:prSet presAssocID="{FE6004B6-ED21-45CF-85B8-94863091209D}" presName="tile1" presStyleLbl="node1" presStyleIdx="0" presStyleCnt="4"/>
      <dgm:spPr/>
      <dgm:t>
        <a:bodyPr/>
        <a:lstStyle/>
        <a:p>
          <a:endParaRPr lang="ru-RU"/>
        </a:p>
      </dgm:t>
    </dgm:pt>
    <dgm:pt modelId="{07BE85DF-FD3A-4D42-86D9-EBE66DB284BB}" type="pres">
      <dgm:prSet presAssocID="{FE6004B6-ED21-45CF-85B8-94863091209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10DBD-8826-4566-A60D-AC1F6719584F}" type="pres">
      <dgm:prSet presAssocID="{FE6004B6-ED21-45CF-85B8-94863091209D}" presName="tile2" presStyleLbl="node1" presStyleIdx="1" presStyleCnt="4"/>
      <dgm:spPr/>
      <dgm:t>
        <a:bodyPr/>
        <a:lstStyle/>
        <a:p>
          <a:endParaRPr lang="ru-RU"/>
        </a:p>
      </dgm:t>
    </dgm:pt>
    <dgm:pt modelId="{4497D9FE-9027-4F04-9479-D77318966EA0}" type="pres">
      <dgm:prSet presAssocID="{FE6004B6-ED21-45CF-85B8-94863091209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C9701-8585-46EE-8303-82F8D7A2FF53}" type="pres">
      <dgm:prSet presAssocID="{FE6004B6-ED21-45CF-85B8-94863091209D}" presName="tile3" presStyleLbl="node1" presStyleIdx="2" presStyleCnt="4"/>
      <dgm:spPr/>
      <dgm:t>
        <a:bodyPr/>
        <a:lstStyle/>
        <a:p>
          <a:endParaRPr lang="ru-RU"/>
        </a:p>
      </dgm:t>
    </dgm:pt>
    <dgm:pt modelId="{B2B1A441-6BD2-4C63-924B-1633056ACAB7}" type="pres">
      <dgm:prSet presAssocID="{FE6004B6-ED21-45CF-85B8-94863091209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70940D-13B9-4233-A757-218B25CE0A35}" type="pres">
      <dgm:prSet presAssocID="{FE6004B6-ED21-45CF-85B8-94863091209D}" presName="tile4" presStyleLbl="node1" presStyleIdx="3" presStyleCnt="4"/>
      <dgm:spPr/>
      <dgm:t>
        <a:bodyPr/>
        <a:lstStyle/>
        <a:p>
          <a:endParaRPr lang="ru-RU"/>
        </a:p>
      </dgm:t>
    </dgm:pt>
    <dgm:pt modelId="{37A829AD-7EED-49E9-9068-9D3475983C8F}" type="pres">
      <dgm:prSet presAssocID="{FE6004B6-ED21-45CF-85B8-94863091209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03C5E-0544-40DB-B927-11D5D9493AC7}" type="pres">
      <dgm:prSet presAssocID="{FE6004B6-ED21-45CF-85B8-94863091209D}" presName="centerTile" presStyleLbl="fgShp" presStyleIdx="0" presStyleCnt="1" custScaleX="220130" custScaleY="13988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3E14BC5A-42B2-4D61-8E96-21D96E11E590}" type="presOf" srcId="{3FCA024D-EC9E-40EF-BBAB-7FF36901CAC5}" destId="{07BE85DF-FD3A-4D42-86D9-EBE66DB284BB}" srcOrd="1" destOrd="0" presId="urn:microsoft.com/office/officeart/2005/8/layout/matrix1"/>
    <dgm:cxn modelId="{C2263B11-0A4A-4DC3-8170-F720214829DE}" type="presOf" srcId="{C5D6A496-DD74-4EA9-AEC0-B787560639E4}" destId="{2DF10DBD-8826-4566-A60D-AC1F6719584F}" srcOrd="0" destOrd="0" presId="urn:microsoft.com/office/officeart/2005/8/layout/matrix1"/>
    <dgm:cxn modelId="{364C96D4-3EF1-46E1-BE4E-12D2F5E5D90D}" srcId="{A85493A4-E86D-4F32-B47B-ED33FC88E871}" destId="{92EA3D1E-4DF2-401A-84D7-3BC9BA52A3A5}" srcOrd="3" destOrd="0" parTransId="{C620EBDC-DED1-4623-9C1B-230B46A689D9}" sibTransId="{310271A0-C15A-48E2-96E5-974CAB0D0F34}"/>
    <dgm:cxn modelId="{20941A8D-3DBF-41F5-9D38-F5035FF375CE}" type="presOf" srcId="{A85493A4-E86D-4F32-B47B-ED33FC88E871}" destId="{B3A03C5E-0544-40DB-B927-11D5D9493AC7}" srcOrd="0" destOrd="0" presId="urn:microsoft.com/office/officeart/2005/8/layout/matrix1"/>
    <dgm:cxn modelId="{6F35368F-6629-4E90-9A31-F4155FB240B7}" type="presOf" srcId="{92EA3D1E-4DF2-401A-84D7-3BC9BA52A3A5}" destId="{2370940D-13B9-4233-A757-218B25CE0A35}" srcOrd="0" destOrd="0" presId="urn:microsoft.com/office/officeart/2005/8/layout/matrix1"/>
    <dgm:cxn modelId="{15BF1B44-34C8-4D2F-BD11-753AE8718856}" type="presOf" srcId="{32C5A2FE-D3C5-4D19-84D5-C76714821ADC}" destId="{B2B1A441-6BD2-4C63-924B-1633056ACAB7}" srcOrd="1" destOrd="0" presId="urn:microsoft.com/office/officeart/2005/8/layout/matrix1"/>
    <dgm:cxn modelId="{D9087169-37BF-4759-A35F-8EEC07618A8D}" type="presOf" srcId="{92EA3D1E-4DF2-401A-84D7-3BC9BA52A3A5}" destId="{37A829AD-7EED-49E9-9068-9D3475983C8F}" srcOrd="1" destOrd="0" presId="urn:microsoft.com/office/officeart/2005/8/layout/matrix1"/>
    <dgm:cxn modelId="{302836F0-F075-442C-8B9A-501A6C0048FD}" type="presOf" srcId="{FE6004B6-ED21-45CF-85B8-94863091209D}" destId="{4F5A5A85-0E11-4476-8596-48E2533D9524}" srcOrd="0" destOrd="0" presId="urn:microsoft.com/office/officeart/2005/8/layout/matrix1"/>
    <dgm:cxn modelId="{1198A0CE-B2EB-46B3-91A1-91844AF94AFE}" type="presOf" srcId="{32C5A2FE-D3C5-4D19-84D5-C76714821ADC}" destId="{D41C9701-8585-46EE-8303-82F8D7A2FF53}" srcOrd="0" destOrd="0" presId="urn:microsoft.com/office/officeart/2005/8/layout/matrix1"/>
    <dgm:cxn modelId="{CD054E5F-07F1-463F-95AC-5859853AE30B}" srcId="{A85493A4-E86D-4F32-B47B-ED33FC88E871}" destId="{32C5A2FE-D3C5-4D19-84D5-C76714821ADC}" srcOrd="2" destOrd="0" parTransId="{58062B46-44C3-4A68-A43A-2169395EA19A}" sibTransId="{83A958F1-FDD8-4907-A25C-6969B53F167B}"/>
    <dgm:cxn modelId="{99D3DE32-155C-48C0-8842-AC020A342430}" srcId="{FE6004B6-ED21-45CF-85B8-94863091209D}" destId="{A85493A4-E86D-4F32-B47B-ED33FC88E871}" srcOrd="0" destOrd="0" parTransId="{70346C3D-3A8B-4832-AFD0-FDCD17869233}" sibTransId="{1EC3A0D1-C048-456E-BC9F-7A002E04F347}"/>
    <dgm:cxn modelId="{4894B871-F550-40CB-A0DF-41D5B67AC9BB}" type="presOf" srcId="{3FCA024D-EC9E-40EF-BBAB-7FF36901CAC5}" destId="{570F75D1-CD06-4A3A-9F26-66D3689A8702}" srcOrd="0" destOrd="0" presId="urn:microsoft.com/office/officeart/2005/8/layout/matrix1"/>
    <dgm:cxn modelId="{8A00DCDA-EEB7-460C-89A8-FF69B1B9EF21}" srcId="{A85493A4-E86D-4F32-B47B-ED33FC88E871}" destId="{C5D6A496-DD74-4EA9-AEC0-B787560639E4}" srcOrd="1" destOrd="0" parTransId="{2967EAC1-DABE-4564-BD56-DFDA46DD7263}" sibTransId="{4BA90407-B32A-406F-8B8A-23D45FCF3C0A}"/>
    <dgm:cxn modelId="{31CA9FD8-7DBE-4933-8FDE-A36A384DF119}" srcId="{A85493A4-E86D-4F32-B47B-ED33FC88E871}" destId="{3FCA024D-EC9E-40EF-BBAB-7FF36901CAC5}" srcOrd="0" destOrd="0" parTransId="{A2CB7EF5-FE20-4457-B417-50DEC3807BD0}" sibTransId="{2D7C05ED-DA53-4A07-861C-51BAB2BF74A1}"/>
    <dgm:cxn modelId="{C1CDFF8A-03C3-408E-8128-633859A76DE5}" type="presOf" srcId="{C5D6A496-DD74-4EA9-AEC0-B787560639E4}" destId="{4497D9FE-9027-4F04-9479-D77318966EA0}" srcOrd="1" destOrd="0" presId="urn:microsoft.com/office/officeart/2005/8/layout/matrix1"/>
    <dgm:cxn modelId="{7F6A7392-CA8E-47F6-B3C3-0E6792C76866}" type="presParOf" srcId="{4F5A5A85-0E11-4476-8596-48E2533D9524}" destId="{BAEB6110-6CD7-4132-84E6-A38FD4442184}" srcOrd="0" destOrd="0" presId="urn:microsoft.com/office/officeart/2005/8/layout/matrix1"/>
    <dgm:cxn modelId="{7F034F07-3792-449B-9FA9-09F00D5AF8EF}" type="presParOf" srcId="{BAEB6110-6CD7-4132-84E6-A38FD4442184}" destId="{570F75D1-CD06-4A3A-9F26-66D3689A8702}" srcOrd="0" destOrd="0" presId="urn:microsoft.com/office/officeart/2005/8/layout/matrix1"/>
    <dgm:cxn modelId="{804E8787-45D0-44AF-8507-91DF64C80442}" type="presParOf" srcId="{BAEB6110-6CD7-4132-84E6-A38FD4442184}" destId="{07BE85DF-FD3A-4D42-86D9-EBE66DB284BB}" srcOrd="1" destOrd="0" presId="urn:microsoft.com/office/officeart/2005/8/layout/matrix1"/>
    <dgm:cxn modelId="{C0AE2E8E-44FE-43DA-B1B5-0DBF4FB2F86F}" type="presParOf" srcId="{BAEB6110-6CD7-4132-84E6-A38FD4442184}" destId="{2DF10DBD-8826-4566-A60D-AC1F6719584F}" srcOrd="2" destOrd="0" presId="urn:microsoft.com/office/officeart/2005/8/layout/matrix1"/>
    <dgm:cxn modelId="{C4859870-874B-418E-9CE3-C8A78611FF0B}" type="presParOf" srcId="{BAEB6110-6CD7-4132-84E6-A38FD4442184}" destId="{4497D9FE-9027-4F04-9479-D77318966EA0}" srcOrd="3" destOrd="0" presId="urn:microsoft.com/office/officeart/2005/8/layout/matrix1"/>
    <dgm:cxn modelId="{EA2E1EF6-47C5-42E2-9937-FC9E1EE03A13}" type="presParOf" srcId="{BAEB6110-6CD7-4132-84E6-A38FD4442184}" destId="{D41C9701-8585-46EE-8303-82F8D7A2FF53}" srcOrd="4" destOrd="0" presId="urn:microsoft.com/office/officeart/2005/8/layout/matrix1"/>
    <dgm:cxn modelId="{A79BE271-D334-4F0A-B5A4-9DE054783D8C}" type="presParOf" srcId="{BAEB6110-6CD7-4132-84E6-A38FD4442184}" destId="{B2B1A441-6BD2-4C63-924B-1633056ACAB7}" srcOrd="5" destOrd="0" presId="urn:microsoft.com/office/officeart/2005/8/layout/matrix1"/>
    <dgm:cxn modelId="{D4EBE0CB-F8B5-4CB0-82EC-3980BEA36444}" type="presParOf" srcId="{BAEB6110-6CD7-4132-84E6-A38FD4442184}" destId="{2370940D-13B9-4233-A757-218B25CE0A35}" srcOrd="6" destOrd="0" presId="urn:microsoft.com/office/officeart/2005/8/layout/matrix1"/>
    <dgm:cxn modelId="{D37A9F34-C1A3-4184-AF64-48241FB06823}" type="presParOf" srcId="{BAEB6110-6CD7-4132-84E6-A38FD4442184}" destId="{37A829AD-7EED-49E9-9068-9D3475983C8F}" srcOrd="7" destOrd="0" presId="urn:microsoft.com/office/officeart/2005/8/layout/matrix1"/>
    <dgm:cxn modelId="{B8604B35-A040-4DEF-8790-9EF00D3F566F}" type="presParOf" srcId="{4F5A5A85-0E11-4476-8596-48E2533D9524}" destId="{B3A03C5E-0544-40DB-B927-11D5D9493AC7}" srcOrd="1" destOrd="0" presId="urn:microsoft.com/office/officeart/2005/8/layout/matrix1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8567457F-C06D-4F3D-8D4E-EDCD25A3CA3B}" type="doc">
      <dgm:prSet loTypeId="urn:microsoft.com/office/officeart/2005/8/layout/cycle7" loCatId="cycle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C92611D-6BAA-483B-A3C4-211ABA22C7B0}">
      <dgm:prSet phldrT="[Текст]"/>
      <dgm:spPr/>
      <dgm:t>
        <a:bodyPr/>
        <a:lstStyle/>
        <a:p>
          <a:r>
            <a: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продуценты</a:t>
          </a:r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882B68-C5E7-4439-AA49-6363FC5B2AF3}" type="parTrans" cxnId="{72A96F6F-9068-4229-BE83-DA6AC8A8FF07}">
      <dgm:prSet/>
      <dgm:spPr/>
      <dgm:t>
        <a:bodyPr/>
        <a:lstStyle/>
        <a:p>
          <a:endParaRPr lang="ru-RU"/>
        </a:p>
      </dgm:t>
    </dgm:pt>
    <dgm:pt modelId="{59727813-C73A-4BA1-B2C0-3A91C7DC653B}" type="sibTrans" cxnId="{72A96F6F-9068-4229-BE83-DA6AC8A8FF07}">
      <dgm:prSet/>
      <dgm:spPr/>
      <dgm:t>
        <a:bodyPr/>
        <a:lstStyle/>
        <a:p>
          <a:endParaRPr lang="ru-RU"/>
        </a:p>
      </dgm:t>
    </dgm:pt>
    <dgm:pt modelId="{E331BD75-9C07-44C4-AC8C-E979E9E445BE}">
      <dgm:prSet phldrT="[Текст]"/>
      <dgm:spPr/>
      <dgm:t>
        <a:bodyPr/>
        <a:lstStyle/>
        <a:p>
          <a:r>
            <a:rPr lang="ru-RU" b="1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консументы</a:t>
          </a:r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B88233-82B5-48C7-9A19-6BFEDC0497A1}" type="parTrans" cxnId="{E1A4E5CC-F2A8-4655-B74D-88816658CE8B}">
      <dgm:prSet/>
      <dgm:spPr/>
      <dgm:t>
        <a:bodyPr/>
        <a:lstStyle/>
        <a:p>
          <a:endParaRPr lang="ru-RU"/>
        </a:p>
      </dgm:t>
    </dgm:pt>
    <dgm:pt modelId="{F334CDBD-483E-4D1F-B258-399586843C09}" type="sibTrans" cxnId="{E1A4E5CC-F2A8-4655-B74D-88816658CE8B}">
      <dgm:prSet/>
      <dgm:spPr/>
      <dgm:t>
        <a:bodyPr/>
        <a:lstStyle/>
        <a:p>
          <a:endParaRPr lang="ru-RU"/>
        </a:p>
      </dgm:t>
    </dgm:pt>
    <dgm:pt modelId="{923F3691-F81F-43B4-9397-C25D66419C93}">
      <dgm:prSet phldrT="[Текст]"/>
      <dgm:spPr/>
      <dgm:t>
        <a:bodyPr/>
        <a:lstStyle/>
        <a:p>
          <a:r>
            <a:rPr lang="ru-RU" b="1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редуценты</a:t>
          </a:r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A1D302-DAD4-46E2-BB27-FEADFE549754}" type="parTrans" cxnId="{CFD3DD8B-61C2-49E5-8888-EF655196B984}">
      <dgm:prSet/>
      <dgm:spPr/>
      <dgm:t>
        <a:bodyPr/>
        <a:lstStyle/>
        <a:p>
          <a:endParaRPr lang="ru-RU"/>
        </a:p>
      </dgm:t>
    </dgm:pt>
    <dgm:pt modelId="{7DB4BD3F-022D-4BD3-9DC7-8BBCDFD3623F}" type="sibTrans" cxnId="{CFD3DD8B-61C2-49E5-8888-EF655196B984}">
      <dgm:prSet/>
      <dgm:spPr/>
      <dgm:t>
        <a:bodyPr/>
        <a:lstStyle/>
        <a:p>
          <a:endParaRPr lang="ru-RU"/>
        </a:p>
      </dgm:t>
    </dgm:pt>
    <dgm:pt modelId="{E832C0F6-ECA1-4F1A-837E-07CC432924FD}" type="pres">
      <dgm:prSet presAssocID="{8567457F-C06D-4F3D-8D4E-EDCD25A3CA3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6C3480-493D-456F-A665-B7A3086DAE20}" type="pres">
      <dgm:prSet presAssocID="{7C92611D-6BAA-483B-A3C4-211ABA22C7B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B8F02-094E-4171-ACD3-EC6D6D42BF9B}" type="pres">
      <dgm:prSet presAssocID="{59727813-C73A-4BA1-B2C0-3A91C7DC653B}" presName="sibTrans" presStyleLbl="sibTrans2D1" presStyleIdx="0" presStyleCnt="3"/>
      <dgm:spPr/>
      <dgm:t>
        <a:bodyPr/>
        <a:lstStyle/>
        <a:p>
          <a:endParaRPr lang="ru-RU"/>
        </a:p>
      </dgm:t>
    </dgm:pt>
    <dgm:pt modelId="{50EABB41-7DBF-4FC3-9D28-40BCFC338633}" type="pres">
      <dgm:prSet presAssocID="{59727813-C73A-4BA1-B2C0-3A91C7DC653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F3DCF1CE-EAAA-4BB1-9E46-705CDC4EF6A2}" type="pres">
      <dgm:prSet presAssocID="{E331BD75-9C07-44C4-AC8C-E979E9E445B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C961F-E5DD-4569-A51A-280304AF8437}" type="pres">
      <dgm:prSet presAssocID="{F334CDBD-483E-4D1F-B258-399586843C09}" presName="sibTrans" presStyleLbl="sibTrans2D1" presStyleIdx="1" presStyleCnt="3"/>
      <dgm:spPr/>
      <dgm:t>
        <a:bodyPr/>
        <a:lstStyle/>
        <a:p>
          <a:endParaRPr lang="ru-RU"/>
        </a:p>
      </dgm:t>
    </dgm:pt>
    <dgm:pt modelId="{6E2CF99B-B611-4D22-87B3-0CF08AE75D04}" type="pres">
      <dgm:prSet presAssocID="{F334CDBD-483E-4D1F-B258-399586843C09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4F2560F7-0B11-418F-9D30-7FE786448317}" type="pres">
      <dgm:prSet presAssocID="{923F3691-F81F-43B4-9397-C25D66419C9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7566E5-E1A2-44BA-8736-7AAFE284EA0B}" type="pres">
      <dgm:prSet presAssocID="{7DB4BD3F-022D-4BD3-9DC7-8BBCDFD3623F}" presName="sibTrans" presStyleLbl="sibTrans2D1" presStyleIdx="2" presStyleCnt="3"/>
      <dgm:spPr/>
      <dgm:t>
        <a:bodyPr/>
        <a:lstStyle/>
        <a:p>
          <a:endParaRPr lang="ru-RU"/>
        </a:p>
      </dgm:t>
    </dgm:pt>
    <dgm:pt modelId="{AC4E455F-7432-491B-814B-C855311025FA}" type="pres">
      <dgm:prSet presAssocID="{7DB4BD3F-022D-4BD3-9DC7-8BBCDFD3623F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D892CA38-C1F5-4229-865D-349F487EFC95}" type="presOf" srcId="{7DB4BD3F-022D-4BD3-9DC7-8BBCDFD3623F}" destId="{AC4E455F-7432-491B-814B-C855311025FA}" srcOrd="1" destOrd="0" presId="urn:microsoft.com/office/officeart/2005/8/layout/cycle7"/>
    <dgm:cxn modelId="{94D389D6-C800-45D4-9F84-F50CF9BDF73F}" type="presOf" srcId="{F334CDBD-483E-4D1F-B258-399586843C09}" destId="{6E2CF99B-B611-4D22-87B3-0CF08AE75D04}" srcOrd="1" destOrd="0" presId="urn:microsoft.com/office/officeart/2005/8/layout/cycle7"/>
    <dgm:cxn modelId="{315B2C0D-2DC4-40CF-B30F-CBAF6AFBA780}" type="presOf" srcId="{59727813-C73A-4BA1-B2C0-3A91C7DC653B}" destId="{8F1B8F02-094E-4171-ACD3-EC6D6D42BF9B}" srcOrd="0" destOrd="0" presId="urn:microsoft.com/office/officeart/2005/8/layout/cycle7"/>
    <dgm:cxn modelId="{836A50F8-4EF3-4058-96A8-9CF1CEA694B3}" type="presOf" srcId="{8567457F-C06D-4F3D-8D4E-EDCD25A3CA3B}" destId="{E832C0F6-ECA1-4F1A-837E-07CC432924FD}" srcOrd="0" destOrd="0" presId="urn:microsoft.com/office/officeart/2005/8/layout/cycle7"/>
    <dgm:cxn modelId="{0F67799B-6EF1-4DC0-BA20-873A8CDE357D}" type="presOf" srcId="{7DB4BD3F-022D-4BD3-9DC7-8BBCDFD3623F}" destId="{1C7566E5-E1A2-44BA-8736-7AAFE284EA0B}" srcOrd="0" destOrd="0" presId="urn:microsoft.com/office/officeart/2005/8/layout/cycle7"/>
    <dgm:cxn modelId="{72A96F6F-9068-4229-BE83-DA6AC8A8FF07}" srcId="{8567457F-C06D-4F3D-8D4E-EDCD25A3CA3B}" destId="{7C92611D-6BAA-483B-A3C4-211ABA22C7B0}" srcOrd="0" destOrd="0" parTransId="{85882B68-C5E7-4439-AA49-6363FC5B2AF3}" sibTransId="{59727813-C73A-4BA1-B2C0-3A91C7DC653B}"/>
    <dgm:cxn modelId="{EFE68A42-D628-41EB-9BAB-D6CD54249293}" type="presOf" srcId="{F334CDBD-483E-4D1F-B258-399586843C09}" destId="{A59C961F-E5DD-4569-A51A-280304AF8437}" srcOrd="0" destOrd="0" presId="urn:microsoft.com/office/officeart/2005/8/layout/cycle7"/>
    <dgm:cxn modelId="{E1A4E5CC-F2A8-4655-B74D-88816658CE8B}" srcId="{8567457F-C06D-4F3D-8D4E-EDCD25A3CA3B}" destId="{E331BD75-9C07-44C4-AC8C-E979E9E445BE}" srcOrd="1" destOrd="0" parTransId="{14B88233-82B5-48C7-9A19-6BFEDC0497A1}" sibTransId="{F334CDBD-483E-4D1F-B258-399586843C09}"/>
    <dgm:cxn modelId="{CFD3DD8B-61C2-49E5-8888-EF655196B984}" srcId="{8567457F-C06D-4F3D-8D4E-EDCD25A3CA3B}" destId="{923F3691-F81F-43B4-9397-C25D66419C93}" srcOrd="2" destOrd="0" parTransId="{5BA1D302-DAD4-46E2-BB27-FEADFE549754}" sibTransId="{7DB4BD3F-022D-4BD3-9DC7-8BBCDFD3623F}"/>
    <dgm:cxn modelId="{1F4A7118-4CEF-45AC-A9FF-8DF11A4DD6BC}" type="presOf" srcId="{59727813-C73A-4BA1-B2C0-3A91C7DC653B}" destId="{50EABB41-7DBF-4FC3-9D28-40BCFC338633}" srcOrd="1" destOrd="0" presId="urn:microsoft.com/office/officeart/2005/8/layout/cycle7"/>
    <dgm:cxn modelId="{6FA70E1D-1951-453B-AB8E-ED9DF5B4CA7B}" type="presOf" srcId="{7C92611D-6BAA-483B-A3C4-211ABA22C7B0}" destId="{776C3480-493D-456F-A665-B7A3086DAE20}" srcOrd="0" destOrd="0" presId="urn:microsoft.com/office/officeart/2005/8/layout/cycle7"/>
    <dgm:cxn modelId="{694672DA-2851-4824-A46C-62C2B4EF2863}" type="presOf" srcId="{923F3691-F81F-43B4-9397-C25D66419C93}" destId="{4F2560F7-0B11-418F-9D30-7FE786448317}" srcOrd="0" destOrd="0" presId="urn:microsoft.com/office/officeart/2005/8/layout/cycle7"/>
    <dgm:cxn modelId="{29EF0A91-5394-4FDF-BD88-84D795E88F7E}" type="presOf" srcId="{E331BD75-9C07-44C4-AC8C-E979E9E445BE}" destId="{F3DCF1CE-EAAA-4BB1-9E46-705CDC4EF6A2}" srcOrd="0" destOrd="0" presId="urn:microsoft.com/office/officeart/2005/8/layout/cycle7"/>
    <dgm:cxn modelId="{873ADEEE-904A-4F27-872D-855DF728EE81}" type="presParOf" srcId="{E832C0F6-ECA1-4F1A-837E-07CC432924FD}" destId="{776C3480-493D-456F-A665-B7A3086DAE20}" srcOrd="0" destOrd="0" presId="urn:microsoft.com/office/officeart/2005/8/layout/cycle7"/>
    <dgm:cxn modelId="{BACFCDAD-855A-4604-B6FC-4FFFA5142F71}" type="presParOf" srcId="{E832C0F6-ECA1-4F1A-837E-07CC432924FD}" destId="{8F1B8F02-094E-4171-ACD3-EC6D6D42BF9B}" srcOrd="1" destOrd="0" presId="urn:microsoft.com/office/officeart/2005/8/layout/cycle7"/>
    <dgm:cxn modelId="{A2927197-151A-46F8-9A26-EEC7CA0A730F}" type="presParOf" srcId="{8F1B8F02-094E-4171-ACD3-EC6D6D42BF9B}" destId="{50EABB41-7DBF-4FC3-9D28-40BCFC338633}" srcOrd="0" destOrd="0" presId="urn:microsoft.com/office/officeart/2005/8/layout/cycle7"/>
    <dgm:cxn modelId="{A22DEEF1-2C14-47C1-960D-F9DF4A7DE86E}" type="presParOf" srcId="{E832C0F6-ECA1-4F1A-837E-07CC432924FD}" destId="{F3DCF1CE-EAAA-4BB1-9E46-705CDC4EF6A2}" srcOrd="2" destOrd="0" presId="urn:microsoft.com/office/officeart/2005/8/layout/cycle7"/>
    <dgm:cxn modelId="{D9E166CE-0BB5-41FC-AD09-A1112BE719DB}" type="presParOf" srcId="{E832C0F6-ECA1-4F1A-837E-07CC432924FD}" destId="{A59C961F-E5DD-4569-A51A-280304AF8437}" srcOrd="3" destOrd="0" presId="urn:microsoft.com/office/officeart/2005/8/layout/cycle7"/>
    <dgm:cxn modelId="{B3A9AA91-C40A-45BC-8FD3-3986CC5F3CF1}" type="presParOf" srcId="{A59C961F-E5DD-4569-A51A-280304AF8437}" destId="{6E2CF99B-B611-4D22-87B3-0CF08AE75D04}" srcOrd="0" destOrd="0" presId="urn:microsoft.com/office/officeart/2005/8/layout/cycle7"/>
    <dgm:cxn modelId="{F95A013E-E28F-4EC3-BDAA-B9D40D9E1AA2}" type="presParOf" srcId="{E832C0F6-ECA1-4F1A-837E-07CC432924FD}" destId="{4F2560F7-0B11-418F-9D30-7FE786448317}" srcOrd="4" destOrd="0" presId="urn:microsoft.com/office/officeart/2005/8/layout/cycle7"/>
    <dgm:cxn modelId="{D75D2383-5F16-48B2-84EC-164DBEB55258}" type="presParOf" srcId="{E832C0F6-ECA1-4F1A-837E-07CC432924FD}" destId="{1C7566E5-E1A2-44BA-8736-7AAFE284EA0B}" srcOrd="5" destOrd="0" presId="urn:microsoft.com/office/officeart/2005/8/layout/cycle7"/>
    <dgm:cxn modelId="{78F0B461-963F-4995-820C-6CFC27A587FA}" type="presParOf" srcId="{1C7566E5-E1A2-44BA-8736-7AAFE284EA0B}" destId="{AC4E455F-7432-491B-814B-C855311025FA}" srcOrd="0" destOrd="0" presId="urn:microsoft.com/office/officeart/2005/8/layout/cycle7"/>
  </dgm:cxnLst>
  <dgm:bg>
    <a:solidFill>
      <a:schemeClr val="bg2">
        <a:lumMod val="50000"/>
      </a:schemeClr>
    </a:solidFill>
  </dgm:bg>
  <dgm:whole/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036F888C-79DE-4554-B635-F99BAAF24A55}" type="doc">
      <dgm:prSet loTypeId="urn:microsoft.com/office/officeart/2005/8/layout/venn1" loCatId="relationship" qsTypeId="urn:microsoft.com/office/officeart/2005/8/quickstyle/simple5" qsCatId="simple" csTypeId="urn:microsoft.com/office/officeart/2005/8/colors/colorful3" csCatId="colorful" phldr="1"/>
      <dgm:spPr/>
    </dgm:pt>
    <dgm:pt modelId="{BCDE7CDA-59C8-4609-A3E8-EF1CFD9F483D}">
      <dgm:prSet phldrT="[Текст]" custT="1"/>
      <dgm:spPr/>
      <dgm:t>
        <a:bodyPr/>
        <a:lstStyle/>
        <a:p>
          <a:r>
            <a:rPr lang="ru-RU" sz="2000" b="1" dirty="0" smtClean="0"/>
            <a:t>литосфера</a:t>
          </a:r>
          <a:endParaRPr lang="ru-RU" sz="2000" b="1" dirty="0"/>
        </a:p>
      </dgm:t>
    </dgm:pt>
    <dgm:pt modelId="{13AFC9F8-CE5F-4EF6-9B54-0D1EE6A13546}" type="parTrans" cxnId="{6B2CA4FF-D998-4BF6-A3F7-002E0B88FCC8}">
      <dgm:prSet/>
      <dgm:spPr/>
      <dgm:t>
        <a:bodyPr/>
        <a:lstStyle/>
        <a:p>
          <a:endParaRPr lang="ru-RU"/>
        </a:p>
      </dgm:t>
    </dgm:pt>
    <dgm:pt modelId="{4F5E114F-0E28-4EFE-ADAA-77631FD38991}" type="sibTrans" cxnId="{6B2CA4FF-D998-4BF6-A3F7-002E0B88FCC8}">
      <dgm:prSet/>
      <dgm:spPr/>
      <dgm:t>
        <a:bodyPr/>
        <a:lstStyle/>
        <a:p>
          <a:endParaRPr lang="ru-RU"/>
        </a:p>
      </dgm:t>
    </dgm:pt>
    <dgm:pt modelId="{693CB3E6-2302-4816-8974-D94A2551D074}">
      <dgm:prSet phldrT="[Текст]" custT="1"/>
      <dgm:spPr/>
      <dgm:t>
        <a:bodyPr/>
        <a:lstStyle/>
        <a:p>
          <a:r>
            <a:rPr lang="ru-RU" sz="2000" b="1" dirty="0" smtClean="0"/>
            <a:t>живое</a:t>
          </a:r>
          <a:endParaRPr lang="ru-RU" sz="2000" b="1" dirty="0"/>
        </a:p>
      </dgm:t>
    </dgm:pt>
    <dgm:pt modelId="{CBE66B00-8522-4365-9A94-BFA8E09DE37D}" type="parTrans" cxnId="{18DCAB60-E1F0-457B-8670-014D073965F7}">
      <dgm:prSet/>
      <dgm:spPr/>
      <dgm:t>
        <a:bodyPr/>
        <a:lstStyle/>
        <a:p>
          <a:endParaRPr lang="ru-RU"/>
        </a:p>
      </dgm:t>
    </dgm:pt>
    <dgm:pt modelId="{0C4C7E9B-BFA6-4F0E-AF44-CD9DCDF15996}" type="sibTrans" cxnId="{18DCAB60-E1F0-457B-8670-014D073965F7}">
      <dgm:prSet/>
      <dgm:spPr/>
      <dgm:t>
        <a:bodyPr/>
        <a:lstStyle/>
        <a:p>
          <a:endParaRPr lang="ru-RU"/>
        </a:p>
      </dgm:t>
    </dgm:pt>
    <dgm:pt modelId="{97A07BDB-57DF-4997-8304-7935642E6354}">
      <dgm:prSet phldrT="[Текст]" custT="1"/>
      <dgm:spPr/>
      <dgm:t>
        <a:bodyPr/>
        <a:lstStyle/>
        <a:p>
          <a:r>
            <a:rPr lang="ru-RU" sz="2000" b="1" dirty="0" smtClean="0"/>
            <a:t>гидросфера</a:t>
          </a:r>
          <a:endParaRPr lang="ru-RU" sz="2000" b="1" dirty="0"/>
        </a:p>
      </dgm:t>
    </dgm:pt>
    <dgm:pt modelId="{102C6763-3FE0-46E4-B67D-D608FD72ED4A}" type="parTrans" cxnId="{D61864C7-E636-4C3D-87BF-6569BCAAD11A}">
      <dgm:prSet/>
      <dgm:spPr/>
      <dgm:t>
        <a:bodyPr/>
        <a:lstStyle/>
        <a:p>
          <a:endParaRPr lang="ru-RU"/>
        </a:p>
      </dgm:t>
    </dgm:pt>
    <dgm:pt modelId="{B05A253F-DB83-4457-83DB-A50E55632456}" type="sibTrans" cxnId="{D61864C7-E636-4C3D-87BF-6569BCAAD11A}">
      <dgm:prSet/>
      <dgm:spPr/>
      <dgm:t>
        <a:bodyPr/>
        <a:lstStyle/>
        <a:p>
          <a:endParaRPr lang="ru-RU"/>
        </a:p>
      </dgm:t>
    </dgm:pt>
    <dgm:pt modelId="{9EE2E311-BDB3-4BAF-96A7-D9A49906E9F4}">
      <dgm:prSet custT="1"/>
      <dgm:spPr/>
      <dgm:t>
        <a:bodyPr/>
        <a:lstStyle/>
        <a:p>
          <a:r>
            <a:rPr lang="ru-RU" sz="2000" b="1" dirty="0" smtClean="0"/>
            <a:t>атмосфера</a:t>
          </a:r>
          <a:endParaRPr lang="ru-RU" sz="2000" b="1" dirty="0"/>
        </a:p>
      </dgm:t>
    </dgm:pt>
    <dgm:pt modelId="{96E02C9E-74AF-45BE-8233-04B880687DBA}" type="parTrans" cxnId="{D9F06862-B705-4A19-88B8-8990EF7F7384}">
      <dgm:prSet/>
      <dgm:spPr/>
      <dgm:t>
        <a:bodyPr/>
        <a:lstStyle/>
        <a:p>
          <a:endParaRPr lang="ru-RU"/>
        </a:p>
      </dgm:t>
    </dgm:pt>
    <dgm:pt modelId="{E29956A7-24D0-44D1-9B98-10DC3261F1E0}" type="sibTrans" cxnId="{D9F06862-B705-4A19-88B8-8990EF7F7384}">
      <dgm:prSet/>
      <dgm:spPr/>
      <dgm:t>
        <a:bodyPr/>
        <a:lstStyle/>
        <a:p>
          <a:endParaRPr lang="ru-RU"/>
        </a:p>
      </dgm:t>
    </dgm:pt>
    <dgm:pt modelId="{93F21EBB-E4E0-4B2E-AC4D-73F158A8D04C}" type="pres">
      <dgm:prSet presAssocID="{036F888C-79DE-4554-B635-F99BAAF24A55}" presName="compositeShape" presStyleCnt="0">
        <dgm:presLayoutVars>
          <dgm:chMax val="7"/>
          <dgm:dir/>
          <dgm:resizeHandles val="exact"/>
        </dgm:presLayoutVars>
      </dgm:prSet>
      <dgm:spPr/>
    </dgm:pt>
    <dgm:pt modelId="{0958EDEE-8911-4F4F-8F09-B34EB1F3B164}" type="pres">
      <dgm:prSet presAssocID="{BCDE7CDA-59C8-4609-A3E8-EF1CFD9F483D}" presName="circ1" presStyleLbl="vennNode1" presStyleIdx="0" presStyleCnt="4"/>
      <dgm:spPr/>
      <dgm:t>
        <a:bodyPr/>
        <a:lstStyle/>
        <a:p>
          <a:endParaRPr lang="ru-RU"/>
        </a:p>
      </dgm:t>
    </dgm:pt>
    <dgm:pt modelId="{8091D9D5-0F77-4F83-9BCD-72D163F8624D}" type="pres">
      <dgm:prSet presAssocID="{BCDE7CDA-59C8-4609-A3E8-EF1CFD9F483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52774-FBAD-4AB5-82B1-7F484E4B378F}" type="pres">
      <dgm:prSet presAssocID="{693CB3E6-2302-4816-8974-D94A2551D074}" presName="circ2" presStyleLbl="vennNode1" presStyleIdx="1" presStyleCnt="4"/>
      <dgm:spPr/>
      <dgm:t>
        <a:bodyPr/>
        <a:lstStyle/>
        <a:p>
          <a:endParaRPr lang="ru-RU"/>
        </a:p>
      </dgm:t>
    </dgm:pt>
    <dgm:pt modelId="{C67CA4E5-5832-4DCE-8E4F-BCF9064C176B}" type="pres">
      <dgm:prSet presAssocID="{693CB3E6-2302-4816-8974-D94A2551D07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5BD09-425F-4BED-9B98-6B15748C7AE0}" type="pres">
      <dgm:prSet presAssocID="{97A07BDB-57DF-4997-8304-7935642E6354}" presName="circ3" presStyleLbl="vennNode1" presStyleIdx="2" presStyleCnt="4"/>
      <dgm:spPr/>
      <dgm:t>
        <a:bodyPr/>
        <a:lstStyle/>
        <a:p>
          <a:endParaRPr lang="ru-RU"/>
        </a:p>
      </dgm:t>
    </dgm:pt>
    <dgm:pt modelId="{12B92961-2A41-43DD-AB20-235DD9A225BF}" type="pres">
      <dgm:prSet presAssocID="{97A07BDB-57DF-4997-8304-7935642E635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A380A-C883-4ACE-B651-44BEE9AA9F8F}" type="pres">
      <dgm:prSet presAssocID="{9EE2E311-BDB3-4BAF-96A7-D9A49906E9F4}" presName="circ4" presStyleLbl="vennNode1" presStyleIdx="3" presStyleCnt="4"/>
      <dgm:spPr/>
      <dgm:t>
        <a:bodyPr/>
        <a:lstStyle/>
        <a:p>
          <a:endParaRPr lang="ru-RU"/>
        </a:p>
      </dgm:t>
    </dgm:pt>
    <dgm:pt modelId="{E7F8B3E8-F902-4677-B40F-B32735F6C581}" type="pres">
      <dgm:prSet presAssocID="{9EE2E311-BDB3-4BAF-96A7-D9A49906E9F4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BF4161-7961-4E48-B5DE-77B522AB025D}" type="presOf" srcId="{9EE2E311-BDB3-4BAF-96A7-D9A49906E9F4}" destId="{E7F8B3E8-F902-4677-B40F-B32735F6C581}" srcOrd="1" destOrd="0" presId="urn:microsoft.com/office/officeart/2005/8/layout/venn1"/>
    <dgm:cxn modelId="{0784A53D-F634-47AA-AC14-4057E01DB0B8}" type="presOf" srcId="{BCDE7CDA-59C8-4609-A3E8-EF1CFD9F483D}" destId="{8091D9D5-0F77-4F83-9BCD-72D163F8624D}" srcOrd="1" destOrd="0" presId="urn:microsoft.com/office/officeart/2005/8/layout/venn1"/>
    <dgm:cxn modelId="{57C7690D-BB4E-4ADB-B8D1-9B3643A538DF}" type="presOf" srcId="{97A07BDB-57DF-4997-8304-7935642E6354}" destId="{12B92961-2A41-43DD-AB20-235DD9A225BF}" srcOrd="1" destOrd="0" presId="urn:microsoft.com/office/officeart/2005/8/layout/venn1"/>
    <dgm:cxn modelId="{6B2CA4FF-D998-4BF6-A3F7-002E0B88FCC8}" srcId="{036F888C-79DE-4554-B635-F99BAAF24A55}" destId="{BCDE7CDA-59C8-4609-A3E8-EF1CFD9F483D}" srcOrd="0" destOrd="0" parTransId="{13AFC9F8-CE5F-4EF6-9B54-0D1EE6A13546}" sibTransId="{4F5E114F-0E28-4EFE-ADAA-77631FD38991}"/>
    <dgm:cxn modelId="{D61864C7-E636-4C3D-87BF-6569BCAAD11A}" srcId="{036F888C-79DE-4554-B635-F99BAAF24A55}" destId="{97A07BDB-57DF-4997-8304-7935642E6354}" srcOrd="2" destOrd="0" parTransId="{102C6763-3FE0-46E4-B67D-D608FD72ED4A}" sibTransId="{B05A253F-DB83-4457-83DB-A50E55632456}"/>
    <dgm:cxn modelId="{EF55640C-A05F-432D-91B3-6B78410CEDE7}" type="presOf" srcId="{693CB3E6-2302-4816-8974-D94A2551D074}" destId="{D7152774-FBAD-4AB5-82B1-7F484E4B378F}" srcOrd="0" destOrd="0" presId="urn:microsoft.com/office/officeart/2005/8/layout/venn1"/>
    <dgm:cxn modelId="{D9F06862-B705-4A19-88B8-8990EF7F7384}" srcId="{036F888C-79DE-4554-B635-F99BAAF24A55}" destId="{9EE2E311-BDB3-4BAF-96A7-D9A49906E9F4}" srcOrd="3" destOrd="0" parTransId="{96E02C9E-74AF-45BE-8233-04B880687DBA}" sibTransId="{E29956A7-24D0-44D1-9B98-10DC3261F1E0}"/>
    <dgm:cxn modelId="{C7E1414D-921A-4A01-9EA6-D51D7BAB9121}" type="presOf" srcId="{9EE2E311-BDB3-4BAF-96A7-D9A49906E9F4}" destId="{DEDA380A-C883-4ACE-B651-44BEE9AA9F8F}" srcOrd="0" destOrd="0" presId="urn:microsoft.com/office/officeart/2005/8/layout/venn1"/>
    <dgm:cxn modelId="{A59628CD-02D8-4B6D-AFF2-E9074E5B00F4}" type="presOf" srcId="{BCDE7CDA-59C8-4609-A3E8-EF1CFD9F483D}" destId="{0958EDEE-8911-4F4F-8F09-B34EB1F3B164}" srcOrd="0" destOrd="0" presId="urn:microsoft.com/office/officeart/2005/8/layout/venn1"/>
    <dgm:cxn modelId="{C63B9B2A-C322-4452-B864-5C2911D00AE3}" type="presOf" srcId="{693CB3E6-2302-4816-8974-D94A2551D074}" destId="{C67CA4E5-5832-4DCE-8E4F-BCF9064C176B}" srcOrd="1" destOrd="0" presId="urn:microsoft.com/office/officeart/2005/8/layout/venn1"/>
    <dgm:cxn modelId="{18DCAB60-E1F0-457B-8670-014D073965F7}" srcId="{036F888C-79DE-4554-B635-F99BAAF24A55}" destId="{693CB3E6-2302-4816-8974-D94A2551D074}" srcOrd="1" destOrd="0" parTransId="{CBE66B00-8522-4365-9A94-BFA8E09DE37D}" sibTransId="{0C4C7E9B-BFA6-4F0E-AF44-CD9DCDF15996}"/>
    <dgm:cxn modelId="{EFFA218B-8B7B-4270-B099-E41A494FC343}" type="presOf" srcId="{97A07BDB-57DF-4997-8304-7935642E6354}" destId="{BF95BD09-425F-4BED-9B98-6B15748C7AE0}" srcOrd="0" destOrd="0" presId="urn:microsoft.com/office/officeart/2005/8/layout/venn1"/>
    <dgm:cxn modelId="{7174DE2A-830A-447C-9232-A1A7C97A5605}" type="presOf" srcId="{036F888C-79DE-4554-B635-F99BAAF24A55}" destId="{93F21EBB-E4E0-4B2E-AC4D-73F158A8D04C}" srcOrd="0" destOrd="0" presId="urn:microsoft.com/office/officeart/2005/8/layout/venn1"/>
    <dgm:cxn modelId="{8814B32F-B3EC-4A9E-BB7A-1DB0D99D034F}" type="presParOf" srcId="{93F21EBB-E4E0-4B2E-AC4D-73F158A8D04C}" destId="{0958EDEE-8911-4F4F-8F09-B34EB1F3B164}" srcOrd="0" destOrd="0" presId="urn:microsoft.com/office/officeart/2005/8/layout/venn1"/>
    <dgm:cxn modelId="{7864E013-2069-4A32-8E79-34A1BDCCA705}" type="presParOf" srcId="{93F21EBB-E4E0-4B2E-AC4D-73F158A8D04C}" destId="{8091D9D5-0F77-4F83-9BCD-72D163F8624D}" srcOrd="1" destOrd="0" presId="urn:microsoft.com/office/officeart/2005/8/layout/venn1"/>
    <dgm:cxn modelId="{E69CFE7E-3AFF-42D2-9810-5C9F733CFB44}" type="presParOf" srcId="{93F21EBB-E4E0-4B2E-AC4D-73F158A8D04C}" destId="{D7152774-FBAD-4AB5-82B1-7F484E4B378F}" srcOrd="2" destOrd="0" presId="urn:microsoft.com/office/officeart/2005/8/layout/venn1"/>
    <dgm:cxn modelId="{067A98CA-E224-4345-BDB3-DB588106721B}" type="presParOf" srcId="{93F21EBB-E4E0-4B2E-AC4D-73F158A8D04C}" destId="{C67CA4E5-5832-4DCE-8E4F-BCF9064C176B}" srcOrd="3" destOrd="0" presId="urn:microsoft.com/office/officeart/2005/8/layout/venn1"/>
    <dgm:cxn modelId="{F5D3B3FB-7620-4FB1-8838-22ACD40B1528}" type="presParOf" srcId="{93F21EBB-E4E0-4B2E-AC4D-73F158A8D04C}" destId="{BF95BD09-425F-4BED-9B98-6B15748C7AE0}" srcOrd="4" destOrd="0" presId="urn:microsoft.com/office/officeart/2005/8/layout/venn1"/>
    <dgm:cxn modelId="{6531DE16-BF26-4C7E-A728-9898920CD579}" type="presParOf" srcId="{93F21EBB-E4E0-4B2E-AC4D-73F158A8D04C}" destId="{12B92961-2A41-43DD-AB20-235DD9A225BF}" srcOrd="5" destOrd="0" presId="urn:microsoft.com/office/officeart/2005/8/layout/venn1"/>
    <dgm:cxn modelId="{E291F574-7076-4551-8F53-9D546E66A29A}" type="presParOf" srcId="{93F21EBB-E4E0-4B2E-AC4D-73F158A8D04C}" destId="{DEDA380A-C883-4ACE-B651-44BEE9AA9F8F}" srcOrd="6" destOrd="0" presId="urn:microsoft.com/office/officeart/2005/8/layout/venn1"/>
    <dgm:cxn modelId="{0B325409-2EFF-45A2-9A2B-736DFDDA289E}" type="presParOf" srcId="{93F21EBB-E4E0-4B2E-AC4D-73F158A8D04C}" destId="{E7F8B3E8-F902-4677-B40F-B32735F6C581}" srcOrd="7" destOrd="0" presId="urn:microsoft.com/office/officeart/2005/8/layout/venn1"/>
  </dgm:cxnLst>
  <dgm:bg/>
  <dgm:whole/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4E286A72-A476-47D5-AE8C-F2F358F41725}" type="doc">
      <dgm:prSet loTypeId="urn:microsoft.com/office/officeart/2005/8/layout/radial3" loCatId="relationship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E37834F-3699-40F8-9A13-3A60180C2C7E}">
      <dgm:prSet phldrT="[Текст]"/>
      <dgm:spPr/>
      <dgm:t>
        <a:bodyPr/>
        <a:lstStyle/>
        <a:p>
          <a:r>
            <a:rPr lang="ru-RU" dirty="0" smtClean="0"/>
            <a:t>вещество</a:t>
          </a:r>
          <a:endParaRPr lang="ru-RU" dirty="0"/>
        </a:p>
      </dgm:t>
    </dgm:pt>
    <dgm:pt modelId="{1B456253-6FDE-447C-B943-A052C6BACA0B}" type="parTrans" cxnId="{3BAC4271-4EE3-4E1A-A435-6CAE980B3FB0}">
      <dgm:prSet/>
      <dgm:spPr/>
      <dgm:t>
        <a:bodyPr/>
        <a:lstStyle/>
        <a:p>
          <a:endParaRPr lang="ru-RU"/>
        </a:p>
      </dgm:t>
    </dgm:pt>
    <dgm:pt modelId="{22BF9A60-E48A-4877-B341-EE0FF9D005F0}" type="sibTrans" cxnId="{3BAC4271-4EE3-4E1A-A435-6CAE980B3FB0}">
      <dgm:prSet/>
      <dgm:spPr/>
      <dgm:t>
        <a:bodyPr/>
        <a:lstStyle/>
        <a:p>
          <a:endParaRPr lang="ru-RU"/>
        </a:p>
      </dgm:t>
    </dgm:pt>
    <dgm:pt modelId="{A1BFB5F2-71CF-459A-9457-BAE6846E9D9A}">
      <dgm:prSet phldrT="[Текст]" custT="1"/>
      <dgm:spPr/>
      <dgm:t>
        <a:bodyPr/>
        <a:lstStyle/>
        <a:p>
          <a:r>
            <a:rPr lang="ru-RU" sz="1800" b="1" dirty="0" smtClean="0"/>
            <a:t>Живое </a:t>
          </a:r>
          <a:endParaRPr lang="ru-RU" sz="1800" b="1" dirty="0"/>
        </a:p>
      </dgm:t>
    </dgm:pt>
    <dgm:pt modelId="{CE6AC588-C163-40F6-B712-9FDDB57567F5}" type="parTrans" cxnId="{F681CCFE-EDA9-40CF-8D0E-B510672C7EAF}">
      <dgm:prSet/>
      <dgm:spPr/>
      <dgm:t>
        <a:bodyPr/>
        <a:lstStyle/>
        <a:p>
          <a:endParaRPr lang="ru-RU"/>
        </a:p>
      </dgm:t>
    </dgm:pt>
    <dgm:pt modelId="{08218699-5CBD-430D-98C2-3ACE35D4C4FF}" type="sibTrans" cxnId="{F681CCFE-EDA9-40CF-8D0E-B510672C7EAF}">
      <dgm:prSet/>
      <dgm:spPr/>
      <dgm:t>
        <a:bodyPr/>
        <a:lstStyle/>
        <a:p>
          <a:endParaRPr lang="ru-RU"/>
        </a:p>
      </dgm:t>
    </dgm:pt>
    <dgm:pt modelId="{C82CE968-6C75-4789-8928-6D0BD537FF20}">
      <dgm:prSet phldrT="[Текст]" custT="1"/>
      <dgm:spPr/>
      <dgm:t>
        <a:bodyPr/>
        <a:lstStyle/>
        <a:p>
          <a:r>
            <a:rPr lang="ru-RU" sz="1800" b="1" dirty="0" smtClean="0"/>
            <a:t>Косное</a:t>
          </a:r>
          <a:endParaRPr lang="ru-RU" sz="1800" b="1" dirty="0"/>
        </a:p>
      </dgm:t>
    </dgm:pt>
    <dgm:pt modelId="{EB879912-7012-4D3E-A346-42EDCD788EE5}" type="parTrans" cxnId="{CC087728-7804-421A-9450-3BDACA24C91C}">
      <dgm:prSet/>
      <dgm:spPr/>
      <dgm:t>
        <a:bodyPr/>
        <a:lstStyle/>
        <a:p>
          <a:endParaRPr lang="ru-RU"/>
        </a:p>
      </dgm:t>
    </dgm:pt>
    <dgm:pt modelId="{D15504B8-445C-43FA-9D1D-F948C53EC650}" type="sibTrans" cxnId="{CC087728-7804-421A-9450-3BDACA24C91C}">
      <dgm:prSet/>
      <dgm:spPr/>
      <dgm:t>
        <a:bodyPr/>
        <a:lstStyle/>
        <a:p>
          <a:endParaRPr lang="ru-RU"/>
        </a:p>
      </dgm:t>
    </dgm:pt>
    <dgm:pt modelId="{5BCB62E8-98F7-4762-A445-25E8C2FAFE4A}">
      <dgm:prSet phldrT="[Текст]" custT="1"/>
      <dgm:spPr>
        <a:sp3d extrusionH="152250" prstMaterial="matte">
          <a:bevelT w="165100" h="95250" prst="coolSlant"/>
        </a:sp3d>
      </dgm:spPr>
      <dgm:t>
        <a:bodyPr>
          <a:sp3d extrusionH="28000" prstMaterial="matte"/>
        </a:bodyPr>
        <a:lstStyle/>
        <a:p>
          <a:r>
            <a:rPr lang="ru-RU" sz="1800" b="1" dirty="0" smtClean="0"/>
            <a:t>мертвое</a:t>
          </a:r>
          <a:endParaRPr lang="ru-RU" sz="1800" b="1" dirty="0"/>
        </a:p>
      </dgm:t>
    </dgm:pt>
    <dgm:pt modelId="{923B9512-0227-4AC1-90E1-C8DF518E73C3}" type="parTrans" cxnId="{442214DD-F705-45DA-BD82-A9B58A084C06}">
      <dgm:prSet/>
      <dgm:spPr/>
      <dgm:t>
        <a:bodyPr/>
        <a:lstStyle/>
        <a:p>
          <a:endParaRPr lang="ru-RU"/>
        </a:p>
      </dgm:t>
    </dgm:pt>
    <dgm:pt modelId="{071BFF8E-B773-46F8-9FA0-6E20938089C5}" type="sibTrans" cxnId="{442214DD-F705-45DA-BD82-A9B58A084C06}">
      <dgm:prSet/>
      <dgm:spPr/>
      <dgm:t>
        <a:bodyPr/>
        <a:lstStyle/>
        <a:p>
          <a:endParaRPr lang="ru-RU"/>
        </a:p>
      </dgm:t>
    </dgm:pt>
    <dgm:pt modelId="{AF48F7F4-D304-4E99-9567-B3E04F8C5E8F}">
      <dgm:prSet phldrT="[Текст]" custT="1"/>
      <dgm:spPr/>
      <dgm:t>
        <a:bodyPr/>
        <a:lstStyle/>
        <a:p>
          <a:r>
            <a:rPr lang="ru-RU" sz="1800" b="1" dirty="0" err="1" smtClean="0"/>
            <a:t>биокосное</a:t>
          </a:r>
          <a:endParaRPr lang="ru-RU" sz="1800" b="1" dirty="0"/>
        </a:p>
      </dgm:t>
    </dgm:pt>
    <dgm:pt modelId="{4AF2D056-D59B-4C47-8B4F-53D01E5B40BF}" type="parTrans" cxnId="{4B2FBC55-E6A8-4983-8A9C-CB58461B1DBD}">
      <dgm:prSet/>
      <dgm:spPr/>
      <dgm:t>
        <a:bodyPr/>
        <a:lstStyle/>
        <a:p>
          <a:endParaRPr lang="ru-RU"/>
        </a:p>
      </dgm:t>
    </dgm:pt>
    <dgm:pt modelId="{1A4F016E-D042-435E-A645-4C7254D00659}" type="sibTrans" cxnId="{4B2FBC55-E6A8-4983-8A9C-CB58461B1DBD}">
      <dgm:prSet/>
      <dgm:spPr/>
      <dgm:t>
        <a:bodyPr/>
        <a:lstStyle/>
        <a:p>
          <a:endParaRPr lang="ru-RU"/>
        </a:p>
      </dgm:t>
    </dgm:pt>
    <dgm:pt modelId="{72E17177-C62D-4301-85F6-14F00E8A0ACB}" type="pres">
      <dgm:prSet presAssocID="{4E286A72-A476-47D5-AE8C-F2F358F4172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E4F036-945B-4E57-B468-AAF97B6BF36C}" type="pres">
      <dgm:prSet presAssocID="{4E286A72-A476-47D5-AE8C-F2F358F41725}" presName="radial" presStyleCnt="0">
        <dgm:presLayoutVars>
          <dgm:animLvl val="ctr"/>
        </dgm:presLayoutVars>
      </dgm:prSet>
      <dgm:spPr/>
    </dgm:pt>
    <dgm:pt modelId="{DAF05C1C-2540-4188-8E8E-394F4323B008}" type="pres">
      <dgm:prSet presAssocID="{0E37834F-3699-40F8-9A13-3A60180C2C7E}" presName="centerShape" presStyleLbl="vennNode1" presStyleIdx="0" presStyleCnt="5"/>
      <dgm:spPr/>
      <dgm:t>
        <a:bodyPr/>
        <a:lstStyle/>
        <a:p>
          <a:endParaRPr lang="ru-RU"/>
        </a:p>
      </dgm:t>
    </dgm:pt>
    <dgm:pt modelId="{5F895CAA-6746-4690-991B-51CD72D2A0C9}" type="pres">
      <dgm:prSet presAssocID="{A1BFB5F2-71CF-459A-9457-BAE6846E9D9A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FF3AF5-A444-48BA-A32D-E85141E1CC9B}" type="pres">
      <dgm:prSet presAssocID="{C82CE968-6C75-4789-8928-6D0BD537FF20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5ADA2F-B884-4BE6-B6AE-B7CBBE7E1198}" type="pres">
      <dgm:prSet presAssocID="{5BCB62E8-98F7-4762-A445-25E8C2FAFE4A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A254E-7F8F-4082-ADAA-C1503586BCCB}" type="pres">
      <dgm:prSet presAssocID="{AF48F7F4-D304-4E99-9567-B3E04F8C5E8F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AC4271-4EE3-4E1A-A435-6CAE980B3FB0}" srcId="{4E286A72-A476-47D5-AE8C-F2F358F41725}" destId="{0E37834F-3699-40F8-9A13-3A60180C2C7E}" srcOrd="0" destOrd="0" parTransId="{1B456253-6FDE-447C-B943-A052C6BACA0B}" sibTransId="{22BF9A60-E48A-4877-B341-EE0FF9D005F0}"/>
    <dgm:cxn modelId="{0C05BAE5-1F97-48DA-839E-72C33133A3E0}" type="presOf" srcId="{A1BFB5F2-71CF-459A-9457-BAE6846E9D9A}" destId="{5F895CAA-6746-4690-991B-51CD72D2A0C9}" srcOrd="0" destOrd="0" presId="urn:microsoft.com/office/officeart/2005/8/layout/radial3"/>
    <dgm:cxn modelId="{93CBC2A1-D9E6-42D0-A16A-9865387BC47D}" type="presOf" srcId="{5BCB62E8-98F7-4762-A445-25E8C2FAFE4A}" destId="{965ADA2F-B884-4BE6-B6AE-B7CBBE7E1198}" srcOrd="0" destOrd="0" presId="urn:microsoft.com/office/officeart/2005/8/layout/radial3"/>
    <dgm:cxn modelId="{442214DD-F705-45DA-BD82-A9B58A084C06}" srcId="{0E37834F-3699-40F8-9A13-3A60180C2C7E}" destId="{5BCB62E8-98F7-4762-A445-25E8C2FAFE4A}" srcOrd="2" destOrd="0" parTransId="{923B9512-0227-4AC1-90E1-C8DF518E73C3}" sibTransId="{071BFF8E-B773-46F8-9FA0-6E20938089C5}"/>
    <dgm:cxn modelId="{9CF8C708-3967-4ECA-A9F2-DF4826A39C87}" type="presOf" srcId="{AF48F7F4-D304-4E99-9567-B3E04F8C5E8F}" destId="{1CAA254E-7F8F-4082-ADAA-C1503586BCCB}" srcOrd="0" destOrd="0" presId="urn:microsoft.com/office/officeart/2005/8/layout/radial3"/>
    <dgm:cxn modelId="{77FBF203-7032-40C2-9051-D1E5EA03AD79}" type="presOf" srcId="{4E286A72-A476-47D5-AE8C-F2F358F41725}" destId="{72E17177-C62D-4301-85F6-14F00E8A0ACB}" srcOrd="0" destOrd="0" presId="urn:microsoft.com/office/officeart/2005/8/layout/radial3"/>
    <dgm:cxn modelId="{4B2FBC55-E6A8-4983-8A9C-CB58461B1DBD}" srcId="{0E37834F-3699-40F8-9A13-3A60180C2C7E}" destId="{AF48F7F4-D304-4E99-9567-B3E04F8C5E8F}" srcOrd="3" destOrd="0" parTransId="{4AF2D056-D59B-4C47-8B4F-53D01E5B40BF}" sibTransId="{1A4F016E-D042-435E-A645-4C7254D00659}"/>
    <dgm:cxn modelId="{CC087728-7804-421A-9450-3BDACA24C91C}" srcId="{0E37834F-3699-40F8-9A13-3A60180C2C7E}" destId="{C82CE968-6C75-4789-8928-6D0BD537FF20}" srcOrd="1" destOrd="0" parTransId="{EB879912-7012-4D3E-A346-42EDCD788EE5}" sibTransId="{D15504B8-445C-43FA-9D1D-F948C53EC650}"/>
    <dgm:cxn modelId="{F681CCFE-EDA9-40CF-8D0E-B510672C7EAF}" srcId="{0E37834F-3699-40F8-9A13-3A60180C2C7E}" destId="{A1BFB5F2-71CF-459A-9457-BAE6846E9D9A}" srcOrd="0" destOrd="0" parTransId="{CE6AC588-C163-40F6-B712-9FDDB57567F5}" sibTransId="{08218699-5CBD-430D-98C2-3ACE35D4C4FF}"/>
    <dgm:cxn modelId="{BACDF240-A300-44D3-A0AE-65EBA342E69F}" type="presOf" srcId="{0E37834F-3699-40F8-9A13-3A60180C2C7E}" destId="{DAF05C1C-2540-4188-8E8E-394F4323B008}" srcOrd="0" destOrd="0" presId="urn:microsoft.com/office/officeart/2005/8/layout/radial3"/>
    <dgm:cxn modelId="{204B3CA6-9841-451A-B4BE-194C9A9DA906}" type="presOf" srcId="{C82CE968-6C75-4789-8928-6D0BD537FF20}" destId="{DFFF3AF5-A444-48BA-A32D-E85141E1CC9B}" srcOrd="0" destOrd="0" presId="urn:microsoft.com/office/officeart/2005/8/layout/radial3"/>
    <dgm:cxn modelId="{A3E86F71-0D99-4691-90DB-3313662A069F}" type="presParOf" srcId="{72E17177-C62D-4301-85F6-14F00E8A0ACB}" destId="{7DE4F036-945B-4E57-B468-AAF97B6BF36C}" srcOrd="0" destOrd="0" presId="urn:microsoft.com/office/officeart/2005/8/layout/radial3"/>
    <dgm:cxn modelId="{48EC3963-669C-4BD5-97E6-A21AE8475ADD}" type="presParOf" srcId="{7DE4F036-945B-4E57-B468-AAF97B6BF36C}" destId="{DAF05C1C-2540-4188-8E8E-394F4323B008}" srcOrd="0" destOrd="0" presId="urn:microsoft.com/office/officeart/2005/8/layout/radial3"/>
    <dgm:cxn modelId="{5BB3F47A-81E9-4192-97F1-7BB3C2BA5B8F}" type="presParOf" srcId="{7DE4F036-945B-4E57-B468-AAF97B6BF36C}" destId="{5F895CAA-6746-4690-991B-51CD72D2A0C9}" srcOrd="1" destOrd="0" presId="urn:microsoft.com/office/officeart/2005/8/layout/radial3"/>
    <dgm:cxn modelId="{6D8BEFB6-4A64-4D24-8DC7-D564F9F91EB2}" type="presParOf" srcId="{7DE4F036-945B-4E57-B468-AAF97B6BF36C}" destId="{DFFF3AF5-A444-48BA-A32D-E85141E1CC9B}" srcOrd="2" destOrd="0" presId="urn:microsoft.com/office/officeart/2005/8/layout/radial3"/>
    <dgm:cxn modelId="{88932CA4-A9BF-44D7-8459-5C2579CB034A}" type="presParOf" srcId="{7DE4F036-945B-4E57-B468-AAF97B6BF36C}" destId="{965ADA2F-B884-4BE6-B6AE-B7CBBE7E1198}" srcOrd="3" destOrd="0" presId="urn:microsoft.com/office/officeart/2005/8/layout/radial3"/>
    <dgm:cxn modelId="{4C671C2A-47FE-4D97-ABC0-271FCAAE963A}" type="presParOf" srcId="{7DE4F036-945B-4E57-B468-AAF97B6BF36C}" destId="{1CAA254E-7F8F-4082-ADAA-C1503586BCCB}" srcOrd="4" destOrd="0" presId="urn:microsoft.com/office/officeart/2005/8/layout/radial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A30AD3-84CA-4B93-B46D-BA584121CAD0}" type="doc">
      <dgm:prSet loTypeId="urn:microsoft.com/office/officeart/2005/8/layout/pList1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6B69CA-2193-4005-A461-A27CB3F26EF4}">
      <dgm:prSet phldrT="[Текст]"/>
      <dgm:spPr/>
      <dgm:t>
        <a:bodyPr/>
        <a:lstStyle/>
        <a:p>
          <a:r>
            <a:rPr lang="ru-RU" dirty="0" smtClean="0"/>
            <a:t>Атом С</a:t>
          </a:r>
          <a:endParaRPr lang="ru-RU" dirty="0"/>
        </a:p>
      </dgm:t>
    </dgm:pt>
    <dgm:pt modelId="{7318DE66-26BC-40F8-91A0-06A651E1D791}" type="parTrans" cxnId="{33E77CA1-93C9-45B0-806C-BD3954D3DF66}">
      <dgm:prSet/>
      <dgm:spPr/>
      <dgm:t>
        <a:bodyPr/>
        <a:lstStyle/>
        <a:p>
          <a:endParaRPr lang="ru-RU"/>
        </a:p>
      </dgm:t>
    </dgm:pt>
    <dgm:pt modelId="{0CA9038D-1449-4F5C-BC64-3D0AA2B3B194}" type="sibTrans" cxnId="{33E77CA1-93C9-45B0-806C-BD3954D3DF66}">
      <dgm:prSet/>
      <dgm:spPr/>
      <dgm:t>
        <a:bodyPr/>
        <a:lstStyle/>
        <a:p>
          <a:endParaRPr lang="ru-RU"/>
        </a:p>
      </dgm:t>
    </dgm:pt>
    <dgm:pt modelId="{80207CBB-15C9-4B11-A11B-0311D56331CC}">
      <dgm:prSet phldrT="[Текст]"/>
      <dgm:spPr/>
      <dgm:t>
        <a:bodyPr/>
        <a:lstStyle/>
        <a:p>
          <a:r>
            <a:rPr lang="ru-RU" dirty="0" smtClean="0"/>
            <a:t>Аминокислота </a:t>
          </a:r>
          <a:endParaRPr lang="ru-RU" dirty="0"/>
        </a:p>
      </dgm:t>
    </dgm:pt>
    <dgm:pt modelId="{07DA737F-038C-40AC-B020-C35DA5BC8A3B}" type="parTrans" cxnId="{4AC05702-0415-4225-A865-3BE3E372C2AD}">
      <dgm:prSet/>
      <dgm:spPr/>
      <dgm:t>
        <a:bodyPr/>
        <a:lstStyle/>
        <a:p>
          <a:endParaRPr lang="ru-RU"/>
        </a:p>
      </dgm:t>
    </dgm:pt>
    <dgm:pt modelId="{48424547-4C22-4DF1-97E3-0561B8EADD9B}" type="sibTrans" cxnId="{4AC05702-0415-4225-A865-3BE3E372C2AD}">
      <dgm:prSet/>
      <dgm:spPr/>
      <dgm:t>
        <a:bodyPr/>
        <a:lstStyle/>
        <a:p>
          <a:endParaRPr lang="ru-RU"/>
        </a:p>
      </dgm:t>
    </dgm:pt>
    <dgm:pt modelId="{ED3521CE-32A6-4749-9BAF-8B023232F52A}">
      <dgm:prSet phldrT="[Текст]"/>
      <dgm:spPr/>
      <dgm:t>
        <a:bodyPr/>
        <a:lstStyle/>
        <a:p>
          <a:r>
            <a:rPr lang="ru-RU" dirty="0" smtClean="0"/>
            <a:t>белок</a:t>
          </a:r>
          <a:endParaRPr lang="ru-RU" dirty="0"/>
        </a:p>
      </dgm:t>
    </dgm:pt>
    <dgm:pt modelId="{48AC9106-8BFC-4AD7-9292-2EB616D98D5C}" type="parTrans" cxnId="{86C56F19-D69C-4F96-ADAE-AD1BEA3665BD}">
      <dgm:prSet/>
      <dgm:spPr/>
      <dgm:t>
        <a:bodyPr/>
        <a:lstStyle/>
        <a:p>
          <a:endParaRPr lang="ru-RU"/>
        </a:p>
      </dgm:t>
    </dgm:pt>
    <dgm:pt modelId="{2E4A8BCD-9725-4527-984B-AC22976FCB9E}" type="sibTrans" cxnId="{86C56F19-D69C-4F96-ADAE-AD1BEA3665BD}">
      <dgm:prSet/>
      <dgm:spPr/>
      <dgm:t>
        <a:bodyPr/>
        <a:lstStyle/>
        <a:p>
          <a:endParaRPr lang="ru-RU"/>
        </a:p>
      </dgm:t>
    </dgm:pt>
    <dgm:pt modelId="{2D0F2718-070E-4769-B91B-071D3E774902}">
      <dgm:prSet phldrT="[Текст]"/>
      <dgm:spPr/>
      <dgm:t>
        <a:bodyPr/>
        <a:lstStyle/>
        <a:p>
          <a:r>
            <a:rPr lang="ru-RU" dirty="0" smtClean="0"/>
            <a:t>вода</a:t>
          </a:r>
          <a:endParaRPr lang="ru-RU" dirty="0"/>
        </a:p>
      </dgm:t>
    </dgm:pt>
    <dgm:pt modelId="{852BF7D9-3BC1-41C2-A7D4-755B02F122E0}" type="parTrans" cxnId="{2A773B1D-14F9-410A-AA01-514B1977CFB3}">
      <dgm:prSet/>
      <dgm:spPr/>
      <dgm:t>
        <a:bodyPr/>
        <a:lstStyle/>
        <a:p>
          <a:endParaRPr lang="ru-RU"/>
        </a:p>
      </dgm:t>
    </dgm:pt>
    <dgm:pt modelId="{A0BB7D18-4E1B-4976-9C23-A12EAD2CB614}" type="sibTrans" cxnId="{2A773B1D-14F9-410A-AA01-514B1977CFB3}">
      <dgm:prSet/>
      <dgm:spPr/>
      <dgm:t>
        <a:bodyPr/>
        <a:lstStyle/>
        <a:p>
          <a:endParaRPr lang="ru-RU"/>
        </a:p>
      </dgm:t>
    </dgm:pt>
    <dgm:pt modelId="{22A2F70C-CD34-4A4B-A4F2-71E45C67CF13}" type="pres">
      <dgm:prSet presAssocID="{00A30AD3-84CA-4B93-B46D-BA584121CAD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37042B-1494-440E-BD50-BC736CDE0F72}" type="pres">
      <dgm:prSet presAssocID="{3E6B69CA-2193-4005-A461-A27CB3F26EF4}" presName="compNode" presStyleCnt="0"/>
      <dgm:spPr/>
    </dgm:pt>
    <dgm:pt modelId="{DFA39971-481C-4B1A-8821-A747E9FB45F3}" type="pres">
      <dgm:prSet presAssocID="{3E6B69CA-2193-4005-A461-A27CB3F26EF4}" presName="pictRect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093AD81-8A99-45AB-89F1-AE18F5E75E10}" type="pres">
      <dgm:prSet presAssocID="{3E6B69CA-2193-4005-A461-A27CB3F26EF4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45E72-5817-4894-9375-D0D55DE75535}" type="pres">
      <dgm:prSet presAssocID="{0CA9038D-1449-4F5C-BC64-3D0AA2B3B19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BF2D0F0-9DE3-467A-BD93-BC4D8BC29E96}" type="pres">
      <dgm:prSet presAssocID="{80207CBB-15C9-4B11-A11B-0311D56331CC}" presName="compNode" presStyleCnt="0"/>
      <dgm:spPr/>
    </dgm:pt>
    <dgm:pt modelId="{7F8E1A1C-5299-44BE-9DAA-606D5C87BD90}" type="pres">
      <dgm:prSet presAssocID="{80207CBB-15C9-4B11-A11B-0311D56331CC}" presName="pictRect" presStyleLbl="nod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E78FB28-B184-4831-821A-B931CB856E4B}" type="pres">
      <dgm:prSet presAssocID="{80207CBB-15C9-4B11-A11B-0311D56331CC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E5222-ADEB-4467-B723-2FA64C5FF357}" type="pres">
      <dgm:prSet presAssocID="{48424547-4C22-4DF1-97E3-0561B8EADD9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A67D50C-35A1-4F5D-85A4-6603E023B8F7}" type="pres">
      <dgm:prSet presAssocID="{ED3521CE-32A6-4749-9BAF-8B023232F52A}" presName="compNode" presStyleCnt="0"/>
      <dgm:spPr/>
    </dgm:pt>
    <dgm:pt modelId="{F0BFE0ED-C0D6-4A2C-8801-B2D3FA2071FE}" type="pres">
      <dgm:prSet presAssocID="{ED3521CE-32A6-4749-9BAF-8B023232F52A}" presName="pictRect" presStyleLbl="nod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9EA1218-6B97-4390-B023-6FED24B14CCC}" type="pres">
      <dgm:prSet presAssocID="{ED3521CE-32A6-4749-9BAF-8B023232F52A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A55485-450E-4A32-B994-1C52D7B82880}" type="pres">
      <dgm:prSet presAssocID="{2E4A8BCD-9725-4527-984B-AC22976FCB9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0AB6EFF-60AB-4444-88FE-1698C554B463}" type="pres">
      <dgm:prSet presAssocID="{2D0F2718-070E-4769-B91B-071D3E774902}" presName="compNode" presStyleCnt="0"/>
      <dgm:spPr/>
    </dgm:pt>
    <dgm:pt modelId="{9A2BA8F5-4782-451E-A52A-234BAD3093E7}" type="pres">
      <dgm:prSet presAssocID="{2D0F2718-070E-4769-B91B-071D3E774902}" presName="pictRect" presStyleLbl="node1" presStyleIdx="3" presStyleCnt="4" custLinFactNeighborX="1394" custLinFactNeighborY="216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6E411E7-F2AA-4C39-9D6D-41DA7A6DDDBC}" type="pres">
      <dgm:prSet presAssocID="{2D0F2718-070E-4769-B91B-071D3E774902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3D043B-D35D-4336-A6B9-933C62CAEEEA}" type="presOf" srcId="{ED3521CE-32A6-4749-9BAF-8B023232F52A}" destId="{29EA1218-6B97-4390-B023-6FED24B14CCC}" srcOrd="0" destOrd="0" presId="urn:microsoft.com/office/officeart/2005/8/layout/pList1"/>
    <dgm:cxn modelId="{223B4F79-3B21-45F0-BEA6-7CF3C8EAC27E}" type="presOf" srcId="{00A30AD3-84CA-4B93-B46D-BA584121CAD0}" destId="{22A2F70C-CD34-4A4B-A4F2-71E45C67CF13}" srcOrd="0" destOrd="0" presId="urn:microsoft.com/office/officeart/2005/8/layout/pList1"/>
    <dgm:cxn modelId="{4AC05702-0415-4225-A865-3BE3E372C2AD}" srcId="{00A30AD3-84CA-4B93-B46D-BA584121CAD0}" destId="{80207CBB-15C9-4B11-A11B-0311D56331CC}" srcOrd="1" destOrd="0" parTransId="{07DA737F-038C-40AC-B020-C35DA5BC8A3B}" sibTransId="{48424547-4C22-4DF1-97E3-0561B8EADD9B}"/>
    <dgm:cxn modelId="{86C56F19-D69C-4F96-ADAE-AD1BEA3665BD}" srcId="{00A30AD3-84CA-4B93-B46D-BA584121CAD0}" destId="{ED3521CE-32A6-4749-9BAF-8B023232F52A}" srcOrd="2" destOrd="0" parTransId="{48AC9106-8BFC-4AD7-9292-2EB616D98D5C}" sibTransId="{2E4A8BCD-9725-4527-984B-AC22976FCB9E}"/>
    <dgm:cxn modelId="{33E77CA1-93C9-45B0-806C-BD3954D3DF66}" srcId="{00A30AD3-84CA-4B93-B46D-BA584121CAD0}" destId="{3E6B69CA-2193-4005-A461-A27CB3F26EF4}" srcOrd="0" destOrd="0" parTransId="{7318DE66-26BC-40F8-91A0-06A651E1D791}" sibTransId="{0CA9038D-1449-4F5C-BC64-3D0AA2B3B194}"/>
    <dgm:cxn modelId="{0D418353-255B-4D56-B398-C8EBA3EC83D0}" type="presOf" srcId="{0CA9038D-1449-4F5C-BC64-3D0AA2B3B194}" destId="{2DC45E72-5817-4894-9375-D0D55DE75535}" srcOrd="0" destOrd="0" presId="urn:microsoft.com/office/officeart/2005/8/layout/pList1"/>
    <dgm:cxn modelId="{1A89080E-FE85-49BB-B6F6-E821A317FDFB}" type="presOf" srcId="{48424547-4C22-4DF1-97E3-0561B8EADD9B}" destId="{E4EE5222-ADEB-4467-B723-2FA64C5FF357}" srcOrd="0" destOrd="0" presId="urn:microsoft.com/office/officeart/2005/8/layout/pList1"/>
    <dgm:cxn modelId="{F561D350-E979-4D7E-850F-09C4F6FC23F2}" type="presOf" srcId="{3E6B69CA-2193-4005-A461-A27CB3F26EF4}" destId="{C093AD81-8A99-45AB-89F1-AE18F5E75E10}" srcOrd="0" destOrd="0" presId="urn:microsoft.com/office/officeart/2005/8/layout/pList1"/>
    <dgm:cxn modelId="{05247DE1-73EA-4B63-A364-75D2B0AC882C}" type="presOf" srcId="{80207CBB-15C9-4B11-A11B-0311D56331CC}" destId="{9E78FB28-B184-4831-821A-B931CB856E4B}" srcOrd="0" destOrd="0" presId="urn:microsoft.com/office/officeart/2005/8/layout/pList1"/>
    <dgm:cxn modelId="{2A773B1D-14F9-410A-AA01-514B1977CFB3}" srcId="{00A30AD3-84CA-4B93-B46D-BA584121CAD0}" destId="{2D0F2718-070E-4769-B91B-071D3E774902}" srcOrd="3" destOrd="0" parTransId="{852BF7D9-3BC1-41C2-A7D4-755B02F122E0}" sibTransId="{A0BB7D18-4E1B-4976-9C23-A12EAD2CB614}"/>
    <dgm:cxn modelId="{5D377385-02D6-4375-898C-D81B547AEC9A}" type="presOf" srcId="{2D0F2718-070E-4769-B91B-071D3E774902}" destId="{46E411E7-F2AA-4C39-9D6D-41DA7A6DDDBC}" srcOrd="0" destOrd="0" presId="urn:microsoft.com/office/officeart/2005/8/layout/pList1"/>
    <dgm:cxn modelId="{463E4591-BB20-468B-8A75-157989339380}" type="presOf" srcId="{2E4A8BCD-9725-4527-984B-AC22976FCB9E}" destId="{E0A55485-450E-4A32-B994-1C52D7B82880}" srcOrd="0" destOrd="0" presId="urn:microsoft.com/office/officeart/2005/8/layout/pList1"/>
    <dgm:cxn modelId="{79F3D9B1-9304-4513-9B49-01DC6A277368}" type="presParOf" srcId="{22A2F70C-CD34-4A4B-A4F2-71E45C67CF13}" destId="{D637042B-1494-440E-BD50-BC736CDE0F72}" srcOrd="0" destOrd="0" presId="urn:microsoft.com/office/officeart/2005/8/layout/pList1"/>
    <dgm:cxn modelId="{B2959326-9516-4875-BD39-ECB116282A39}" type="presParOf" srcId="{D637042B-1494-440E-BD50-BC736CDE0F72}" destId="{DFA39971-481C-4B1A-8821-A747E9FB45F3}" srcOrd="0" destOrd="0" presId="urn:microsoft.com/office/officeart/2005/8/layout/pList1"/>
    <dgm:cxn modelId="{51C4350C-C5E2-40F2-80CE-6A9F6CC4034D}" type="presParOf" srcId="{D637042B-1494-440E-BD50-BC736CDE0F72}" destId="{C093AD81-8A99-45AB-89F1-AE18F5E75E10}" srcOrd="1" destOrd="0" presId="urn:microsoft.com/office/officeart/2005/8/layout/pList1"/>
    <dgm:cxn modelId="{184F454C-0692-443C-8780-E342820D2A5E}" type="presParOf" srcId="{22A2F70C-CD34-4A4B-A4F2-71E45C67CF13}" destId="{2DC45E72-5817-4894-9375-D0D55DE75535}" srcOrd="1" destOrd="0" presId="urn:microsoft.com/office/officeart/2005/8/layout/pList1"/>
    <dgm:cxn modelId="{E6AC673D-3BF4-41A0-82D5-B02F9D45EA35}" type="presParOf" srcId="{22A2F70C-CD34-4A4B-A4F2-71E45C67CF13}" destId="{1BF2D0F0-9DE3-467A-BD93-BC4D8BC29E96}" srcOrd="2" destOrd="0" presId="urn:microsoft.com/office/officeart/2005/8/layout/pList1"/>
    <dgm:cxn modelId="{08D9D71C-ECD2-4936-9E34-F0D506B0ABCD}" type="presParOf" srcId="{1BF2D0F0-9DE3-467A-BD93-BC4D8BC29E96}" destId="{7F8E1A1C-5299-44BE-9DAA-606D5C87BD90}" srcOrd="0" destOrd="0" presId="urn:microsoft.com/office/officeart/2005/8/layout/pList1"/>
    <dgm:cxn modelId="{FFEA6CFF-C161-436B-8FCD-C5CC63255659}" type="presParOf" srcId="{1BF2D0F0-9DE3-467A-BD93-BC4D8BC29E96}" destId="{9E78FB28-B184-4831-821A-B931CB856E4B}" srcOrd="1" destOrd="0" presId="urn:microsoft.com/office/officeart/2005/8/layout/pList1"/>
    <dgm:cxn modelId="{4D93ECC0-4632-4086-AE6A-4A43574A7E83}" type="presParOf" srcId="{22A2F70C-CD34-4A4B-A4F2-71E45C67CF13}" destId="{E4EE5222-ADEB-4467-B723-2FA64C5FF357}" srcOrd="3" destOrd="0" presId="urn:microsoft.com/office/officeart/2005/8/layout/pList1"/>
    <dgm:cxn modelId="{83DB979C-5FCA-4125-8A58-9C9025F5785C}" type="presParOf" srcId="{22A2F70C-CD34-4A4B-A4F2-71E45C67CF13}" destId="{1A67D50C-35A1-4F5D-85A4-6603E023B8F7}" srcOrd="4" destOrd="0" presId="urn:microsoft.com/office/officeart/2005/8/layout/pList1"/>
    <dgm:cxn modelId="{43BACA3D-17ED-47E1-BDBD-E43233D798B2}" type="presParOf" srcId="{1A67D50C-35A1-4F5D-85A4-6603E023B8F7}" destId="{F0BFE0ED-C0D6-4A2C-8801-B2D3FA2071FE}" srcOrd="0" destOrd="0" presId="urn:microsoft.com/office/officeart/2005/8/layout/pList1"/>
    <dgm:cxn modelId="{38789E30-21EC-45E6-9641-E53599D056D0}" type="presParOf" srcId="{1A67D50C-35A1-4F5D-85A4-6603E023B8F7}" destId="{29EA1218-6B97-4390-B023-6FED24B14CCC}" srcOrd="1" destOrd="0" presId="urn:microsoft.com/office/officeart/2005/8/layout/pList1"/>
    <dgm:cxn modelId="{C80D7C36-67EC-4CD3-849E-C054C212F308}" type="presParOf" srcId="{22A2F70C-CD34-4A4B-A4F2-71E45C67CF13}" destId="{E0A55485-450E-4A32-B994-1C52D7B82880}" srcOrd="5" destOrd="0" presId="urn:microsoft.com/office/officeart/2005/8/layout/pList1"/>
    <dgm:cxn modelId="{0208FF22-3445-4759-ADF9-ED3996212B4A}" type="presParOf" srcId="{22A2F70C-CD34-4A4B-A4F2-71E45C67CF13}" destId="{A0AB6EFF-60AB-4444-88FE-1698C554B463}" srcOrd="6" destOrd="0" presId="urn:microsoft.com/office/officeart/2005/8/layout/pList1"/>
    <dgm:cxn modelId="{C6F9C4EC-7A42-4683-9208-B5D3F050D8FE}" type="presParOf" srcId="{A0AB6EFF-60AB-4444-88FE-1698C554B463}" destId="{9A2BA8F5-4782-451E-A52A-234BAD3093E7}" srcOrd="0" destOrd="0" presId="urn:microsoft.com/office/officeart/2005/8/layout/pList1"/>
    <dgm:cxn modelId="{4B4C92AE-D945-4885-8A73-25B49A10D525}" type="presParOf" srcId="{A0AB6EFF-60AB-4444-88FE-1698C554B463}" destId="{46E411E7-F2AA-4C39-9D6D-41DA7A6DDDBC}" srcOrd="1" destOrd="0" presId="urn:microsoft.com/office/officeart/2005/8/layout/pList1"/>
  </dgm:cxnLst>
  <dgm:bg/>
  <dgm:whole/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444EE1D0-75D6-47B8-A921-C8C68A925410}" type="doc">
      <dgm:prSet loTypeId="urn:microsoft.com/office/officeart/2005/8/layout/hierarchy1" loCatId="hierarchy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90B47CA-B12D-453B-96B2-5BC7CEC61202}">
      <dgm:prSet phldrT="[Текст]"/>
      <dgm:spPr/>
      <dgm:t>
        <a:bodyPr/>
        <a:lstStyle/>
        <a:p>
          <a:r>
            <a:rPr lang="ru-RU" dirty="0" smtClean="0"/>
            <a:t>биосфера</a:t>
          </a:r>
          <a:endParaRPr lang="ru-RU" dirty="0"/>
        </a:p>
      </dgm:t>
    </dgm:pt>
    <dgm:pt modelId="{DEDF2AF0-07D4-4047-A41F-50B45FB9E679}" type="parTrans" cxnId="{4C07619A-7AAE-48B6-907E-12E1C6805BD1}">
      <dgm:prSet/>
      <dgm:spPr/>
      <dgm:t>
        <a:bodyPr/>
        <a:lstStyle/>
        <a:p>
          <a:endParaRPr lang="ru-RU"/>
        </a:p>
      </dgm:t>
    </dgm:pt>
    <dgm:pt modelId="{F0A14C24-EB23-4F86-9897-2250CB08F493}" type="sibTrans" cxnId="{4C07619A-7AAE-48B6-907E-12E1C6805BD1}">
      <dgm:prSet/>
      <dgm:spPr/>
      <dgm:t>
        <a:bodyPr/>
        <a:lstStyle/>
        <a:p>
          <a:endParaRPr lang="ru-RU"/>
        </a:p>
      </dgm:t>
    </dgm:pt>
    <dgm:pt modelId="{BE8464E7-6CD1-4A61-96F2-5031E0899BEA}">
      <dgm:prSet phldrT="[Текст]"/>
      <dgm:spPr/>
      <dgm:t>
        <a:bodyPr/>
        <a:lstStyle/>
        <a:p>
          <a:r>
            <a:rPr lang="ru-RU" dirty="0" smtClean="0"/>
            <a:t>экосистема</a:t>
          </a:r>
          <a:endParaRPr lang="ru-RU" dirty="0"/>
        </a:p>
      </dgm:t>
    </dgm:pt>
    <dgm:pt modelId="{122F0172-254B-4BE4-9E83-7EB0494DB5FD}" type="parTrans" cxnId="{3F7284EA-C8B9-4FFC-86D7-B271B170BA2A}">
      <dgm:prSet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endParaRPr lang="ru-RU"/>
        </a:p>
      </dgm:t>
    </dgm:pt>
    <dgm:pt modelId="{C64086EF-695B-4B34-9034-DBDAD962B69A}" type="sibTrans" cxnId="{3F7284EA-C8B9-4FFC-86D7-B271B170BA2A}">
      <dgm:prSet/>
      <dgm:spPr/>
      <dgm:t>
        <a:bodyPr/>
        <a:lstStyle/>
        <a:p>
          <a:endParaRPr lang="ru-RU"/>
        </a:p>
      </dgm:t>
    </dgm:pt>
    <dgm:pt modelId="{432374B7-9E69-4CEC-A1D3-17C7766DF85E}">
      <dgm:prSet phldrT="[Текст]"/>
      <dgm:spPr/>
      <dgm:t>
        <a:bodyPr/>
        <a:lstStyle/>
        <a:p>
          <a:r>
            <a:rPr lang="ru-RU" dirty="0" smtClean="0"/>
            <a:t>биогеоценоз</a:t>
          </a:r>
          <a:endParaRPr lang="ru-RU" dirty="0"/>
        </a:p>
      </dgm:t>
    </dgm:pt>
    <dgm:pt modelId="{50673086-A609-4382-8318-BA07E2330895}" type="parTrans" cxnId="{10A55A3F-E3BA-49A8-AC06-8659E3C6D2CF}">
      <dgm:prSet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endParaRPr lang="ru-RU"/>
        </a:p>
      </dgm:t>
    </dgm:pt>
    <dgm:pt modelId="{1A9A44E7-A153-4A59-80F2-EEA6EF14A19E}" type="sibTrans" cxnId="{10A55A3F-E3BA-49A8-AC06-8659E3C6D2CF}">
      <dgm:prSet/>
      <dgm:spPr/>
      <dgm:t>
        <a:bodyPr/>
        <a:lstStyle/>
        <a:p>
          <a:endParaRPr lang="ru-RU"/>
        </a:p>
      </dgm:t>
    </dgm:pt>
    <dgm:pt modelId="{1C3C74C2-2D82-44A0-A7A2-718CE499AE4F}">
      <dgm:prSet phldrT="[Текст]"/>
      <dgm:spPr/>
      <dgm:t>
        <a:bodyPr/>
        <a:lstStyle/>
        <a:p>
          <a:r>
            <a:rPr lang="ru-RU" dirty="0" smtClean="0"/>
            <a:t>биогеоценоз</a:t>
          </a:r>
          <a:endParaRPr lang="ru-RU" dirty="0"/>
        </a:p>
      </dgm:t>
    </dgm:pt>
    <dgm:pt modelId="{53A5670F-FE92-42B3-85E5-2AB1BF644888}" type="parTrans" cxnId="{4D12D766-44FF-4302-B3BC-C1E97C79DBC9}">
      <dgm:prSet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endParaRPr lang="ru-RU"/>
        </a:p>
      </dgm:t>
    </dgm:pt>
    <dgm:pt modelId="{758AE0EE-A8C5-435E-B8E2-9679FE382891}" type="sibTrans" cxnId="{4D12D766-44FF-4302-B3BC-C1E97C79DBC9}">
      <dgm:prSet/>
      <dgm:spPr/>
      <dgm:t>
        <a:bodyPr/>
        <a:lstStyle/>
        <a:p>
          <a:endParaRPr lang="ru-RU"/>
        </a:p>
      </dgm:t>
    </dgm:pt>
    <dgm:pt modelId="{1658A872-591F-4968-B8AD-514330222986}">
      <dgm:prSet phldrT="[Текст]"/>
      <dgm:spPr/>
      <dgm:t>
        <a:bodyPr/>
        <a:lstStyle/>
        <a:p>
          <a:r>
            <a:rPr lang="ru-RU" dirty="0" smtClean="0"/>
            <a:t>экосистема</a:t>
          </a:r>
          <a:endParaRPr lang="ru-RU" dirty="0"/>
        </a:p>
      </dgm:t>
    </dgm:pt>
    <dgm:pt modelId="{ED648A3D-9DDB-4C42-B131-C33F8A79EB93}" type="parTrans" cxnId="{78AC22DA-7E2E-4B7D-8E8D-170B189280C0}">
      <dgm:prSet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endParaRPr lang="ru-RU"/>
        </a:p>
      </dgm:t>
    </dgm:pt>
    <dgm:pt modelId="{10C54AE5-8A9D-4055-951E-E59A09AAE34D}" type="sibTrans" cxnId="{78AC22DA-7E2E-4B7D-8E8D-170B189280C0}">
      <dgm:prSet/>
      <dgm:spPr/>
      <dgm:t>
        <a:bodyPr/>
        <a:lstStyle/>
        <a:p>
          <a:endParaRPr lang="ru-RU"/>
        </a:p>
      </dgm:t>
    </dgm:pt>
    <dgm:pt modelId="{B8A5D78F-4599-45F6-9DB0-82952CE195DD}">
      <dgm:prSet phldrT="[Текст]"/>
      <dgm:spPr/>
      <dgm:t>
        <a:bodyPr/>
        <a:lstStyle/>
        <a:p>
          <a:r>
            <a:rPr lang="ru-RU" dirty="0" smtClean="0"/>
            <a:t>биогеоценоз</a:t>
          </a:r>
          <a:endParaRPr lang="ru-RU" dirty="0"/>
        </a:p>
      </dgm:t>
    </dgm:pt>
    <dgm:pt modelId="{DE221E9F-391F-481B-965B-A1C424F5EB3A}" type="parTrans" cxnId="{B7355247-0FE4-43C5-8DC5-2987833689F3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46A00DC1-45D6-4001-9D7E-294C7AD0DDA3}" type="sibTrans" cxnId="{B7355247-0FE4-43C5-8DC5-2987833689F3}">
      <dgm:prSet/>
      <dgm:spPr/>
      <dgm:t>
        <a:bodyPr/>
        <a:lstStyle/>
        <a:p>
          <a:endParaRPr lang="ru-RU"/>
        </a:p>
      </dgm:t>
    </dgm:pt>
    <dgm:pt modelId="{8967370F-3A3D-4EF4-A2D9-1EF1C6C18E87}">
      <dgm:prSet/>
      <dgm:spPr/>
      <dgm:t>
        <a:bodyPr/>
        <a:lstStyle/>
        <a:p>
          <a:r>
            <a:rPr lang="ru-RU" dirty="0" smtClean="0"/>
            <a:t>биогеоценоз</a:t>
          </a:r>
          <a:endParaRPr lang="ru-RU" dirty="0"/>
        </a:p>
      </dgm:t>
    </dgm:pt>
    <dgm:pt modelId="{51D4128C-6EF7-4B0C-A426-13320EB2852F}" type="parTrans" cxnId="{562061B7-D985-429B-AF34-7610EDCB4994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68333F84-1570-455C-9277-9F563BC68D05}" type="sibTrans" cxnId="{562061B7-D985-429B-AF34-7610EDCB4994}">
      <dgm:prSet/>
      <dgm:spPr/>
      <dgm:t>
        <a:bodyPr/>
        <a:lstStyle/>
        <a:p>
          <a:endParaRPr lang="ru-RU"/>
        </a:p>
      </dgm:t>
    </dgm:pt>
    <dgm:pt modelId="{3E1F9566-3B87-46E1-A7FC-B5C3EBB1DF17}" type="pres">
      <dgm:prSet presAssocID="{444EE1D0-75D6-47B8-A921-C8C68A9254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E27E5EE-74FF-4F71-BC41-A34C553FB83B}" type="pres">
      <dgm:prSet presAssocID="{290B47CA-B12D-453B-96B2-5BC7CEC61202}" presName="hierRoot1" presStyleCnt="0"/>
      <dgm:spPr/>
    </dgm:pt>
    <dgm:pt modelId="{3D3BC596-8573-432B-A2FD-1B5569438A63}" type="pres">
      <dgm:prSet presAssocID="{290B47CA-B12D-453B-96B2-5BC7CEC61202}" presName="composite" presStyleCnt="0"/>
      <dgm:spPr/>
    </dgm:pt>
    <dgm:pt modelId="{CAB4DB36-4BF2-4A53-AA67-775F704C6B5C}" type="pres">
      <dgm:prSet presAssocID="{290B47CA-B12D-453B-96B2-5BC7CEC61202}" presName="background" presStyleLbl="node0" presStyleIdx="0" presStyleCnt="1"/>
      <dgm:spPr/>
    </dgm:pt>
    <dgm:pt modelId="{2B2CD349-6646-4DF9-AC22-B1C7E26DD531}" type="pres">
      <dgm:prSet presAssocID="{290B47CA-B12D-453B-96B2-5BC7CEC6120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4A2D00-A0D5-4E5A-A782-F050987FDAFB}" type="pres">
      <dgm:prSet presAssocID="{290B47CA-B12D-453B-96B2-5BC7CEC61202}" presName="hierChild2" presStyleCnt="0"/>
      <dgm:spPr/>
    </dgm:pt>
    <dgm:pt modelId="{0FB364E3-72A9-4B3F-89B7-B51E8E103BB3}" type="pres">
      <dgm:prSet presAssocID="{122F0172-254B-4BE4-9E83-7EB0494DB5FD}" presName="Name10" presStyleLbl="parChTrans1D2" presStyleIdx="0" presStyleCnt="2"/>
      <dgm:spPr/>
      <dgm:t>
        <a:bodyPr/>
        <a:lstStyle/>
        <a:p>
          <a:endParaRPr lang="ru-RU"/>
        </a:p>
      </dgm:t>
    </dgm:pt>
    <dgm:pt modelId="{268A0A96-0587-4B72-B0D4-1CCA59DE69CE}" type="pres">
      <dgm:prSet presAssocID="{BE8464E7-6CD1-4A61-96F2-5031E0899BEA}" presName="hierRoot2" presStyleCnt="0"/>
      <dgm:spPr/>
    </dgm:pt>
    <dgm:pt modelId="{8DD30BCD-C226-4719-8000-B19F1A77CC70}" type="pres">
      <dgm:prSet presAssocID="{BE8464E7-6CD1-4A61-96F2-5031E0899BEA}" presName="composite2" presStyleCnt="0"/>
      <dgm:spPr/>
    </dgm:pt>
    <dgm:pt modelId="{E8B44BD7-83EA-48E3-9C48-C25E09267B9E}" type="pres">
      <dgm:prSet presAssocID="{BE8464E7-6CD1-4A61-96F2-5031E0899BEA}" presName="background2" presStyleLbl="node2" presStyleIdx="0" presStyleCnt="2"/>
      <dgm:spPr/>
    </dgm:pt>
    <dgm:pt modelId="{B7BA46F4-55A9-411A-88BB-0134262C0A74}" type="pres">
      <dgm:prSet presAssocID="{BE8464E7-6CD1-4A61-96F2-5031E0899BEA}" presName="text2" presStyleLbl="fgAcc2" presStyleIdx="0" presStyleCnt="2" custLinFactNeighborX="-11453" custLinFactNeighborY="16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CA9DBB-DB9C-4762-A1BB-23A6335DADF2}" type="pres">
      <dgm:prSet presAssocID="{BE8464E7-6CD1-4A61-96F2-5031E0899BEA}" presName="hierChild3" presStyleCnt="0"/>
      <dgm:spPr/>
    </dgm:pt>
    <dgm:pt modelId="{30C23F3C-BCD5-440C-8D6A-F22FBD3D52EE}" type="pres">
      <dgm:prSet presAssocID="{50673086-A609-4382-8318-BA07E2330895}" presName="Name17" presStyleLbl="parChTrans1D3" presStyleIdx="0" presStyleCnt="4"/>
      <dgm:spPr/>
      <dgm:t>
        <a:bodyPr/>
        <a:lstStyle/>
        <a:p>
          <a:endParaRPr lang="ru-RU"/>
        </a:p>
      </dgm:t>
    </dgm:pt>
    <dgm:pt modelId="{9D6ED1C0-68F0-45E9-920F-8C752E4E3619}" type="pres">
      <dgm:prSet presAssocID="{432374B7-9E69-4CEC-A1D3-17C7766DF85E}" presName="hierRoot3" presStyleCnt="0"/>
      <dgm:spPr/>
    </dgm:pt>
    <dgm:pt modelId="{3FFC9E77-694E-4D0F-8972-11D435879737}" type="pres">
      <dgm:prSet presAssocID="{432374B7-9E69-4CEC-A1D3-17C7766DF85E}" presName="composite3" presStyleCnt="0"/>
      <dgm:spPr/>
    </dgm:pt>
    <dgm:pt modelId="{B29EC58B-A8BF-41D3-8A47-79A9BB1B43FD}" type="pres">
      <dgm:prSet presAssocID="{432374B7-9E69-4CEC-A1D3-17C7766DF85E}" presName="background3" presStyleLbl="node3" presStyleIdx="0" presStyleCnt="4"/>
      <dgm:spPr/>
    </dgm:pt>
    <dgm:pt modelId="{82D2902B-70EE-4386-A122-DF09D16C9EC4}" type="pres">
      <dgm:prSet presAssocID="{432374B7-9E69-4CEC-A1D3-17C7766DF85E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DF70ED-5004-4F51-8112-32F5E39C0EA9}" type="pres">
      <dgm:prSet presAssocID="{432374B7-9E69-4CEC-A1D3-17C7766DF85E}" presName="hierChild4" presStyleCnt="0"/>
      <dgm:spPr/>
    </dgm:pt>
    <dgm:pt modelId="{EABF7612-CB72-473B-B14E-D5BC98D14B50}" type="pres">
      <dgm:prSet presAssocID="{53A5670F-FE92-42B3-85E5-2AB1BF644888}" presName="Name17" presStyleLbl="parChTrans1D3" presStyleIdx="1" presStyleCnt="4"/>
      <dgm:spPr/>
      <dgm:t>
        <a:bodyPr/>
        <a:lstStyle/>
        <a:p>
          <a:endParaRPr lang="ru-RU"/>
        </a:p>
      </dgm:t>
    </dgm:pt>
    <dgm:pt modelId="{4E1C502D-F91A-4AC5-AFF3-8FFF8CAE59E5}" type="pres">
      <dgm:prSet presAssocID="{1C3C74C2-2D82-44A0-A7A2-718CE499AE4F}" presName="hierRoot3" presStyleCnt="0"/>
      <dgm:spPr/>
    </dgm:pt>
    <dgm:pt modelId="{30FF5F83-E40A-4F6B-A429-CC1C864D0731}" type="pres">
      <dgm:prSet presAssocID="{1C3C74C2-2D82-44A0-A7A2-718CE499AE4F}" presName="composite3" presStyleCnt="0"/>
      <dgm:spPr/>
    </dgm:pt>
    <dgm:pt modelId="{B5AF8F67-894A-4DE4-9D26-33BEB1A5CA53}" type="pres">
      <dgm:prSet presAssocID="{1C3C74C2-2D82-44A0-A7A2-718CE499AE4F}" presName="background3" presStyleLbl="node3" presStyleIdx="1" presStyleCnt="4"/>
      <dgm:spPr/>
    </dgm:pt>
    <dgm:pt modelId="{E15205A2-9343-4CF3-8E44-A049EA513A4C}" type="pres">
      <dgm:prSet presAssocID="{1C3C74C2-2D82-44A0-A7A2-718CE499AE4F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869EB0-9591-4161-A4AF-2E0A5FA2F8C0}" type="pres">
      <dgm:prSet presAssocID="{1C3C74C2-2D82-44A0-A7A2-718CE499AE4F}" presName="hierChild4" presStyleCnt="0"/>
      <dgm:spPr/>
    </dgm:pt>
    <dgm:pt modelId="{585215BA-4C38-4FE1-A63E-00FD2A48EE30}" type="pres">
      <dgm:prSet presAssocID="{ED648A3D-9DDB-4C42-B131-C33F8A79EB93}" presName="Name10" presStyleLbl="parChTrans1D2" presStyleIdx="1" presStyleCnt="2"/>
      <dgm:spPr/>
      <dgm:t>
        <a:bodyPr/>
        <a:lstStyle/>
        <a:p>
          <a:endParaRPr lang="ru-RU"/>
        </a:p>
      </dgm:t>
    </dgm:pt>
    <dgm:pt modelId="{AA2A6F98-5D05-4AA9-BB3E-369954659358}" type="pres">
      <dgm:prSet presAssocID="{1658A872-591F-4968-B8AD-514330222986}" presName="hierRoot2" presStyleCnt="0"/>
      <dgm:spPr/>
    </dgm:pt>
    <dgm:pt modelId="{63FF0516-D6C2-4760-89AF-0F1451A3704F}" type="pres">
      <dgm:prSet presAssocID="{1658A872-591F-4968-B8AD-514330222986}" presName="composite2" presStyleCnt="0"/>
      <dgm:spPr/>
    </dgm:pt>
    <dgm:pt modelId="{C1124032-15D6-4CF6-A659-5F12036D3EE8}" type="pres">
      <dgm:prSet presAssocID="{1658A872-591F-4968-B8AD-514330222986}" presName="background2" presStyleLbl="node2" presStyleIdx="1" presStyleCnt="2"/>
      <dgm:spPr/>
    </dgm:pt>
    <dgm:pt modelId="{374A5BE0-164D-4A69-ACE6-7FCD4E35467A}" type="pres">
      <dgm:prSet presAssocID="{1658A872-591F-4968-B8AD-51433022298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777280-5802-42B6-BA46-BA77B920D757}" type="pres">
      <dgm:prSet presAssocID="{1658A872-591F-4968-B8AD-514330222986}" presName="hierChild3" presStyleCnt="0"/>
      <dgm:spPr/>
    </dgm:pt>
    <dgm:pt modelId="{4019D648-6231-4EF3-BF07-8AFDCCBC5F3C}" type="pres">
      <dgm:prSet presAssocID="{DE221E9F-391F-481B-965B-A1C424F5EB3A}" presName="Name17" presStyleLbl="parChTrans1D3" presStyleIdx="2" presStyleCnt="4"/>
      <dgm:spPr/>
      <dgm:t>
        <a:bodyPr/>
        <a:lstStyle/>
        <a:p>
          <a:endParaRPr lang="ru-RU"/>
        </a:p>
      </dgm:t>
    </dgm:pt>
    <dgm:pt modelId="{08EE01B0-C327-40AC-B852-6312B70BD18E}" type="pres">
      <dgm:prSet presAssocID="{B8A5D78F-4599-45F6-9DB0-82952CE195DD}" presName="hierRoot3" presStyleCnt="0"/>
      <dgm:spPr/>
    </dgm:pt>
    <dgm:pt modelId="{A12F1CC2-2669-49DF-A0C6-18DBD28434AA}" type="pres">
      <dgm:prSet presAssocID="{B8A5D78F-4599-45F6-9DB0-82952CE195DD}" presName="composite3" presStyleCnt="0"/>
      <dgm:spPr/>
    </dgm:pt>
    <dgm:pt modelId="{782F4B8A-4488-44CB-B72C-76A476B0635D}" type="pres">
      <dgm:prSet presAssocID="{B8A5D78F-4599-45F6-9DB0-82952CE195DD}" presName="background3" presStyleLbl="node3" presStyleIdx="2" presStyleCnt="4"/>
      <dgm:spPr/>
    </dgm:pt>
    <dgm:pt modelId="{28BB3A94-CE13-44A9-B92B-5D2FAEA5CF1B}" type="pres">
      <dgm:prSet presAssocID="{B8A5D78F-4599-45F6-9DB0-82952CE195DD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168A8C-FCFC-4348-B822-B35D27561151}" type="pres">
      <dgm:prSet presAssocID="{B8A5D78F-4599-45F6-9DB0-82952CE195DD}" presName="hierChild4" presStyleCnt="0"/>
      <dgm:spPr/>
    </dgm:pt>
    <dgm:pt modelId="{B949E08F-94F6-4DB0-83D4-BE3B2AB16459}" type="pres">
      <dgm:prSet presAssocID="{51D4128C-6EF7-4B0C-A426-13320EB2852F}" presName="Name17" presStyleLbl="parChTrans1D3" presStyleIdx="3" presStyleCnt="4"/>
      <dgm:spPr/>
      <dgm:t>
        <a:bodyPr/>
        <a:lstStyle/>
        <a:p>
          <a:endParaRPr lang="ru-RU"/>
        </a:p>
      </dgm:t>
    </dgm:pt>
    <dgm:pt modelId="{D43C99B6-F37B-42EF-A10F-09A6342645B3}" type="pres">
      <dgm:prSet presAssocID="{8967370F-3A3D-4EF4-A2D9-1EF1C6C18E87}" presName="hierRoot3" presStyleCnt="0"/>
      <dgm:spPr/>
    </dgm:pt>
    <dgm:pt modelId="{3838EDE6-B093-4192-AABE-7EB65CB0CF28}" type="pres">
      <dgm:prSet presAssocID="{8967370F-3A3D-4EF4-A2D9-1EF1C6C18E87}" presName="composite3" presStyleCnt="0"/>
      <dgm:spPr/>
    </dgm:pt>
    <dgm:pt modelId="{9B4CF552-745D-4A51-9CE9-CC939C26C548}" type="pres">
      <dgm:prSet presAssocID="{8967370F-3A3D-4EF4-A2D9-1EF1C6C18E87}" presName="background3" presStyleLbl="node3" presStyleIdx="3" presStyleCnt="4"/>
      <dgm:spPr/>
    </dgm:pt>
    <dgm:pt modelId="{CBC1254C-7ABE-4C8A-909C-B5CE9C9C0389}" type="pres">
      <dgm:prSet presAssocID="{8967370F-3A3D-4EF4-A2D9-1EF1C6C18E87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B61621-F540-4028-A5D4-4924537AA66F}" type="pres">
      <dgm:prSet presAssocID="{8967370F-3A3D-4EF4-A2D9-1EF1C6C18E87}" presName="hierChild4" presStyleCnt="0"/>
      <dgm:spPr/>
    </dgm:pt>
  </dgm:ptLst>
  <dgm:cxnLst>
    <dgm:cxn modelId="{4C07619A-7AAE-48B6-907E-12E1C6805BD1}" srcId="{444EE1D0-75D6-47B8-A921-C8C68A925410}" destId="{290B47CA-B12D-453B-96B2-5BC7CEC61202}" srcOrd="0" destOrd="0" parTransId="{DEDF2AF0-07D4-4047-A41F-50B45FB9E679}" sibTransId="{F0A14C24-EB23-4F86-9897-2250CB08F493}"/>
    <dgm:cxn modelId="{AD3299D2-B581-4986-A83D-C937567788D4}" type="presOf" srcId="{ED648A3D-9DDB-4C42-B131-C33F8A79EB93}" destId="{585215BA-4C38-4FE1-A63E-00FD2A48EE30}" srcOrd="0" destOrd="0" presId="urn:microsoft.com/office/officeart/2005/8/layout/hierarchy1"/>
    <dgm:cxn modelId="{B6A4EED4-BDED-4483-A540-278A5A57F1D3}" type="presOf" srcId="{290B47CA-B12D-453B-96B2-5BC7CEC61202}" destId="{2B2CD349-6646-4DF9-AC22-B1C7E26DD531}" srcOrd="0" destOrd="0" presId="urn:microsoft.com/office/officeart/2005/8/layout/hierarchy1"/>
    <dgm:cxn modelId="{56D468D4-5E8F-4BA6-A25C-F5713855D89A}" type="presOf" srcId="{53A5670F-FE92-42B3-85E5-2AB1BF644888}" destId="{EABF7612-CB72-473B-B14E-D5BC98D14B50}" srcOrd="0" destOrd="0" presId="urn:microsoft.com/office/officeart/2005/8/layout/hierarchy1"/>
    <dgm:cxn modelId="{5D9CA558-9CEC-4741-9B79-82DCBA94818F}" type="presOf" srcId="{1C3C74C2-2D82-44A0-A7A2-718CE499AE4F}" destId="{E15205A2-9343-4CF3-8E44-A049EA513A4C}" srcOrd="0" destOrd="0" presId="urn:microsoft.com/office/officeart/2005/8/layout/hierarchy1"/>
    <dgm:cxn modelId="{EB701ADA-EC84-48CD-952C-3CD433D97FE0}" type="presOf" srcId="{122F0172-254B-4BE4-9E83-7EB0494DB5FD}" destId="{0FB364E3-72A9-4B3F-89B7-B51E8E103BB3}" srcOrd="0" destOrd="0" presId="urn:microsoft.com/office/officeart/2005/8/layout/hierarchy1"/>
    <dgm:cxn modelId="{B2A88CF9-145D-4702-88DF-4237B52E99E6}" type="presOf" srcId="{50673086-A609-4382-8318-BA07E2330895}" destId="{30C23F3C-BCD5-440C-8D6A-F22FBD3D52EE}" srcOrd="0" destOrd="0" presId="urn:microsoft.com/office/officeart/2005/8/layout/hierarchy1"/>
    <dgm:cxn modelId="{4D12D766-44FF-4302-B3BC-C1E97C79DBC9}" srcId="{BE8464E7-6CD1-4A61-96F2-5031E0899BEA}" destId="{1C3C74C2-2D82-44A0-A7A2-718CE499AE4F}" srcOrd="1" destOrd="0" parTransId="{53A5670F-FE92-42B3-85E5-2AB1BF644888}" sibTransId="{758AE0EE-A8C5-435E-B8E2-9679FE382891}"/>
    <dgm:cxn modelId="{452940E7-5D51-44FC-A1A8-D8CAA11AD5A4}" type="presOf" srcId="{B8A5D78F-4599-45F6-9DB0-82952CE195DD}" destId="{28BB3A94-CE13-44A9-B92B-5D2FAEA5CF1B}" srcOrd="0" destOrd="0" presId="urn:microsoft.com/office/officeart/2005/8/layout/hierarchy1"/>
    <dgm:cxn modelId="{78AC22DA-7E2E-4B7D-8E8D-170B189280C0}" srcId="{290B47CA-B12D-453B-96B2-5BC7CEC61202}" destId="{1658A872-591F-4968-B8AD-514330222986}" srcOrd="1" destOrd="0" parTransId="{ED648A3D-9DDB-4C42-B131-C33F8A79EB93}" sibTransId="{10C54AE5-8A9D-4055-951E-E59A09AAE34D}"/>
    <dgm:cxn modelId="{E2352911-B554-4A6F-939A-C0AEEEBC4183}" type="presOf" srcId="{444EE1D0-75D6-47B8-A921-C8C68A925410}" destId="{3E1F9566-3B87-46E1-A7FC-B5C3EBB1DF17}" srcOrd="0" destOrd="0" presId="urn:microsoft.com/office/officeart/2005/8/layout/hierarchy1"/>
    <dgm:cxn modelId="{1AF43EAC-F53F-4FAD-A3D9-CA3290E60CAB}" type="presOf" srcId="{DE221E9F-391F-481B-965B-A1C424F5EB3A}" destId="{4019D648-6231-4EF3-BF07-8AFDCCBC5F3C}" srcOrd="0" destOrd="0" presId="urn:microsoft.com/office/officeart/2005/8/layout/hierarchy1"/>
    <dgm:cxn modelId="{3A2515FA-5B25-4553-82DD-20AB6FA343BE}" type="presOf" srcId="{BE8464E7-6CD1-4A61-96F2-5031E0899BEA}" destId="{B7BA46F4-55A9-411A-88BB-0134262C0A74}" srcOrd="0" destOrd="0" presId="urn:microsoft.com/office/officeart/2005/8/layout/hierarchy1"/>
    <dgm:cxn modelId="{10A55A3F-E3BA-49A8-AC06-8659E3C6D2CF}" srcId="{BE8464E7-6CD1-4A61-96F2-5031E0899BEA}" destId="{432374B7-9E69-4CEC-A1D3-17C7766DF85E}" srcOrd="0" destOrd="0" parTransId="{50673086-A609-4382-8318-BA07E2330895}" sibTransId="{1A9A44E7-A153-4A59-80F2-EEA6EF14A19E}"/>
    <dgm:cxn modelId="{3E21FB42-E8DA-4000-995A-DA56AFDD9323}" type="presOf" srcId="{432374B7-9E69-4CEC-A1D3-17C7766DF85E}" destId="{82D2902B-70EE-4386-A122-DF09D16C9EC4}" srcOrd="0" destOrd="0" presId="urn:microsoft.com/office/officeart/2005/8/layout/hierarchy1"/>
    <dgm:cxn modelId="{9DA72F1E-A18B-4D3A-9CA8-C90A84E648DF}" type="presOf" srcId="{51D4128C-6EF7-4B0C-A426-13320EB2852F}" destId="{B949E08F-94F6-4DB0-83D4-BE3B2AB16459}" srcOrd="0" destOrd="0" presId="urn:microsoft.com/office/officeart/2005/8/layout/hierarchy1"/>
    <dgm:cxn modelId="{D26A181A-77F1-4C53-9170-AA20D4861D8C}" type="presOf" srcId="{1658A872-591F-4968-B8AD-514330222986}" destId="{374A5BE0-164D-4A69-ACE6-7FCD4E35467A}" srcOrd="0" destOrd="0" presId="urn:microsoft.com/office/officeart/2005/8/layout/hierarchy1"/>
    <dgm:cxn modelId="{B7355247-0FE4-43C5-8DC5-2987833689F3}" srcId="{1658A872-591F-4968-B8AD-514330222986}" destId="{B8A5D78F-4599-45F6-9DB0-82952CE195DD}" srcOrd="0" destOrd="0" parTransId="{DE221E9F-391F-481B-965B-A1C424F5EB3A}" sibTransId="{46A00DC1-45D6-4001-9D7E-294C7AD0DDA3}"/>
    <dgm:cxn modelId="{B3366D9E-C93B-4836-8AED-A59303E12034}" type="presOf" srcId="{8967370F-3A3D-4EF4-A2D9-1EF1C6C18E87}" destId="{CBC1254C-7ABE-4C8A-909C-B5CE9C9C0389}" srcOrd="0" destOrd="0" presId="urn:microsoft.com/office/officeart/2005/8/layout/hierarchy1"/>
    <dgm:cxn modelId="{562061B7-D985-429B-AF34-7610EDCB4994}" srcId="{1658A872-591F-4968-B8AD-514330222986}" destId="{8967370F-3A3D-4EF4-A2D9-1EF1C6C18E87}" srcOrd="1" destOrd="0" parTransId="{51D4128C-6EF7-4B0C-A426-13320EB2852F}" sibTransId="{68333F84-1570-455C-9277-9F563BC68D05}"/>
    <dgm:cxn modelId="{3F7284EA-C8B9-4FFC-86D7-B271B170BA2A}" srcId="{290B47CA-B12D-453B-96B2-5BC7CEC61202}" destId="{BE8464E7-6CD1-4A61-96F2-5031E0899BEA}" srcOrd="0" destOrd="0" parTransId="{122F0172-254B-4BE4-9E83-7EB0494DB5FD}" sibTransId="{C64086EF-695B-4B34-9034-DBDAD962B69A}"/>
    <dgm:cxn modelId="{8E87781A-CFD3-4A10-8504-F2D5D5B57C2B}" type="presParOf" srcId="{3E1F9566-3B87-46E1-A7FC-B5C3EBB1DF17}" destId="{9E27E5EE-74FF-4F71-BC41-A34C553FB83B}" srcOrd="0" destOrd="0" presId="urn:microsoft.com/office/officeart/2005/8/layout/hierarchy1"/>
    <dgm:cxn modelId="{7768D166-FCBA-4BBE-8575-E1E7150BE678}" type="presParOf" srcId="{9E27E5EE-74FF-4F71-BC41-A34C553FB83B}" destId="{3D3BC596-8573-432B-A2FD-1B5569438A63}" srcOrd="0" destOrd="0" presId="urn:microsoft.com/office/officeart/2005/8/layout/hierarchy1"/>
    <dgm:cxn modelId="{312F45BF-6A5D-4E1B-8469-BEC27C502E43}" type="presParOf" srcId="{3D3BC596-8573-432B-A2FD-1B5569438A63}" destId="{CAB4DB36-4BF2-4A53-AA67-775F704C6B5C}" srcOrd="0" destOrd="0" presId="urn:microsoft.com/office/officeart/2005/8/layout/hierarchy1"/>
    <dgm:cxn modelId="{146F12F1-EB09-479D-A2AF-A5E90FD65BD8}" type="presParOf" srcId="{3D3BC596-8573-432B-A2FD-1B5569438A63}" destId="{2B2CD349-6646-4DF9-AC22-B1C7E26DD531}" srcOrd="1" destOrd="0" presId="urn:microsoft.com/office/officeart/2005/8/layout/hierarchy1"/>
    <dgm:cxn modelId="{EA868632-E8B2-4FC0-AC32-79A7D1B30FBC}" type="presParOf" srcId="{9E27E5EE-74FF-4F71-BC41-A34C553FB83B}" destId="{284A2D00-A0D5-4E5A-A782-F050987FDAFB}" srcOrd="1" destOrd="0" presId="urn:microsoft.com/office/officeart/2005/8/layout/hierarchy1"/>
    <dgm:cxn modelId="{126BED4F-CDA2-4A5F-B50D-F87285F2D318}" type="presParOf" srcId="{284A2D00-A0D5-4E5A-A782-F050987FDAFB}" destId="{0FB364E3-72A9-4B3F-89B7-B51E8E103BB3}" srcOrd="0" destOrd="0" presId="urn:microsoft.com/office/officeart/2005/8/layout/hierarchy1"/>
    <dgm:cxn modelId="{05E6F137-5F3D-4E30-82BA-34948F7A01D7}" type="presParOf" srcId="{284A2D00-A0D5-4E5A-A782-F050987FDAFB}" destId="{268A0A96-0587-4B72-B0D4-1CCA59DE69CE}" srcOrd="1" destOrd="0" presId="urn:microsoft.com/office/officeart/2005/8/layout/hierarchy1"/>
    <dgm:cxn modelId="{39E4EE03-1450-4EB0-A30F-73A6CB047CA2}" type="presParOf" srcId="{268A0A96-0587-4B72-B0D4-1CCA59DE69CE}" destId="{8DD30BCD-C226-4719-8000-B19F1A77CC70}" srcOrd="0" destOrd="0" presId="urn:microsoft.com/office/officeart/2005/8/layout/hierarchy1"/>
    <dgm:cxn modelId="{79D00B55-EC08-4EF1-A0A2-4D0F40B722B8}" type="presParOf" srcId="{8DD30BCD-C226-4719-8000-B19F1A77CC70}" destId="{E8B44BD7-83EA-48E3-9C48-C25E09267B9E}" srcOrd="0" destOrd="0" presId="urn:microsoft.com/office/officeart/2005/8/layout/hierarchy1"/>
    <dgm:cxn modelId="{BA2B7137-1DAE-48F2-9CC6-C1D50575ADFA}" type="presParOf" srcId="{8DD30BCD-C226-4719-8000-B19F1A77CC70}" destId="{B7BA46F4-55A9-411A-88BB-0134262C0A74}" srcOrd="1" destOrd="0" presId="urn:microsoft.com/office/officeart/2005/8/layout/hierarchy1"/>
    <dgm:cxn modelId="{52135079-B05F-4813-9A84-D2E679050745}" type="presParOf" srcId="{268A0A96-0587-4B72-B0D4-1CCA59DE69CE}" destId="{E5CA9DBB-DB9C-4762-A1BB-23A6335DADF2}" srcOrd="1" destOrd="0" presId="urn:microsoft.com/office/officeart/2005/8/layout/hierarchy1"/>
    <dgm:cxn modelId="{A539BCC4-A5B2-47FA-9D98-ADBEA8427671}" type="presParOf" srcId="{E5CA9DBB-DB9C-4762-A1BB-23A6335DADF2}" destId="{30C23F3C-BCD5-440C-8D6A-F22FBD3D52EE}" srcOrd="0" destOrd="0" presId="urn:microsoft.com/office/officeart/2005/8/layout/hierarchy1"/>
    <dgm:cxn modelId="{BDE9B1C2-00B1-41D4-8131-303D834FCE35}" type="presParOf" srcId="{E5CA9DBB-DB9C-4762-A1BB-23A6335DADF2}" destId="{9D6ED1C0-68F0-45E9-920F-8C752E4E3619}" srcOrd="1" destOrd="0" presId="urn:microsoft.com/office/officeart/2005/8/layout/hierarchy1"/>
    <dgm:cxn modelId="{A6DB2090-54DB-457B-A91E-D01B27BFAFF4}" type="presParOf" srcId="{9D6ED1C0-68F0-45E9-920F-8C752E4E3619}" destId="{3FFC9E77-694E-4D0F-8972-11D435879737}" srcOrd="0" destOrd="0" presId="urn:microsoft.com/office/officeart/2005/8/layout/hierarchy1"/>
    <dgm:cxn modelId="{BB600E00-DDE9-4C9C-B816-932BF0A172E1}" type="presParOf" srcId="{3FFC9E77-694E-4D0F-8972-11D435879737}" destId="{B29EC58B-A8BF-41D3-8A47-79A9BB1B43FD}" srcOrd="0" destOrd="0" presId="urn:microsoft.com/office/officeart/2005/8/layout/hierarchy1"/>
    <dgm:cxn modelId="{241B3959-64BF-4ED1-9145-18BDBAB5899E}" type="presParOf" srcId="{3FFC9E77-694E-4D0F-8972-11D435879737}" destId="{82D2902B-70EE-4386-A122-DF09D16C9EC4}" srcOrd="1" destOrd="0" presId="urn:microsoft.com/office/officeart/2005/8/layout/hierarchy1"/>
    <dgm:cxn modelId="{C9172461-2364-4949-A858-E4EEE80D2EB3}" type="presParOf" srcId="{9D6ED1C0-68F0-45E9-920F-8C752E4E3619}" destId="{BBDF70ED-5004-4F51-8112-32F5E39C0EA9}" srcOrd="1" destOrd="0" presId="urn:microsoft.com/office/officeart/2005/8/layout/hierarchy1"/>
    <dgm:cxn modelId="{298DAC22-E25D-4A24-82E1-E9044D6F90BA}" type="presParOf" srcId="{E5CA9DBB-DB9C-4762-A1BB-23A6335DADF2}" destId="{EABF7612-CB72-473B-B14E-D5BC98D14B50}" srcOrd="2" destOrd="0" presId="urn:microsoft.com/office/officeart/2005/8/layout/hierarchy1"/>
    <dgm:cxn modelId="{E35DA441-11F9-476A-AC6A-919A6AB1A33B}" type="presParOf" srcId="{E5CA9DBB-DB9C-4762-A1BB-23A6335DADF2}" destId="{4E1C502D-F91A-4AC5-AFF3-8FFF8CAE59E5}" srcOrd="3" destOrd="0" presId="urn:microsoft.com/office/officeart/2005/8/layout/hierarchy1"/>
    <dgm:cxn modelId="{1B38526B-FE07-4056-ABFF-867719D7A71A}" type="presParOf" srcId="{4E1C502D-F91A-4AC5-AFF3-8FFF8CAE59E5}" destId="{30FF5F83-E40A-4F6B-A429-CC1C864D0731}" srcOrd="0" destOrd="0" presId="urn:microsoft.com/office/officeart/2005/8/layout/hierarchy1"/>
    <dgm:cxn modelId="{54929333-B4BD-446A-B45E-BFBA16C71C5F}" type="presParOf" srcId="{30FF5F83-E40A-4F6B-A429-CC1C864D0731}" destId="{B5AF8F67-894A-4DE4-9D26-33BEB1A5CA53}" srcOrd="0" destOrd="0" presId="urn:microsoft.com/office/officeart/2005/8/layout/hierarchy1"/>
    <dgm:cxn modelId="{E29B6352-D1CF-458B-87A1-C8505A9B04C5}" type="presParOf" srcId="{30FF5F83-E40A-4F6B-A429-CC1C864D0731}" destId="{E15205A2-9343-4CF3-8E44-A049EA513A4C}" srcOrd="1" destOrd="0" presId="urn:microsoft.com/office/officeart/2005/8/layout/hierarchy1"/>
    <dgm:cxn modelId="{1138A587-DFD9-4FB9-85DD-8E5D4D1848E8}" type="presParOf" srcId="{4E1C502D-F91A-4AC5-AFF3-8FFF8CAE59E5}" destId="{CD869EB0-9591-4161-A4AF-2E0A5FA2F8C0}" srcOrd="1" destOrd="0" presId="urn:microsoft.com/office/officeart/2005/8/layout/hierarchy1"/>
    <dgm:cxn modelId="{41828F3E-CAFC-45A9-9425-586E7268A8C5}" type="presParOf" srcId="{284A2D00-A0D5-4E5A-A782-F050987FDAFB}" destId="{585215BA-4C38-4FE1-A63E-00FD2A48EE30}" srcOrd="2" destOrd="0" presId="urn:microsoft.com/office/officeart/2005/8/layout/hierarchy1"/>
    <dgm:cxn modelId="{651E3273-0793-4FD9-9415-373E9584955B}" type="presParOf" srcId="{284A2D00-A0D5-4E5A-A782-F050987FDAFB}" destId="{AA2A6F98-5D05-4AA9-BB3E-369954659358}" srcOrd="3" destOrd="0" presId="urn:microsoft.com/office/officeart/2005/8/layout/hierarchy1"/>
    <dgm:cxn modelId="{E91102F5-D044-4DCC-8900-3DCF0D2F2307}" type="presParOf" srcId="{AA2A6F98-5D05-4AA9-BB3E-369954659358}" destId="{63FF0516-D6C2-4760-89AF-0F1451A3704F}" srcOrd="0" destOrd="0" presId="urn:microsoft.com/office/officeart/2005/8/layout/hierarchy1"/>
    <dgm:cxn modelId="{6269C125-D45C-4F08-BABA-09375B19960A}" type="presParOf" srcId="{63FF0516-D6C2-4760-89AF-0F1451A3704F}" destId="{C1124032-15D6-4CF6-A659-5F12036D3EE8}" srcOrd="0" destOrd="0" presId="urn:microsoft.com/office/officeart/2005/8/layout/hierarchy1"/>
    <dgm:cxn modelId="{9B459709-5BBE-4E7B-BA92-F66A6D93E6A3}" type="presParOf" srcId="{63FF0516-D6C2-4760-89AF-0F1451A3704F}" destId="{374A5BE0-164D-4A69-ACE6-7FCD4E35467A}" srcOrd="1" destOrd="0" presId="urn:microsoft.com/office/officeart/2005/8/layout/hierarchy1"/>
    <dgm:cxn modelId="{4A9D789C-F9B5-4759-BEB6-700DC2993DBC}" type="presParOf" srcId="{AA2A6F98-5D05-4AA9-BB3E-369954659358}" destId="{E3777280-5802-42B6-BA46-BA77B920D757}" srcOrd="1" destOrd="0" presId="urn:microsoft.com/office/officeart/2005/8/layout/hierarchy1"/>
    <dgm:cxn modelId="{FAA51911-173E-4B95-8E5D-9DF102F1C8F9}" type="presParOf" srcId="{E3777280-5802-42B6-BA46-BA77B920D757}" destId="{4019D648-6231-4EF3-BF07-8AFDCCBC5F3C}" srcOrd="0" destOrd="0" presId="urn:microsoft.com/office/officeart/2005/8/layout/hierarchy1"/>
    <dgm:cxn modelId="{E554F6D2-F18A-49F8-9F09-7ADEEA4427D7}" type="presParOf" srcId="{E3777280-5802-42B6-BA46-BA77B920D757}" destId="{08EE01B0-C327-40AC-B852-6312B70BD18E}" srcOrd="1" destOrd="0" presId="urn:microsoft.com/office/officeart/2005/8/layout/hierarchy1"/>
    <dgm:cxn modelId="{E4EB565C-8922-4374-A841-8D9A322EA7CB}" type="presParOf" srcId="{08EE01B0-C327-40AC-B852-6312B70BD18E}" destId="{A12F1CC2-2669-49DF-A0C6-18DBD28434AA}" srcOrd="0" destOrd="0" presId="urn:microsoft.com/office/officeart/2005/8/layout/hierarchy1"/>
    <dgm:cxn modelId="{90B669FD-BE46-406D-A698-DBF7B90466C7}" type="presParOf" srcId="{A12F1CC2-2669-49DF-A0C6-18DBD28434AA}" destId="{782F4B8A-4488-44CB-B72C-76A476B0635D}" srcOrd="0" destOrd="0" presId="urn:microsoft.com/office/officeart/2005/8/layout/hierarchy1"/>
    <dgm:cxn modelId="{FC1CB5E9-AFF2-4FB4-8ABA-417EFD82396E}" type="presParOf" srcId="{A12F1CC2-2669-49DF-A0C6-18DBD28434AA}" destId="{28BB3A94-CE13-44A9-B92B-5D2FAEA5CF1B}" srcOrd="1" destOrd="0" presId="urn:microsoft.com/office/officeart/2005/8/layout/hierarchy1"/>
    <dgm:cxn modelId="{4B5BC9E7-6F66-4F64-8B8A-808AC74FAA27}" type="presParOf" srcId="{08EE01B0-C327-40AC-B852-6312B70BD18E}" destId="{73168A8C-FCFC-4348-B822-B35D27561151}" srcOrd="1" destOrd="0" presId="urn:microsoft.com/office/officeart/2005/8/layout/hierarchy1"/>
    <dgm:cxn modelId="{9BC6758C-8FA7-49D5-8FFB-C6F43F68BEA7}" type="presParOf" srcId="{E3777280-5802-42B6-BA46-BA77B920D757}" destId="{B949E08F-94F6-4DB0-83D4-BE3B2AB16459}" srcOrd="2" destOrd="0" presId="urn:microsoft.com/office/officeart/2005/8/layout/hierarchy1"/>
    <dgm:cxn modelId="{9872B82B-64F2-47B7-8095-23948D3F5D5C}" type="presParOf" srcId="{E3777280-5802-42B6-BA46-BA77B920D757}" destId="{D43C99B6-F37B-42EF-A10F-09A6342645B3}" srcOrd="3" destOrd="0" presId="urn:microsoft.com/office/officeart/2005/8/layout/hierarchy1"/>
    <dgm:cxn modelId="{B397C8DC-95F1-415A-8487-C123E13EC689}" type="presParOf" srcId="{D43C99B6-F37B-42EF-A10F-09A6342645B3}" destId="{3838EDE6-B093-4192-AABE-7EB65CB0CF28}" srcOrd="0" destOrd="0" presId="urn:microsoft.com/office/officeart/2005/8/layout/hierarchy1"/>
    <dgm:cxn modelId="{4A53E32A-DDA0-4F3D-9120-0ACBBEAB04ED}" type="presParOf" srcId="{3838EDE6-B093-4192-AABE-7EB65CB0CF28}" destId="{9B4CF552-745D-4A51-9CE9-CC939C26C548}" srcOrd="0" destOrd="0" presId="urn:microsoft.com/office/officeart/2005/8/layout/hierarchy1"/>
    <dgm:cxn modelId="{4E17BC97-E752-498F-BD93-8DC712FBB57D}" type="presParOf" srcId="{3838EDE6-B093-4192-AABE-7EB65CB0CF28}" destId="{CBC1254C-7ABE-4C8A-909C-B5CE9C9C0389}" srcOrd="1" destOrd="0" presId="urn:microsoft.com/office/officeart/2005/8/layout/hierarchy1"/>
    <dgm:cxn modelId="{E962685E-5795-408D-A221-4920178C9C1E}" type="presParOf" srcId="{D43C99B6-F37B-42EF-A10F-09A6342645B3}" destId="{62B61621-F540-4028-A5D4-4924537AA66F}" srcOrd="1" destOrd="0" presId="urn:microsoft.com/office/officeart/2005/8/layout/hierarchy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3C3647-A042-43ED-B010-CD1083D30CF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F8FC93-B4FF-49C2-AB0A-D252EF24D8AF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вещество</a:t>
          </a:r>
          <a:endParaRPr lang="ru-RU" dirty="0"/>
        </a:p>
      </dgm:t>
    </dgm:pt>
    <dgm:pt modelId="{F59C44E0-DFA0-4713-A5E6-D322A2CF948F}" type="parTrans" cxnId="{7F657CD5-CE3C-4118-8FC6-26A9A72FE0C2}">
      <dgm:prSet/>
      <dgm:spPr/>
      <dgm:t>
        <a:bodyPr/>
        <a:lstStyle/>
        <a:p>
          <a:endParaRPr lang="ru-RU"/>
        </a:p>
      </dgm:t>
    </dgm:pt>
    <dgm:pt modelId="{C5BC10EC-6ABB-4BE5-8851-FFC9AC25E2BF}" type="sibTrans" cxnId="{7F657CD5-CE3C-4118-8FC6-26A9A72FE0C2}">
      <dgm:prSet/>
      <dgm:spPr/>
      <dgm:t>
        <a:bodyPr/>
        <a:lstStyle/>
        <a:p>
          <a:endParaRPr lang="ru-RU"/>
        </a:p>
      </dgm:t>
    </dgm:pt>
    <dgm:pt modelId="{C1AC3716-0C76-4933-ACDD-C5E15A5E7439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молекула</a:t>
          </a:r>
          <a:endParaRPr lang="ru-RU" dirty="0"/>
        </a:p>
      </dgm:t>
    </dgm:pt>
    <dgm:pt modelId="{339F8D76-54EA-42C6-85EB-DF6723D59415}" type="parTrans" cxnId="{8A23546C-2333-4766-95E8-50243D2F7AD2}">
      <dgm:prSet/>
      <dgm:spPr/>
      <dgm:t>
        <a:bodyPr/>
        <a:lstStyle/>
        <a:p>
          <a:endParaRPr lang="ru-RU"/>
        </a:p>
      </dgm:t>
    </dgm:pt>
    <dgm:pt modelId="{FFDDDBF8-633B-4589-AFC4-173A6B183FC8}" type="sibTrans" cxnId="{8A23546C-2333-4766-95E8-50243D2F7AD2}">
      <dgm:prSet/>
      <dgm:spPr/>
      <dgm:t>
        <a:bodyPr/>
        <a:lstStyle/>
        <a:p>
          <a:endParaRPr lang="ru-RU"/>
        </a:p>
      </dgm:t>
    </dgm:pt>
    <dgm:pt modelId="{767BA1EC-74F3-4B0B-BCD6-124EE98B1FDC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Химический элемент</a:t>
          </a:r>
          <a:endParaRPr lang="ru-RU" dirty="0"/>
        </a:p>
      </dgm:t>
    </dgm:pt>
    <dgm:pt modelId="{B542BCBE-2BC9-4C22-88F0-5DCB998DB817}" type="parTrans" cxnId="{76AF9239-C091-44E2-9ABA-BE2A0F6E7F2F}">
      <dgm:prSet/>
      <dgm:spPr/>
      <dgm:t>
        <a:bodyPr/>
        <a:lstStyle/>
        <a:p>
          <a:endParaRPr lang="ru-RU"/>
        </a:p>
      </dgm:t>
    </dgm:pt>
    <dgm:pt modelId="{B825E6CB-116D-41E7-868C-9C5847E766AA}" type="sibTrans" cxnId="{76AF9239-C091-44E2-9ABA-BE2A0F6E7F2F}">
      <dgm:prSet/>
      <dgm:spPr/>
      <dgm:t>
        <a:bodyPr/>
        <a:lstStyle/>
        <a:p>
          <a:endParaRPr lang="ru-RU"/>
        </a:p>
      </dgm:t>
    </dgm:pt>
    <dgm:pt modelId="{9ECB3771-0810-4EE4-95B3-E3FE537D5DFD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Химический элемент</a:t>
          </a:r>
          <a:endParaRPr lang="ru-RU" dirty="0"/>
        </a:p>
      </dgm:t>
    </dgm:pt>
    <dgm:pt modelId="{BC8CE7A6-2781-412E-A831-A23747C1A540}" type="parTrans" cxnId="{802B6024-8CB8-4BEC-B9E5-E6628ABA775F}">
      <dgm:prSet/>
      <dgm:spPr/>
      <dgm:t>
        <a:bodyPr/>
        <a:lstStyle/>
        <a:p>
          <a:endParaRPr lang="ru-RU"/>
        </a:p>
      </dgm:t>
    </dgm:pt>
    <dgm:pt modelId="{AC387D62-079F-4CE1-B784-BBAB3E19AB6D}" type="sibTrans" cxnId="{802B6024-8CB8-4BEC-B9E5-E6628ABA775F}">
      <dgm:prSet/>
      <dgm:spPr/>
      <dgm:t>
        <a:bodyPr/>
        <a:lstStyle/>
        <a:p>
          <a:endParaRPr lang="ru-RU"/>
        </a:p>
      </dgm:t>
    </dgm:pt>
    <dgm:pt modelId="{B82883DB-6406-4517-ACBA-7EEECA6E396C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молекула</a:t>
          </a:r>
          <a:endParaRPr lang="ru-RU" dirty="0"/>
        </a:p>
      </dgm:t>
    </dgm:pt>
    <dgm:pt modelId="{B7F25C53-87DA-4C93-B7E5-C4A2AED84058}" type="parTrans" cxnId="{2F63356B-CD59-4156-A6A5-73CECA70E60C}">
      <dgm:prSet/>
      <dgm:spPr/>
      <dgm:t>
        <a:bodyPr/>
        <a:lstStyle/>
        <a:p>
          <a:endParaRPr lang="ru-RU"/>
        </a:p>
      </dgm:t>
    </dgm:pt>
    <dgm:pt modelId="{35127399-DF0B-4C34-BF2A-C322E8C317C8}" type="sibTrans" cxnId="{2F63356B-CD59-4156-A6A5-73CECA70E60C}">
      <dgm:prSet/>
      <dgm:spPr/>
      <dgm:t>
        <a:bodyPr/>
        <a:lstStyle/>
        <a:p>
          <a:endParaRPr lang="ru-RU"/>
        </a:p>
      </dgm:t>
    </dgm:pt>
    <dgm:pt modelId="{B2D2429D-2E30-44E7-A5C9-C34E09EF1065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Химический элемент</a:t>
          </a:r>
          <a:endParaRPr lang="ru-RU" dirty="0"/>
        </a:p>
      </dgm:t>
    </dgm:pt>
    <dgm:pt modelId="{2E250FBD-D9C6-4FA8-8F5F-A9792D523ED1}" type="parTrans" cxnId="{28F097C0-FB4C-4932-B64B-9AAB7583DA36}">
      <dgm:prSet/>
      <dgm:spPr/>
      <dgm:t>
        <a:bodyPr/>
        <a:lstStyle/>
        <a:p>
          <a:endParaRPr lang="ru-RU"/>
        </a:p>
      </dgm:t>
    </dgm:pt>
    <dgm:pt modelId="{AA07532C-3305-4BAA-AA24-80A915C5D14D}" type="sibTrans" cxnId="{28F097C0-FB4C-4932-B64B-9AAB7583DA36}">
      <dgm:prSet/>
      <dgm:spPr/>
      <dgm:t>
        <a:bodyPr/>
        <a:lstStyle/>
        <a:p>
          <a:endParaRPr lang="ru-RU"/>
        </a:p>
      </dgm:t>
    </dgm:pt>
    <dgm:pt modelId="{F88D448B-02BF-466A-ACE0-237117DFEE76}" type="pres">
      <dgm:prSet presAssocID="{243C3647-A042-43ED-B010-CD1083D30CF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7E7EAED-DEDF-4A45-B426-14E43E5890ED}" type="pres">
      <dgm:prSet presAssocID="{57F8FC93-B4FF-49C2-AB0A-D252EF24D8AF}" presName="hierRoot1" presStyleCnt="0"/>
      <dgm:spPr/>
    </dgm:pt>
    <dgm:pt modelId="{4FF47330-98FB-48DF-858F-4CA1059D50F2}" type="pres">
      <dgm:prSet presAssocID="{57F8FC93-B4FF-49C2-AB0A-D252EF24D8AF}" presName="composite" presStyleCnt="0"/>
      <dgm:spPr/>
    </dgm:pt>
    <dgm:pt modelId="{72D74382-79A8-49F9-97F0-0421A8566005}" type="pres">
      <dgm:prSet presAssocID="{57F8FC93-B4FF-49C2-AB0A-D252EF24D8AF}" presName="background" presStyleLbl="node0" presStyleIdx="0" presStyleCnt="1"/>
      <dgm:spPr/>
    </dgm:pt>
    <dgm:pt modelId="{94F955F2-BF2A-4A55-B62B-327E499FB2CA}" type="pres">
      <dgm:prSet presAssocID="{57F8FC93-B4FF-49C2-AB0A-D252EF24D8A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4E9962-C612-4829-8C94-4F21F63620FD}" type="pres">
      <dgm:prSet presAssocID="{57F8FC93-B4FF-49C2-AB0A-D252EF24D8AF}" presName="hierChild2" presStyleCnt="0"/>
      <dgm:spPr/>
    </dgm:pt>
    <dgm:pt modelId="{F296DA56-BD85-4955-9CCE-951968DB7FD2}" type="pres">
      <dgm:prSet presAssocID="{339F8D76-54EA-42C6-85EB-DF6723D59415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9E9905C-00ED-4DA1-9E51-DDF700BD86BE}" type="pres">
      <dgm:prSet presAssocID="{C1AC3716-0C76-4933-ACDD-C5E15A5E7439}" presName="hierRoot2" presStyleCnt="0"/>
      <dgm:spPr/>
    </dgm:pt>
    <dgm:pt modelId="{031A0FB7-2B74-44EF-B112-D5F3D7C5BF8B}" type="pres">
      <dgm:prSet presAssocID="{C1AC3716-0C76-4933-ACDD-C5E15A5E7439}" presName="composite2" presStyleCnt="0"/>
      <dgm:spPr/>
    </dgm:pt>
    <dgm:pt modelId="{3DCE2DB1-421F-4E17-8270-05F1A34E3246}" type="pres">
      <dgm:prSet presAssocID="{C1AC3716-0C76-4933-ACDD-C5E15A5E7439}" presName="background2" presStyleLbl="node2" presStyleIdx="0" presStyleCnt="2"/>
      <dgm:spPr/>
    </dgm:pt>
    <dgm:pt modelId="{2DD0F53A-65E6-4AA4-A826-EF440CD48643}" type="pres">
      <dgm:prSet presAssocID="{C1AC3716-0C76-4933-ACDD-C5E15A5E743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59E618-7927-4C02-BCB6-3042A23C0F00}" type="pres">
      <dgm:prSet presAssocID="{C1AC3716-0C76-4933-ACDD-C5E15A5E7439}" presName="hierChild3" presStyleCnt="0"/>
      <dgm:spPr/>
    </dgm:pt>
    <dgm:pt modelId="{45553B5C-9391-448D-9F80-A97CCE32DF6D}" type="pres">
      <dgm:prSet presAssocID="{B542BCBE-2BC9-4C22-88F0-5DCB998DB817}" presName="Name17" presStyleLbl="parChTrans1D3" presStyleIdx="0" presStyleCnt="3"/>
      <dgm:spPr/>
      <dgm:t>
        <a:bodyPr/>
        <a:lstStyle/>
        <a:p>
          <a:endParaRPr lang="ru-RU"/>
        </a:p>
      </dgm:t>
    </dgm:pt>
    <dgm:pt modelId="{A88FA89A-0DA6-4728-AB0A-FC8C05AA7E0F}" type="pres">
      <dgm:prSet presAssocID="{767BA1EC-74F3-4B0B-BCD6-124EE98B1FDC}" presName="hierRoot3" presStyleCnt="0"/>
      <dgm:spPr/>
    </dgm:pt>
    <dgm:pt modelId="{56F04174-50EA-478A-A166-E5933C559F46}" type="pres">
      <dgm:prSet presAssocID="{767BA1EC-74F3-4B0B-BCD6-124EE98B1FDC}" presName="composite3" presStyleCnt="0"/>
      <dgm:spPr/>
    </dgm:pt>
    <dgm:pt modelId="{3E5865A9-92E3-4C01-B711-29F181BA6F9F}" type="pres">
      <dgm:prSet presAssocID="{767BA1EC-74F3-4B0B-BCD6-124EE98B1FDC}" presName="background3" presStyleLbl="node3" presStyleIdx="0" presStyleCnt="3"/>
      <dgm:spPr/>
    </dgm:pt>
    <dgm:pt modelId="{8086B23F-7418-4C8C-B600-5B9ED939D2C0}" type="pres">
      <dgm:prSet presAssocID="{767BA1EC-74F3-4B0B-BCD6-124EE98B1FDC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A8BFB2-F969-42F7-8879-79268546943B}" type="pres">
      <dgm:prSet presAssocID="{767BA1EC-74F3-4B0B-BCD6-124EE98B1FDC}" presName="hierChild4" presStyleCnt="0"/>
      <dgm:spPr/>
    </dgm:pt>
    <dgm:pt modelId="{A0D60B83-C052-4A30-AA04-8454DA33EE34}" type="pres">
      <dgm:prSet presAssocID="{BC8CE7A6-2781-412E-A831-A23747C1A540}" presName="Name17" presStyleLbl="parChTrans1D3" presStyleIdx="1" presStyleCnt="3"/>
      <dgm:spPr/>
      <dgm:t>
        <a:bodyPr/>
        <a:lstStyle/>
        <a:p>
          <a:endParaRPr lang="ru-RU"/>
        </a:p>
      </dgm:t>
    </dgm:pt>
    <dgm:pt modelId="{7F30931F-E5B7-4651-9C24-C2B1E9D35BBB}" type="pres">
      <dgm:prSet presAssocID="{9ECB3771-0810-4EE4-95B3-E3FE537D5DFD}" presName="hierRoot3" presStyleCnt="0"/>
      <dgm:spPr/>
    </dgm:pt>
    <dgm:pt modelId="{2E0AC453-F3D4-4E53-8906-A0E5AD660FA7}" type="pres">
      <dgm:prSet presAssocID="{9ECB3771-0810-4EE4-95B3-E3FE537D5DFD}" presName="composite3" presStyleCnt="0"/>
      <dgm:spPr/>
    </dgm:pt>
    <dgm:pt modelId="{67CE74DF-839D-43DA-9CC3-8F2E9340D90E}" type="pres">
      <dgm:prSet presAssocID="{9ECB3771-0810-4EE4-95B3-E3FE537D5DFD}" presName="background3" presStyleLbl="node3" presStyleIdx="1" presStyleCnt="3"/>
      <dgm:spPr/>
    </dgm:pt>
    <dgm:pt modelId="{4188F552-1AC6-41D8-BF39-12B0582D56AA}" type="pres">
      <dgm:prSet presAssocID="{9ECB3771-0810-4EE4-95B3-E3FE537D5DFD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12878E-D4AD-424F-BC51-9CEA139994FB}" type="pres">
      <dgm:prSet presAssocID="{9ECB3771-0810-4EE4-95B3-E3FE537D5DFD}" presName="hierChild4" presStyleCnt="0"/>
      <dgm:spPr/>
    </dgm:pt>
    <dgm:pt modelId="{9D971206-A7A6-499D-A037-2C49DB630810}" type="pres">
      <dgm:prSet presAssocID="{B7F25C53-87DA-4C93-B7E5-C4A2AED8405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70236930-590B-4705-90D9-23726FD68B7B}" type="pres">
      <dgm:prSet presAssocID="{B82883DB-6406-4517-ACBA-7EEECA6E396C}" presName="hierRoot2" presStyleCnt="0"/>
      <dgm:spPr/>
    </dgm:pt>
    <dgm:pt modelId="{4682C67B-191F-4001-99E3-F4B223C9545E}" type="pres">
      <dgm:prSet presAssocID="{B82883DB-6406-4517-ACBA-7EEECA6E396C}" presName="composite2" presStyleCnt="0"/>
      <dgm:spPr/>
    </dgm:pt>
    <dgm:pt modelId="{651908F6-B679-456D-B94C-0E57DE09350C}" type="pres">
      <dgm:prSet presAssocID="{B82883DB-6406-4517-ACBA-7EEECA6E396C}" presName="background2" presStyleLbl="node2" presStyleIdx="1" presStyleCnt="2"/>
      <dgm:spPr/>
    </dgm:pt>
    <dgm:pt modelId="{C149F3FE-5A77-4058-BD42-DEBD3B015708}" type="pres">
      <dgm:prSet presAssocID="{B82883DB-6406-4517-ACBA-7EEECA6E396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3C79EB-E4EF-44C1-88D4-36BA5293B9F7}" type="pres">
      <dgm:prSet presAssocID="{B82883DB-6406-4517-ACBA-7EEECA6E396C}" presName="hierChild3" presStyleCnt="0"/>
      <dgm:spPr/>
    </dgm:pt>
    <dgm:pt modelId="{75A221AB-E62D-43E2-A7F8-FE724E2EEE4D}" type="pres">
      <dgm:prSet presAssocID="{2E250FBD-D9C6-4FA8-8F5F-A9792D523ED1}" presName="Name17" presStyleLbl="parChTrans1D3" presStyleIdx="2" presStyleCnt="3"/>
      <dgm:spPr/>
      <dgm:t>
        <a:bodyPr/>
        <a:lstStyle/>
        <a:p>
          <a:endParaRPr lang="ru-RU"/>
        </a:p>
      </dgm:t>
    </dgm:pt>
    <dgm:pt modelId="{7727568F-7348-420B-B7A6-43E274A4C349}" type="pres">
      <dgm:prSet presAssocID="{B2D2429D-2E30-44E7-A5C9-C34E09EF1065}" presName="hierRoot3" presStyleCnt="0"/>
      <dgm:spPr/>
    </dgm:pt>
    <dgm:pt modelId="{C7488E6C-8B5B-47A8-8176-359E6EB14AC1}" type="pres">
      <dgm:prSet presAssocID="{B2D2429D-2E30-44E7-A5C9-C34E09EF1065}" presName="composite3" presStyleCnt="0"/>
      <dgm:spPr/>
    </dgm:pt>
    <dgm:pt modelId="{E717839E-09CE-420D-B304-EB0A68B40D40}" type="pres">
      <dgm:prSet presAssocID="{B2D2429D-2E30-44E7-A5C9-C34E09EF1065}" presName="background3" presStyleLbl="node3" presStyleIdx="2" presStyleCnt="3"/>
      <dgm:spPr/>
    </dgm:pt>
    <dgm:pt modelId="{5239F167-2F24-49D2-8DDA-312663D6FF30}" type="pres">
      <dgm:prSet presAssocID="{B2D2429D-2E30-44E7-A5C9-C34E09EF1065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42298F-EC94-4088-AA55-0B6B004E072F}" type="pres">
      <dgm:prSet presAssocID="{B2D2429D-2E30-44E7-A5C9-C34E09EF1065}" presName="hierChild4" presStyleCnt="0"/>
      <dgm:spPr/>
    </dgm:pt>
  </dgm:ptLst>
  <dgm:cxnLst>
    <dgm:cxn modelId="{8187A886-08F3-45E3-B956-F8922F068926}" type="presOf" srcId="{339F8D76-54EA-42C6-85EB-DF6723D59415}" destId="{F296DA56-BD85-4955-9CCE-951968DB7FD2}" srcOrd="0" destOrd="0" presId="urn:microsoft.com/office/officeart/2005/8/layout/hierarchy1"/>
    <dgm:cxn modelId="{F6CC3B42-0866-45B8-9EEA-A3BAB4AD4677}" type="presOf" srcId="{9ECB3771-0810-4EE4-95B3-E3FE537D5DFD}" destId="{4188F552-1AC6-41D8-BF39-12B0582D56AA}" srcOrd="0" destOrd="0" presId="urn:microsoft.com/office/officeart/2005/8/layout/hierarchy1"/>
    <dgm:cxn modelId="{E91AA7F1-3114-4D3A-8668-954951922F87}" type="presOf" srcId="{B82883DB-6406-4517-ACBA-7EEECA6E396C}" destId="{C149F3FE-5A77-4058-BD42-DEBD3B015708}" srcOrd="0" destOrd="0" presId="urn:microsoft.com/office/officeart/2005/8/layout/hierarchy1"/>
    <dgm:cxn modelId="{14CFED9A-1433-4561-8020-9D3DD3C29CEE}" type="presOf" srcId="{B7F25C53-87DA-4C93-B7E5-C4A2AED84058}" destId="{9D971206-A7A6-499D-A037-2C49DB630810}" srcOrd="0" destOrd="0" presId="urn:microsoft.com/office/officeart/2005/8/layout/hierarchy1"/>
    <dgm:cxn modelId="{28F097C0-FB4C-4932-B64B-9AAB7583DA36}" srcId="{B82883DB-6406-4517-ACBA-7EEECA6E396C}" destId="{B2D2429D-2E30-44E7-A5C9-C34E09EF1065}" srcOrd="0" destOrd="0" parTransId="{2E250FBD-D9C6-4FA8-8F5F-A9792D523ED1}" sibTransId="{AA07532C-3305-4BAA-AA24-80A915C5D14D}"/>
    <dgm:cxn modelId="{BF06AFB8-915D-408E-BBF1-44F1EF97E385}" type="presOf" srcId="{57F8FC93-B4FF-49C2-AB0A-D252EF24D8AF}" destId="{94F955F2-BF2A-4A55-B62B-327E499FB2CA}" srcOrd="0" destOrd="0" presId="urn:microsoft.com/office/officeart/2005/8/layout/hierarchy1"/>
    <dgm:cxn modelId="{D530CC5A-E0CE-4A9A-B181-32C79E6AB378}" type="presOf" srcId="{B542BCBE-2BC9-4C22-88F0-5DCB998DB817}" destId="{45553B5C-9391-448D-9F80-A97CCE32DF6D}" srcOrd="0" destOrd="0" presId="urn:microsoft.com/office/officeart/2005/8/layout/hierarchy1"/>
    <dgm:cxn modelId="{8A23546C-2333-4766-95E8-50243D2F7AD2}" srcId="{57F8FC93-B4FF-49C2-AB0A-D252EF24D8AF}" destId="{C1AC3716-0C76-4933-ACDD-C5E15A5E7439}" srcOrd="0" destOrd="0" parTransId="{339F8D76-54EA-42C6-85EB-DF6723D59415}" sibTransId="{FFDDDBF8-633B-4589-AFC4-173A6B183FC8}"/>
    <dgm:cxn modelId="{DBF4BEAE-ED90-4D9B-BFA2-1B710D39A544}" type="presOf" srcId="{BC8CE7A6-2781-412E-A831-A23747C1A540}" destId="{A0D60B83-C052-4A30-AA04-8454DA33EE34}" srcOrd="0" destOrd="0" presId="urn:microsoft.com/office/officeart/2005/8/layout/hierarchy1"/>
    <dgm:cxn modelId="{FD4F5800-9133-4F5D-A9B3-FDB99F916BAB}" type="presOf" srcId="{B2D2429D-2E30-44E7-A5C9-C34E09EF1065}" destId="{5239F167-2F24-49D2-8DDA-312663D6FF30}" srcOrd="0" destOrd="0" presId="urn:microsoft.com/office/officeart/2005/8/layout/hierarchy1"/>
    <dgm:cxn modelId="{802B6024-8CB8-4BEC-B9E5-E6628ABA775F}" srcId="{C1AC3716-0C76-4933-ACDD-C5E15A5E7439}" destId="{9ECB3771-0810-4EE4-95B3-E3FE537D5DFD}" srcOrd="1" destOrd="0" parTransId="{BC8CE7A6-2781-412E-A831-A23747C1A540}" sibTransId="{AC387D62-079F-4CE1-B784-BBAB3E19AB6D}"/>
    <dgm:cxn modelId="{7F657CD5-CE3C-4118-8FC6-26A9A72FE0C2}" srcId="{243C3647-A042-43ED-B010-CD1083D30CF8}" destId="{57F8FC93-B4FF-49C2-AB0A-D252EF24D8AF}" srcOrd="0" destOrd="0" parTransId="{F59C44E0-DFA0-4713-A5E6-D322A2CF948F}" sibTransId="{C5BC10EC-6ABB-4BE5-8851-FFC9AC25E2BF}"/>
    <dgm:cxn modelId="{EB8F52B3-1AD2-488D-B573-39E696532790}" type="presOf" srcId="{243C3647-A042-43ED-B010-CD1083D30CF8}" destId="{F88D448B-02BF-466A-ACE0-237117DFEE76}" srcOrd="0" destOrd="0" presId="urn:microsoft.com/office/officeart/2005/8/layout/hierarchy1"/>
    <dgm:cxn modelId="{3B840544-9FD0-4FD5-8D91-A8CC96EA9B6F}" type="presOf" srcId="{2E250FBD-D9C6-4FA8-8F5F-A9792D523ED1}" destId="{75A221AB-E62D-43E2-A7F8-FE724E2EEE4D}" srcOrd="0" destOrd="0" presId="urn:microsoft.com/office/officeart/2005/8/layout/hierarchy1"/>
    <dgm:cxn modelId="{2F63356B-CD59-4156-A6A5-73CECA70E60C}" srcId="{57F8FC93-B4FF-49C2-AB0A-D252EF24D8AF}" destId="{B82883DB-6406-4517-ACBA-7EEECA6E396C}" srcOrd="1" destOrd="0" parTransId="{B7F25C53-87DA-4C93-B7E5-C4A2AED84058}" sibTransId="{35127399-DF0B-4C34-BF2A-C322E8C317C8}"/>
    <dgm:cxn modelId="{4F47095F-5B9A-4294-A74D-0C231100F907}" type="presOf" srcId="{C1AC3716-0C76-4933-ACDD-C5E15A5E7439}" destId="{2DD0F53A-65E6-4AA4-A826-EF440CD48643}" srcOrd="0" destOrd="0" presId="urn:microsoft.com/office/officeart/2005/8/layout/hierarchy1"/>
    <dgm:cxn modelId="{96FACACF-6CE9-40A0-9C85-2A7D95B62971}" type="presOf" srcId="{767BA1EC-74F3-4B0B-BCD6-124EE98B1FDC}" destId="{8086B23F-7418-4C8C-B600-5B9ED939D2C0}" srcOrd="0" destOrd="0" presId="urn:microsoft.com/office/officeart/2005/8/layout/hierarchy1"/>
    <dgm:cxn modelId="{76AF9239-C091-44E2-9ABA-BE2A0F6E7F2F}" srcId="{C1AC3716-0C76-4933-ACDD-C5E15A5E7439}" destId="{767BA1EC-74F3-4B0B-BCD6-124EE98B1FDC}" srcOrd="0" destOrd="0" parTransId="{B542BCBE-2BC9-4C22-88F0-5DCB998DB817}" sibTransId="{B825E6CB-116D-41E7-868C-9C5847E766AA}"/>
    <dgm:cxn modelId="{D5CCFD49-5138-45FA-A376-70ABCB4FB554}" type="presParOf" srcId="{F88D448B-02BF-466A-ACE0-237117DFEE76}" destId="{D7E7EAED-DEDF-4A45-B426-14E43E5890ED}" srcOrd="0" destOrd="0" presId="urn:microsoft.com/office/officeart/2005/8/layout/hierarchy1"/>
    <dgm:cxn modelId="{EA35BDE8-18E8-4731-B811-8F021E0EA27E}" type="presParOf" srcId="{D7E7EAED-DEDF-4A45-B426-14E43E5890ED}" destId="{4FF47330-98FB-48DF-858F-4CA1059D50F2}" srcOrd="0" destOrd="0" presId="urn:microsoft.com/office/officeart/2005/8/layout/hierarchy1"/>
    <dgm:cxn modelId="{BE458FEA-4C82-45E1-BABD-3CA68B07BF2B}" type="presParOf" srcId="{4FF47330-98FB-48DF-858F-4CA1059D50F2}" destId="{72D74382-79A8-49F9-97F0-0421A8566005}" srcOrd="0" destOrd="0" presId="urn:microsoft.com/office/officeart/2005/8/layout/hierarchy1"/>
    <dgm:cxn modelId="{D948FF8E-32F6-4C98-8307-F15C0E5EAD83}" type="presParOf" srcId="{4FF47330-98FB-48DF-858F-4CA1059D50F2}" destId="{94F955F2-BF2A-4A55-B62B-327E499FB2CA}" srcOrd="1" destOrd="0" presId="urn:microsoft.com/office/officeart/2005/8/layout/hierarchy1"/>
    <dgm:cxn modelId="{B6A855C4-3A39-44C2-9DF1-3AF365941982}" type="presParOf" srcId="{D7E7EAED-DEDF-4A45-B426-14E43E5890ED}" destId="{CB4E9962-C612-4829-8C94-4F21F63620FD}" srcOrd="1" destOrd="0" presId="urn:microsoft.com/office/officeart/2005/8/layout/hierarchy1"/>
    <dgm:cxn modelId="{CEB6AC12-3B42-44E3-81A2-7CE72C347D41}" type="presParOf" srcId="{CB4E9962-C612-4829-8C94-4F21F63620FD}" destId="{F296DA56-BD85-4955-9CCE-951968DB7FD2}" srcOrd="0" destOrd="0" presId="urn:microsoft.com/office/officeart/2005/8/layout/hierarchy1"/>
    <dgm:cxn modelId="{53C05AAC-3A77-4D02-806F-EB55A4DF5CC4}" type="presParOf" srcId="{CB4E9962-C612-4829-8C94-4F21F63620FD}" destId="{F9E9905C-00ED-4DA1-9E51-DDF700BD86BE}" srcOrd="1" destOrd="0" presId="urn:microsoft.com/office/officeart/2005/8/layout/hierarchy1"/>
    <dgm:cxn modelId="{796A8BD4-7DCE-43B5-AFC3-BEB81F7107C4}" type="presParOf" srcId="{F9E9905C-00ED-4DA1-9E51-DDF700BD86BE}" destId="{031A0FB7-2B74-44EF-B112-D5F3D7C5BF8B}" srcOrd="0" destOrd="0" presId="urn:microsoft.com/office/officeart/2005/8/layout/hierarchy1"/>
    <dgm:cxn modelId="{59530171-7775-4696-92D7-631D66A03253}" type="presParOf" srcId="{031A0FB7-2B74-44EF-B112-D5F3D7C5BF8B}" destId="{3DCE2DB1-421F-4E17-8270-05F1A34E3246}" srcOrd="0" destOrd="0" presId="urn:microsoft.com/office/officeart/2005/8/layout/hierarchy1"/>
    <dgm:cxn modelId="{EACEFFE4-2B13-4697-B934-1E35D2A28702}" type="presParOf" srcId="{031A0FB7-2B74-44EF-B112-D5F3D7C5BF8B}" destId="{2DD0F53A-65E6-4AA4-A826-EF440CD48643}" srcOrd="1" destOrd="0" presId="urn:microsoft.com/office/officeart/2005/8/layout/hierarchy1"/>
    <dgm:cxn modelId="{11009997-F20D-41F8-99AB-79262219B8AE}" type="presParOf" srcId="{F9E9905C-00ED-4DA1-9E51-DDF700BD86BE}" destId="{4859E618-7927-4C02-BCB6-3042A23C0F00}" srcOrd="1" destOrd="0" presId="urn:microsoft.com/office/officeart/2005/8/layout/hierarchy1"/>
    <dgm:cxn modelId="{4639B179-434C-4F29-A9B3-6E4F20A06508}" type="presParOf" srcId="{4859E618-7927-4C02-BCB6-3042A23C0F00}" destId="{45553B5C-9391-448D-9F80-A97CCE32DF6D}" srcOrd="0" destOrd="0" presId="urn:microsoft.com/office/officeart/2005/8/layout/hierarchy1"/>
    <dgm:cxn modelId="{C6FDD61F-EB18-475F-AE9B-B0C3C8D9BC5A}" type="presParOf" srcId="{4859E618-7927-4C02-BCB6-3042A23C0F00}" destId="{A88FA89A-0DA6-4728-AB0A-FC8C05AA7E0F}" srcOrd="1" destOrd="0" presId="urn:microsoft.com/office/officeart/2005/8/layout/hierarchy1"/>
    <dgm:cxn modelId="{D57D1F29-EB0A-4966-B4B4-33249488721B}" type="presParOf" srcId="{A88FA89A-0DA6-4728-AB0A-FC8C05AA7E0F}" destId="{56F04174-50EA-478A-A166-E5933C559F46}" srcOrd="0" destOrd="0" presId="urn:microsoft.com/office/officeart/2005/8/layout/hierarchy1"/>
    <dgm:cxn modelId="{83C989FD-C897-4245-B094-C5194CEAF423}" type="presParOf" srcId="{56F04174-50EA-478A-A166-E5933C559F46}" destId="{3E5865A9-92E3-4C01-B711-29F181BA6F9F}" srcOrd="0" destOrd="0" presId="urn:microsoft.com/office/officeart/2005/8/layout/hierarchy1"/>
    <dgm:cxn modelId="{17AB758B-C584-4328-9BAB-A8908F0E932A}" type="presParOf" srcId="{56F04174-50EA-478A-A166-E5933C559F46}" destId="{8086B23F-7418-4C8C-B600-5B9ED939D2C0}" srcOrd="1" destOrd="0" presId="urn:microsoft.com/office/officeart/2005/8/layout/hierarchy1"/>
    <dgm:cxn modelId="{A9AAE494-A5EE-43A1-BFC5-396C9373FCC5}" type="presParOf" srcId="{A88FA89A-0DA6-4728-AB0A-FC8C05AA7E0F}" destId="{4DA8BFB2-F969-42F7-8879-79268546943B}" srcOrd="1" destOrd="0" presId="urn:microsoft.com/office/officeart/2005/8/layout/hierarchy1"/>
    <dgm:cxn modelId="{E97343CE-B5E8-4B0C-A95B-B664C948F936}" type="presParOf" srcId="{4859E618-7927-4C02-BCB6-3042A23C0F00}" destId="{A0D60B83-C052-4A30-AA04-8454DA33EE34}" srcOrd="2" destOrd="0" presId="urn:microsoft.com/office/officeart/2005/8/layout/hierarchy1"/>
    <dgm:cxn modelId="{EAB64578-1977-4829-A6ED-9D579DCEFF03}" type="presParOf" srcId="{4859E618-7927-4C02-BCB6-3042A23C0F00}" destId="{7F30931F-E5B7-4651-9C24-C2B1E9D35BBB}" srcOrd="3" destOrd="0" presId="urn:microsoft.com/office/officeart/2005/8/layout/hierarchy1"/>
    <dgm:cxn modelId="{E5C4CF0B-7BAD-4C99-822B-28A43D7634E4}" type="presParOf" srcId="{7F30931F-E5B7-4651-9C24-C2B1E9D35BBB}" destId="{2E0AC453-F3D4-4E53-8906-A0E5AD660FA7}" srcOrd="0" destOrd="0" presId="urn:microsoft.com/office/officeart/2005/8/layout/hierarchy1"/>
    <dgm:cxn modelId="{58CF70FA-832B-4B3B-B6A8-4D516B261F3F}" type="presParOf" srcId="{2E0AC453-F3D4-4E53-8906-A0E5AD660FA7}" destId="{67CE74DF-839D-43DA-9CC3-8F2E9340D90E}" srcOrd="0" destOrd="0" presId="urn:microsoft.com/office/officeart/2005/8/layout/hierarchy1"/>
    <dgm:cxn modelId="{CE74FED6-6D60-47AF-B830-06B5E6FF0623}" type="presParOf" srcId="{2E0AC453-F3D4-4E53-8906-A0E5AD660FA7}" destId="{4188F552-1AC6-41D8-BF39-12B0582D56AA}" srcOrd="1" destOrd="0" presId="urn:microsoft.com/office/officeart/2005/8/layout/hierarchy1"/>
    <dgm:cxn modelId="{DF29C6DC-44DD-45F7-9584-18679145A9D2}" type="presParOf" srcId="{7F30931F-E5B7-4651-9C24-C2B1E9D35BBB}" destId="{9E12878E-D4AD-424F-BC51-9CEA139994FB}" srcOrd="1" destOrd="0" presId="urn:microsoft.com/office/officeart/2005/8/layout/hierarchy1"/>
    <dgm:cxn modelId="{FF427664-EE86-49B2-8AFD-F3D19F4E57BC}" type="presParOf" srcId="{CB4E9962-C612-4829-8C94-4F21F63620FD}" destId="{9D971206-A7A6-499D-A037-2C49DB630810}" srcOrd="2" destOrd="0" presId="urn:microsoft.com/office/officeart/2005/8/layout/hierarchy1"/>
    <dgm:cxn modelId="{BDE4D66A-B0A5-41B2-8E9E-E176CE73744B}" type="presParOf" srcId="{CB4E9962-C612-4829-8C94-4F21F63620FD}" destId="{70236930-590B-4705-90D9-23726FD68B7B}" srcOrd="3" destOrd="0" presId="urn:microsoft.com/office/officeart/2005/8/layout/hierarchy1"/>
    <dgm:cxn modelId="{BE0440FA-6743-4474-9D5F-F99057EE4132}" type="presParOf" srcId="{70236930-590B-4705-90D9-23726FD68B7B}" destId="{4682C67B-191F-4001-99E3-F4B223C9545E}" srcOrd="0" destOrd="0" presId="urn:microsoft.com/office/officeart/2005/8/layout/hierarchy1"/>
    <dgm:cxn modelId="{3FF3E3C8-6DDC-49A6-AA63-956481363A95}" type="presParOf" srcId="{4682C67B-191F-4001-99E3-F4B223C9545E}" destId="{651908F6-B679-456D-B94C-0E57DE09350C}" srcOrd="0" destOrd="0" presId="urn:microsoft.com/office/officeart/2005/8/layout/hierarchy1"/>
    <dgm:cxn modelId="{42A6D2A5-AA6D-4321-9AD2-3D6273824B86}" type="presParOf" srcId="{4682C67B-191F-4001-99E3-F4B223C9545E}" destId="{C149F3FE-5A77-4058-BD42-DEBD3B015708}" srcOrd="1" destOrd="0" presId="urn:microsoft.com/office/officeart/2005/8/layout/hierarchy1"/>
    <dgm:cxn modelId="{27B9CA50-5155-46A5-B5F7-A128175288E9}" type="presParOf" srcId="{70236930-590B-4705-90D9-23726FD68B7B}" destId="{763C79EB-E4EF-44C1-88D4-36BA5293B9F7}" srcOrd="1" destOrd="0" presId="urn:microsoft.com/office/officeart/2005/8/layout/hierarchy1"/>
    <dgm:cxn modelId="{AC86CE2A-A601-4486-ABC5-3388A18FAAA3}" type="presParOf" srcId="{763C79EB-E4EF-44C1-88D4-36BA5293B9F7}" destId="{75A221AB-E62D-43E2-A7F8-FE724E2EEE4D}" srcOrd="0" destOrd="0" presId="urn:microsoft.com/office/officeart/2005/8/layout/hierarchy1"/>
    <dgm:cxn modelId="{1AF284A9-F3DE-402E-B882-0B046B3BC535}" type="presParOf" srcId="{763C79EB-E4EF-44C1-88D4-36BA5293B9F7}" destId="{7727568F-7348-420B-B7A6-43E274A4C349}" srcOrd="1" destOrd="0" presId="urn:microsoft.com/office/officeart/2005/8/layout/hierarchy1"/>
    <dgm:cxn modelId="{82F5D822-D3C9-4D81-BE82-178269983DAB}" type="presParOf" srcId="{7727568F-7348-420B-B7A6-43E274A4C349}" destId="{C7488E6C-8B5B-47A8-8176-359E6EB14AC1}" srcOrd="0" destOrd="0" presId="urn:microsoft.com/office/officeart/2005/8/layout/hierarchy1"/>
    <dgm:cxn modelId="{B2606562-94DB-4BE8-ADAD-677E1BC5043E}" type="presParOf" srcId="{C7488E6C-8B5B-47A8-8176-359E6EB14AC1}" destId="{E717839E-09CE-420D-B304-EB0A68B40D40}" srcOrd="0" destOrd="0" presId="urn:microsoft.com/office/officeart/2005/8/layout/hierarchy1"/>
    <dgm:cxn modelId="{937E932F-B95B-4DD5-A0A1-F88C7C03E36F}" type="presParOf" srcId="{C7488E6C-8B5B-47A8-8176-359E6EB14AC1}" destId="{5239F167-2F24-49D2-8DDA-312663D6FF30}" srcOrd="1" destOrd="0" presId="urn:microsoft.com/office/officeart/2005/8/layout/hierarchy1"/>
    <dgm:cxn modelId="{D5476A8A-9A10-4256-8005-B4E11D6ADA28}" type="presParOf" srcId="{7727568F-7348-420B-B7A6-43E274A4C349}" destId="{8B42298F-EC94-4088-AA55-0B6B004E072F}" srcOrd="1" destOrd="0" presId="urn:microsoft.com/office/officeart/2005/8/layout/hierarchy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01CAFC-D69B-464C-BD40-F5A44475E05F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14746A-670E-4730-8D8F-2DA565FA5ED1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dirty="0" smtClean="0"/>
            <a:t>фермент</a:t>
          </a:r>
          <a:endParaRPr lang="ru-RU" dirty="0"/>
        </a:p>
      </dgm:t>
    </dgm:pt>
    <dgm:pt modelId="{947ED79A-0538-4674-9B7C-5E9206E051FA}" type="parTrans" cxnId="{F9949312-FCDC-47F0-BFC8-38C3389E34D1}">
      <dgm:prSet/>
      <dgm:spPr/>
      <dgm:t>
        <a:bodyPr/>
        <a:lstStyle/>
        <a:p>
          <a:endParaRPr lang="ru-RU"/>
        </a:p>
      </dgm:t>
    </dgm:pt>
    <dgm:pt modelId="{CA2C27BB-C478-4BA1-AC9E-83D93C77E8B1}" type="sibTrans" cxnId="{F9949312-FCDC-47F0-BFC8-38C3389E34D1}">
      <dgm:prSet/>
      <dgm:spPr/>
      <dgm:t>
        <a:bodyPr/>
        <a:lstStyle/>
        <a:p>
          <a:endParaRPr lang="ru-RU"/>
        </a:p>
      </dgm:t>
    </dgm:pt>
    <dgm:pt modelId="{6574CFC0-272D-45BA-A5F4-D21212A95AA7}">
      <dgm:prSet phldrT="[Текст]"/>
      <dgm:spPr>
        <a:solidFill>
          <a:schemeClr val="accent2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aseline="0" dirty="0" smtClean="0"/>
            <a:t>CL</a:t>
          </a:r>
          <a:endParaRPr lang="ru-RU" baseline="0" dirty="0"/>
        </a:p>
      </dgm:t>
    </dgm:pt>
    <dgm:pt modelId="{58E76301-0F0C-444F-AB4F-0063BBE97875}" type="parTrans" cxnId="{164829C4-1742-46F8-98AB-DFA2013BE876}">
      <dgm:prSet/>
      <dgm:spPr/>
      <dgm:t>
        <a:bodyPr/>
        <a:lstStyle/>
        <a:p>
          <a:endParaRPr lang="ru-RU"/>
        </a:p>
      </dgm:t>
    </dgm:pt>
    <dgm:pt modelId="{EE8C56F4-A24D-4290-BE53-6D3159413C55}" type="sibTrans" cxnId="{164829C4-1742-46F8-98AB-DFA2013BE876}">
      <dgm:prSet/>
      <dgm:spPr/>
      <dgm:t>
        <a:bodyPr/>
        <a:lstStyle/>
        <a:p>
          <a:endParaRPr lang="ru-RU"/>
        </a:p>
      </dgm:t>
    </dgm:pt>
    <dgm:pt modelId="{50852960-D3E6-4861-BD17-775A20267961}">
      <dgm:prSet phldrT="[Текст]"/>
      <dgm:spPr>
        <a:solidFill>
          <a:schemeClr val="accent2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белок</a:t>
          </a:r>
          <a:endParaRPr lang="ru-RU" dirty="0"/>
        </a:p>
      </dgm:t>
    </dgm:pt>
    <dgm:pt modelId="{BADF99E2-99BA-40B4-B168-37B29081AA37}" type="parTrans" cxnId="{0A6CFDCC-82B1-4FF3-AD1D-7AC52ADB78FA}">
      <dgm:prSet/>
      <dgm:spPr/>
      <dgm:t>
        <a:bodyPr/>
        <a:lstStyle/>
        <a:p>
          <a:endParaRPr lang="ru-RU"/>
        </a:p>
      </dgm:t>
    </dgm:pt>
    <dgm:pt modelId="{1F855225-8494-4913-9761-FA7CE1F20057}" type="sibTrans" cxnId="{0A6CFDCC-82B1-4FF3-AD1D-7AC52ADB78FA}">
      <dgm:prSet/>
      <dgm:spPr/>
      <dgm:t>
        <a:bodyPr/>
        <a:lstStyle/>
        <a:p>
          <a:endParaRPr lang="ru-RU"/>
        </a:p>
      </dgm:t>
    </dgm:pt>
    <dgm:pt modelId="{44CA26AA-BB13-4573-BF3F-607CB0C18267}">
      <dgm:prSet phldrT="[Текст]"/>
      <dgm:spPr/>
      <dgm:t>
        <a:bodyPr/>
        <a:lstStyle/>
        <a:p>
          <a:r>
            <a:rPr lang="ru-RU" dirty="0" smtClean="0"/>
            <a:t>аминокислота</a:t>
          </a:r>
          <a:endParaRPr lang="ru-RU" dirty="0"/>
        </a:p>
      </dgm:t>
    </dgm:pt>
    <dgm:pt modelId="{D5135940-6781-4461-9A74-6828EFE4C2F9}" type="parTrans" cxnId="{7E4DC28C-8CD3-480C-BCFE-58ACFA9A5CC4}">
      <dgm:prSet/>
      <dgm:spPr/>
      <dgm:t>
        <a:bodyPr/>
        <a:lstStyle/>
        <a:p>
          <a:endParaRPr lang="ru-RU"/>
        </a:p>
      </dgm:t>
    </dgm:pt>
    <dgm:pt modelId="{0D628BA2-14F4-490C-A3AF-3117096F737E}" type="sibTrans" cxnId="{7E4DC28C-8CD3-480C-BCFE-58ACFA9A5CC4}">
      <dgm:prSet/>
      <dgm:spPr/>
      <dgm:t>
        <a:bodyPr/>
        <a:lstStyle/>
        <a:p>
          <a:endParaRPr lang="ru-RU"/>
        </a:p>
      </dgm:t>
    </dgm:pt>
    <dgm:pt modelId="{16CA944A-9753-4D86-8F8E-01EBD65A4CEE}">
      <dgm:prSet phldrT="[Текст]"/>
      <dgm:spPr>
        <a:solidFill>
          <a:schemeClr val="accent6">
            <a:lumMod val="60000"/>
            <a:lumOff val="4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радикал</a:t>
          </a:r>
          <a:endParaRPr lang="ru-RU" dirty="0"/>
        </a:p>
      </dgm:t>
    </dgm:pt>
    <dgm:pt modelId="{3FD066BD-612E-4BAB-8E84-E499A4B16E82}" type="parTrans" cxnId="{FED3AC3C-B5D2-4922-AA45-8CD5981FBEDB}">
      <dgm:prSet/>
      <dgm:spPr/>
      <dgm:t>
        <a:bodyPr/>
        <a:lstStyle/>
        <a:p>
          <a:endParaRPr lang="ru-RU"/>
        </a:p>
      </dgm:t>
    </dgm:pt>
    <dgm:pt modelId="{39A21A5F-99F9-4121-BD73-A42D05497FF7}" type="sibTrans" cxnId="{FED3AC3C-B5D2-4922-AA45-8CD5981FBEDB}">
      <dgm:prSet/>
      <dgm:spPr/>
      <dgm:t>
        <a:bodyPr/>
        <a:lstStyle/>
        <a:p>
          <a:endParaRPr lang="ru-RU"/>
        </a:p>
      </dgm:t>
    </dgm:pt>
    <dgm:pt modelId="{D42B50C0-F9B7-46D4-B25E-D1FE3B79C205}">
      <dgm:prSet phldrT="[Текст]"/>
      <dgm:spPr>
        <a:solidFill>
          <a:schemeClr val="accent6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СООН</a:t>
          </a:r>
          <a:endParaRPr lang="ru-RU" dirty="0"/>
        </a:p>
      </dgm:t>
    </dgm:pt>
    <dgm:pt modelId="{39900A10-C9D8-455F-AAA9-5C9239E3C50E}" type="parTrans" cxnId="{6F076085-A634-4D98-9CE3-3559C2FC600B}">
      <dgm:prSet/>
      <dgm:spPr/>
      <dgm:t>
        <a:bodyPr/>
        <a:lstStyle/>
        <a:p>
          <a:endParaRPr lang="ru-RU"/>
        </a:p>
      </dgm:t>
    </dgm:pt>
    <dgm:pt modelId="{730110D1-A874-40C3-90E7-B6F8044EB1F3}" type="sibTrans" cxnId="{6F076085-A634-4D98-9CE3-3559C2FC600B}">
      <dgm:prSet/>
      <dgm:spPr/>
      <dgm:t>
        <a:bodyPr/>
        <a:lstStyle/>
        <a:p>
          <a:endParaRPr lang="ru-RU"/>
        </a:p>
      </dgm:t>
    </dgm:pt>
    <dgm:pt modelId="{6B022D78-9FC1-4AF9-AA6C-6D3C3F3D019C}">
      <dgm:prSet phldrT="[Текст]"/>
      <dgm:spPr/>
      <dgm:t>
        <a:bodyPr/>
        <a:lstStyle/>
        <a:p>
          <a:r>
            <a:rPr lang="ru-RU" dirty="0" smtClean="0"/>
            <a:t>аминогруппа</a:t>
          </a:r>
          <a:endParaRPr lang="ru-RU" dirty="0"/>
        </a:p>
      </dgm:t>
    </dgm:pt>
    <dgm:pt modelId="{34BE86A1-8D0A-441B-91F3-93520A6E3AA5}" type="parTrans" cxnId="{067D61B1-24A6-475D-8E61-5F1C08E046B0}">
      <dgm:prSet/>
      <dgm:spPr/>
      <dgm:t>
        <a:bodyPr/>
        <a:lstStyle/>
        <a:p>
          <a:endParaRPr lang="ru-RU"/>
        </a:p>
      </dgm:t>
    </dgm:pt>
    <dgm:pt modelId="{F6E66A49-A4DA-4C7A-9A1D-22DCEF3040A3}" type="sibTrans" cxnId="{067D61B1-24A6-475D-8E61-5F1C08E046B0}">
      <dgm:prSet/>
      <dgm:spPr/>
      <dgm:t>
        <a:bodyPr/>
        <a:lstStyle/>
        <a:p>
          <a:endParaRPr lang="ru-RU"/>
        </a:p>
      </dgm:t>
    </dgm:pt>
    <dgm:pt modelId="{A1AF8C74-BB9E-405A-9042-195403EBDB4F}">
      <dgm:prSet phldrT="[Текст]"/>
      <dgm:spPr>
        <a:solidFill>
          <a:schemeClr val="accent4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/>
            <a:t>N</a:t>
          </a:r>
          <a:endParaRPr lang="ru-RU" dirty="0"/>
        </a:p>
      </dgm:t>
    </dgm:pt>
    <dgm:pt modelId="{A8F15F5D-974A-4D2F-A09C-21949CF0088E}" type="parTrans" cxnId="{8FC51B73-7EE2-4440-BD2A-7F9737F66E4F}">
      <dgm:prSet/>
      <dgm:spPr/>
      <dgm:t>
        <a:bodyPr/>
        <a:lstStyle/>
        <a:p>
          <a:endParaRPr lang="ru-RU"/>
        </a:p>
      </dgm:t>
    </dgm:pt>
    <dgm:pt modelId="{B549C386-EC0C-4E70-B7BD-2E8CED9F4474}" type="sibTrans" cxnId="{8FC51B73-7EE2-4440-BD2A-7F9737F66E4F}">
      <dgm:prSet/>
      <dgm:spPr/>
      <dgm:t>
        <a:bodyPr/>
        <a:lstStyle/>
        <a:p>
          <a:endParaRPr lang="ru-RU"/>
        </a:p>
      </dgm:t>
    </dgm:pt>
    <dgm:pt modelId="{D8288DD7-2893-4694-9284-A22E39F17B2E}">
      <dgm:prSet phldrT="[Текст]"/>
      <dgm:spPr>
        <a:solidFill>
          <a:schemeClr val="accent4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/>
            <a:t>H</a:t>
          </a:r>
          <a:r>
            <a:rPr lang="ru-RU" baseline="-25000" dirty="0" smtClean="0"/>
            <a:t>2</a:t>
          </a:r>
          <a:endParaRPr lang="ru-RU" dirty="0"/>
        </a:p>
      </dgm:t>
    </dgm:pt>
    <dgm:pt modelId="{C6B9B25E-AB59-4077-B703-48FFFCFCB4B9}" type="parTrans" cxnId="{3741621A-A182-4CBD-B5CE-D9692845B9B5}">
      <dgm:prSet/>
      <dgm:spPr/>
      <dgm:t>
        <a:bodyPr/>
        <a:lstStyle/>
        <a:p>
          <a:endParaRPr lang="ru-RU"/>
        </a:p>
      </dgm:t>
    </dgm:pt>
    <dgm:pt modelId="{33770FF6-F36C-4244-977F-574F5612339C}" type="sibTrans" cxnId="{3741621A-A182-4CBD-B5CE-D9692845B9B5}">
      <dgm:prSet/>
      <dgm:spPr/>
      <dgm:t>
        <a:bodyPr/>
        <a:lstStyle/>
        <a:p>
          <a:endParaRPr lang="ru-RU"/>
        </a:p>
      </dgm:t>
    </dgm:pt>
    <dgm:pt modelId="{998F279D-630E-4E75-BEEE-CA9CA2E5DCCC}" type="pres">
      <dgm:prSet presAssocID="{2201CAFC-D69B-464C-BD40-F5A44475E05F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31BA4D3-A395-4617-9B58-C569BF72745D}" type="pres">
      <dgm:prSet presAssocID="{2201CAFC-D69B-464C-BD40-F5A44475E05F}" presName="outerBox" presStyleCnt="0"/>
      <dgm:spPr/>
    </dgm:pt>
    <dgm:pt modelId="{CDB6EB1C-9568-4EB9-B485-D84E60A2290B}" type="pres">
      <dgm:prSet presAssocID="{2201CAFC-D69B-464C-BD40-F5A44475E05F}" presName="outerBoxParent" presStyleLbl="node1" presStyleIdx="0" presStyleCnt="3"/>
      <dgm:spPr/>
      <dgm:t>
        <a:bodyPr/>
        <a:lstStyle/>
        <a:p>
          <a:endParaRPr lang="ru-RU"/>
        </a:p>
      </dgm:t>
    </dgm:pt>
    <dgm:pt modelId="{86F50B39-743F-47AE-9001-A943C65E6D0C}" type="pres">
      <dgm:prSet presAssocID="{2201CAFC-D69B-464C-BD40-F5A44475E05F}" presName="outerBoxChildren" presStyleCnt="0"/>
      <dgm:spPr/>
    </dgm:pt>
    <dgm:pt modelId="{3D12AE0B-C096-44B2-AC0F-F7061EC9D246}" type="pres">
      <dgm:prSet presAssocID="{6574CFC0-272D-45BA-A5F4-D21212A95AA7}" presName="oChild" presStyleLbl="fgAcc1" presStyleIdx="0" presStyleCnt="6" custLinFactY="-6402" custLinFactNeighborX="-162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BF3A67-B504-4EC6-8E13-2985C9F5C724}" type="pres">
      <dgm:prSet presAssocID="{EE8C56F4-A24D-4290-BE53-6D3159413C55}" presName="outerSibTrans" presStyleCnt="0"/>
      <dgm:spPr/>
    </dgm:pt>
    <dgm:pt modelId="{C3E06718-E2F1-4C3D-AD4D-D607F13C60F9}" type="pres">
      <dgm:prSet presAssocID="{50852960-D3E6-4861-BD17-775A20267961}" presName="oChild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B875F-CADD-436B-A5A6-F0D9C6170DC4}" type="pres">
      <dgm:prSet presAssocID="{2201CAFC-D69B-464C-BD40-F5A44475E05F}" presName="middleBox" presStyleCnt="0"/>
      <dgm:spPr/>
    </dgm:pt>
    <dgm:pt modelId="{BBA4D347-243F-43C4-BB62-B7AA659832B4}" type="pres">
      <dgm:prSet presAssocID="{2201CAFC-D69B-464C-BD40-F5A44475E05F}" presName="middleBoxParent" presStyleLbl="node1" presStyleIdx="1" presStyleCnt="3"/>
      <dgm:spPr/>
      <dgm:t>
        <a:bodyPr/>
        <a:lstStyle/>
        <a:p>
          <a:endParaRPr lang="ru-RU"/>
        </a:p>
      </dgm:t>
    </dgm:pt>
    <dgm:pt modelId="{48160871-857B-416C-8E70-2E543F272048}" type="pres">
      <dgm:prSet presAssocID="{2201CAFC-D69B-464C-BD40-F5A44475E05F}" presName="middleBoxChildren" presStyleCnt="0"/>
      <dgm:spPr/>
    </dgm:pt>
    <dgm:pt modelId="{EF611DD3-74E9-42F1-BF1C-AB8672B5BACD}" type="pres">
      <dgm:prSet presAssocID="{16CA944A-9753-4D86-8F8E-01EBD65A4CEE}" presName="mChild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8F01A-460F-4579-A050-34394DE7AD24}" type="pres">
      <dgm:prSet presAssocID="{39A21A5F-99F9-4121-BD73-A42D05497FF7}" presName="middleSibTrans" presStyleCnt="0"/>
      <dgm:spPr/>
    </dgm:pt>
    <dgm:pt modelId="{F7958B28-82A8-4C69-8BC9-48C394374E5A}" type="pres">
      <dgm:prSet presAssocID="{D42B50C0-F9B7-46D4-B25E-D1FE3B79C205}" presName="mChild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C4EED2-CC28-4F50-91EE-9109F3AFBA5D}" type="pres">
      <dgm:prSet presAssocID="{2201CAFC-D69B-464C-BD40-F5A44475E05F}" presName="centerBox" presStyleCnt="0"/>
      <dgm:spPr/>
    </dgm:pt>
    <dgm:pt modelId="{0438528F-9065-43FC-B209-A7829E42B5CF}" type="pres">
      <dgm:prSet presAssocID="{2201CAFC-D69B-464C-BD40-F5A44475E05F}" presName="centerBoxParent" presStyleLbl="node1" presStyleIdx="2" presStyleCnt="3"/>
      <dgm:spPr/>
      <dgm:t>
        <a:bodyPr/>
        <a:lstStyle/>
        <a:p>
          <a:endParaRPr lang="ru-RU"/>
        </a:p>
      </dgm:t>
    </dgm:pt>
    <dgm:pt modelId="{D2ABE16B-5F76-40AD-B040-EF2729C7CF43}" type="pres">
      <dgm:prSet presAssocID="{2201CAFC-D69B-464C-BD40-F5A44475E05F}" presName="centerBoxChildren" presStyleCnt="0"/>
      <dgm:spPr/>
    </dgm:pt>
    <dgm:pt modelId="{4D486E54-9FB0-4A4D-BC34-42384692B55F}" type="pres">
      <dgm:prSet presAssocID="{A1AF8C74-BB9E-405A-9042-195403EBDB4F}" presName="cChild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F0BEBC-CC07-4D82-9846-992FCDA4FC91}" type="pres">
      <dgm:prSet presAssocID="{B549C386-EC0C-4E70-B7BD-2E8CED9F4474}" presName="centerSibTrans" presStyleCnt="0"/>
      <dgm:spPr/>
    </dgm:pt>
    <dgm:pt modelId="{F9E9B91A-E870-47D2-839E-76F29B603A40}" type="pres">
      <dgm:prSet presAssocID="{D8288DD7-2893-4694-9284-A22E39F17B2E}" presName="cChild" presStyleLbl="fgAcc1" presStyleIdx="5" presStyleCnt="6" custLinFactNeighborX="-32693" custLinFactNeighborY="13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A5F425-A8E0-4067-BDDD-6BC7EEFF35DC}" type="presOf" srcId="{D8288DD7-2893-4694-9284-A22E39F17B2E}" destId="{F9E9B91A-E870-47D2-839E-76F29B603A40}" srcOrd="0" destOrd="0" presId="urn:microsoft.com/office/officeart/2005/8/layout/target2"/>
    <dgm:cxn modelId="{4425B2EE-B1E6-40DB-AED1-2B76DBA76000}" type="presOf" srcId="{6574CFC0-272D-45BA-A5F4-D21212A95AA7}" destId="{3D12AE0B-C096-44B2-AC0F-F7061EC9D246}" srcOrd="0" destOrd="0" presId="urn:microsoft.com/office/officeart/2005/8/layout/target2"/>
    <dgm:cxn modelId="{0A6CFDCC-82B1-4FF3-AD1D-7AC52ADB78FA}" srcId="{0A14746A-670E-4730-8D8F-2DA565FA5ED1}" destId="{50852960-D3E6-4861-BD17-775A20267961}" srcOrd="1" destOrd="0" parTransId="{BADF99E2-99BA-40B4-B168-37B29081AA37}" sibTransId="{1F855225-8494-4913-9761-FA7CE1F20057}"/>
    <dgm:cxn modelId="{13341708-B3E0-4FEE-873E-305CE0C37975}" type="presOf" srcId="{16CA944A-9753-4D86-8F8E-01EBD65A4CEE}" destId="{EF611DD3-74E9-42F1-BF1C-AB8672B5BACD}" srcOrd="0" destOrd="0" presId="urn:microsoft.com/office/officeart/2005/8/layout/target2"/>
    <dgm:cxn modelId="{6F076085-A634-4D98-9CE3-3559C2FC600B}" srcId="{44CA26AA-BB13-4573-BF3F-607CB0C18267}" destId="{D42B50C0-F9B7-46D4-B25E-D1FE3B79C205}" srcOrd="1" destOrd="0" parTransId="{39900A10-C9D8-455F-AAA9-5C9239E3C50E}" sibTransId="{730110D1-A874-40C3-90E7-B6F8044EB1F3}"/>
    <dgm:cxn modelId="{FED3AC3C-B5D2-4922-AA45-8CD5981FBEDB}" srcId="{44CA26AA-BB13-4573-BF3F-607CB0C18267}" destId="{16CA944A-9753-4D86-8F8E-01EBD65A4CEE}" srcOrd="0" destOrd="0" parTransId="{3FD066BD-612E-4BAB-8E84-E499A4B16E82}" sibTransId="{39A21A5F-99F9-4121-BD73-A42D05497FF7}"/>
    <dgm:cxn modelId="{067D61B1-24A6-475D-8E61-5F1C08E046B0}" srcId="{2201CAFC-D69B-464C-BD40-F5A44475E05F}" destId="{6B022D78-9FC1-4AF9-AA6C-6D3C3F3D019C}" srcOrd="2" destOrd="0" parTransId="{34BE86A1-8D0A-441B-91F3-93520A6E3AA5}" sibTransId="{F6E66A49-A4DA-4C7A-9A1D-22DCEF3040A3}"/>
    <dgm:cxn modelId="{F1CEBE39-8E19-4A22-AE78-900706B642EB}" type="presOf" srcId="{6B022D78-9FC1-4AF9-AA6C-6D3C3F3D019C}" destId="{0438528F-9065-43FC-B209-A7829E42B5CF}" srcOrd="0" destOrd="0" presId="urn:microsoft.com/office/officeart/2005/8/layout/target2"/>
    <dgm:cxn modelId="{5AE04D7F-940E-4742-8F74-D4642DEFEDE6}" type="presOf" srcId="{50852960-D3E6-4861-BD17-775A20267961}" destId="{C3E06718-E2F1-4C3D-AD4D-D607F13C60F9}" srcOrd="0" destOrd="0" presId="urn:microsoft.com/office/officeart/2005/8/layout/target2"/>
    <dgm:cxn modelId="{9F1017E9-53F5-4395-A5BA-A1A7AF01C87A}" type="presOf" srcId="{0A14746A-670E-4730-8D8F-2DA565FA5ED1}" destId="{CDB6EB1C-9568-4EB9-B485-D84E60A2290B}" srcOrd="0" destOrd="0" presId="urn:microsoft.com/office/officeart/2005/8/layout/target2"/>
    <dgm:cxn modelId="{F9949312-FCDC-47F0-BFC8-38C3389E34D1}" srcId="{2201CAFC-D69B-464C-BD40-F5A44475E05F}" destId="{0A14746A-670E-4730-8D8F-2DA565FA5ED1}" srcOrd="0" destOrd="0" parTransId="{947ED79A-0538-4674-9B7C-5E9206E051FA}" sibTransId="{CA2C27BB-C478-4BA1-AC9E-83D93C77E8B1}"/>
    <dgm:cxn modelId="{E6ACA2BF-B9C3-461A-891F-BC164E889EF7}" type="presOf" srcId="{A1AF8C74-BB9E-405A-9042-195403EBDB4F}" destId="{4D486E54-9FB0-4A4D-BC34-42384692B55F}" srcOrd="0" destOrd="0" presId="urn:microsoft.com/office/officeart/2005/8/layout/target2"/>
    <dgm:cxn modelId="{3741621A-A182-4CBD-B5CE-D9692845B9B5}" srcId="{6B022D78-9FC1-4AF9-AA6C-6D3C3F3D019C}" destId="{D8288DD7-2893-4694-9284-A22E39F17B2E}" srcOrd="1" destOrd="0" parTransId="{C6B9B25E-AB59-4077-B703-48FFFCFCB4B9}" sibTransId="{33770FF6-F36C-4244-977F-574F5612339C}"/>
    <dgm:cxn modelId="{8FC51B73-7EE2-4440-BD2A-7F9737F66E4F}" srcId="{6B022D78-9FC1-4AF9-AA6C-6D3C3F3D019C}" destId="{A1AF8C74-BB9E-405A-9042-195403EBDB4F}" srcOrd="0" destOrd="0" parTransId="{A8F15F5D-974A-4D2F-A09C-21949CF0088E}" sibTransId="{B549C386-EC0C-4E70-B7BD-2E8CED9F4474}"/>
    <dgm:cxn modelId="{7E4DC28C-8CD3-480C-BCFE-58ACFA9A5CC4}" srcId="{2201CAFC-D69B-464C-BD40-F5A44475E05F}" destId="{44CA26AA-BB13-4573-BF3F-607CB0C18267}" srcOrd="1" destOrd="0" parTransId="{D5135940-6781-4461-9A74-6828EFE4C2F9}" sibTransId="{0D628BA2-14F4-490C-A3AF-3117096F737E}"/>
    <dgm:cxn modelId="{67FED503-86A1-43D6-866F-190A3B0F8FEC}" type="presOf" srcId="{D42B50C0-F9B7-46D4-B25E-D1FE3B79C205}" destId="{F7958B28-82A8-4C69-8BC9-48C394374E5A}" srcOrd="0" destOrd="0" presId="urn:microsoft.com/office/officeart/2005/8/layout/target2"/>
    <dgm:cxn modelId="{98C98EC0-CD79-4A7D-831B-7F0CF4A698F2}" type="presOf" srcId="{2201CAFC-D69B-464C-BD40-F5A44475E05F}" destId="{998F279D-630E-4E75-BEEE-CA9CA2E5DCCC}" srcOrd="0" destOrd="0" presId="urn:microsoft.com/office/officeart/2005/8/layout/target2"/>
    <dgm:cxn modelId="{164829C4-1742-46F8-98AB-DFA2013BE876}" srcId="{0A14746A-670E-4730-8D8F-2DA565FA5ED1}" destId="{6574CFC0-272D-45BA-A5F4-D21212A95AA7}" srcOrd="0" destOrd="0" parTransId="{58E76301-0F0C-444F-AB4F-0063BBE97875}" sibTransId="{EE8C56F4-A24D-4290-BE53-6D3159413C55}"/>
    <dgm:cxn modelId="{04FD15AD-5769-410F-9226-9763268D9F92}" type="presOf" srcId="{44CA26AA-BB13-4573-BF3F-607CB0C18267}" destId="{BBA4D347-243F-43C4-BB62-B7AA659832B4}" srcOrd="0" destOrd="0" presId="urn:microsoft.com/office/officeart/2005/8/layout/target2"/>
    <dgm:cxn modelId="{7EA91FF6-A794-4FE9-B519-80A411CACA97}" type="presParOf" srcId="{998F279D-630E-4E75-BEEE-CA9CA2E5DCCC}" destId="{631BA4D3-A395-4617-9B58-C569BF72745D}" srcOrd="0" destOrd="0" presId="urn:microsoft.com/office/officeart/2005/8/layout/target2"/>
    <dgm:cxn modelId="{9B304B87-FAB0-440E-B09E-19DE21B5AA2C}" type="presParOf" srcId="{631BA4D3-A395-4617-9B58-C569BF72745D}" destId="{CDB6EB1C-9568-4EB9-B485-D84E60A2290B}" srcOrd="0" destOrd="0" presId="urn:microsoft.com/office/officeart/2005/8/layout/target2"/>
    <dgm:cxn modelId="{1738AA5F-5E19-461B-AD9D-C3C01364282A}" type="presParOf" srcId="{631BA4D3-A395-4617-9B58-C569BF72745D}" destId="{86F50B39-743F-47AE-9001-A943C65E6D0C}" srcOrd="1" destOrd="0" presId="urn:microsoft.com/office/officeart/2005/8/layout/target2"/>
    <dgm:cxn modelId="{E007A1CE-5E9D-4CA6-B29A-11F03B02FC42}" type="presParOf" srcId="{86F50B39-743F-47AE-9001-A943C65E6D0C}" destId="{3D12AE0B-C096-44B2-AC0F-F7061EC9D246}" srcOrd="0" destOrd="0" presId="urn:microsoft.com/office/officeart/2005/8/layout/target2"/>
    <dgm:cxn modelId="{DEAF1187-209F-40AB-8280-C0B10C312B0F}" type="presParOf" srcId="{86F50B39-743F-47AE-9001-A943C65E6D0C}" destId="{BDBF3A67-B504-4EC6-8E13-2985C9F5C724}" srcOrd="1" destOrd="0" presId="urn:microsoft.com/office/officeart/2005/8/layout/target2"/>
    <dgm:cxn modelId="{2D1679E5-D7E3-432B-AAD0-445F3CCE3BDA}" type="presParOf" srcId="{86F50B39-743F-47AE-9001-A943C65E6D0C}" destId="{C3E06718-E2F1-4C3D-AD4D-D607F13C60F9}" srcOrd="2" destOrd="0" presId="urn:microsoft.com/office/officeart/2005/8/layout/target2"/>
    <dgm:cxn modelId="{42799647-33BB-4F8A-B4A9-56A12CCEEC5C}" type="presParOf" srcId="{998F279D-630E-4E75-BEEE-CA9CA2E5DCCC}" destId="{F0BB875F-CADD-436B-A5A6-F0D9C6170DC4}" srcOrd="1" destOrd="0" presId="urn:microsoft.com/office/officeart/2005/8/layout/target2"/>
    <dgm:cxn modelId="{A6DA4770-114A-43B9-85D6-2E425693E985}" type="presParOf" srcId="{F0BB875F-CADD-436B-A5A6-F0D9C6170DC4}" destId="{BBA4D347-243F-43C4-BB62-B7AA659832B4}" srcOrd="0" destOrd="0" presId="urn:microsoft.com/office/officeart/2005/8/layout/target2"/>
    <dgm:cxn modelId="{F1028946-2536-4692-92EA-290B5282DBD1}" type="presParOf" srcId="{F0BB875F-CADD-436B-A5A6-F0D9C6170DC4}" destId="{48160871-857B-416C-8E70-2E543F272048}" srcOrd="1" destOrd="0" presId="urn:microsoft.com/office/officeart/2005/8/layout/target2"/>
    <dgm:cxn modelId="{3CCCF2B6-F3EE-43C3-9957-0AAB1F5B8AEB}" type="presParOf" srcId="{48160871-857B-416C-8E70-2E543F272048}" destId="{EF611DD3-74E9-42F1-BF1C-AB8672B5BACD}" srcOrd="0" destOrd="0" presId="urn:microsoft.com/office/officeart/2005/8/layout/target2"/>
    <dgm:cxn modelId="{8A63E756-2661-4452-B37C-7064FB454070}" type="presParOf" srcId="{48160871-857B-416C-8E70-2E543F272048}" destId="{B128F01A-460F-4579-A050-34394DE7AD24}" srcOrd="1" destOrd="0" presId="urn:microsoft.com/office/officeart/2005/8/layout/target2"/>
    <dgm:cxn modelId="{57B50F46-9133-4006-9523-DAA7F6DA8D1D}" type="presParOf" srcId="{48160871-857B-416C-8E70-2E543F272048}" destId="{F7958B28-82A8-4C69-8BC9-48C394374E5A}" srcOrd="2" destOrd="0" presId="urn:microsoft.com/office/officeart/2005/8/layout/target2"/>
    <dgm:cxn modelId="{5EB40FF0-A26E-412D-86AF-5975ABECCA54}" type="presParOf" srcId="{998F279D-630E-4E75-BEEE-CA9CA2E5DCCC}" destId="{1DC4EED2-CC28-4F50-91EE-9109F3AFBA5D}" srcOrd="2" destOrd="0" presId="urn:microsoft.com/office/officeart/2005/8/layout/target2"/>
    <dgm:cxn modelId="{EED116B6-AD41-4B62-B5AD-6998801B15C1}" type="presParOf" srcId="{1DC4EED2-CC28-4F50-91EE-9109F3AFBA5D}" destId="{0438528F-9065-43FC-B209-A7829E42B5CF}" srcOrd="0" destOrd="0" presId="urn:microsoft.com/office/officeart/2005/8/layout/target2"/>
    <dgm:cxn modelId="{EFC5E172-66CA-4C3F-9288-1808386DDCE0}" type="presParOf" srcId="{1DC4EED2-CC28-4F50-91EE-9109F3AFBA5D}" destId="{D2ABE16B-5F76-40AD-B040-EF2729C7CF43}" srcOrd="1" destOrd="0" presId="urn:microsoft.com/office/officeart/2005/8/layout/target2"/>
    <dgm:cxn modelId="{57A1B803-20B5-4A58-BCFB-35CC0924C696}" type="presParOf" srcId="{D2ABE16B-5F76-40AD-B040-EF2729C7CF43}" destId="{4D486E54-9FB0-4A4D-BC34-42384692B55F}" srcOrd="0" destOrd="0" presId="urn:microsoft.com/office/officeart/2005/8/layout/target2"/>
    <dgm:cxn modelId="{754FF6FC-2DEA-4994-A5B2-B18185B10B8B}" type="presParOf" srcId="{D2ABE16B-5F76-40AD-B040-EF2729C7CF43}" destId="{85F0BEBC-CC07-4D82-9846-992FCDA4FC91}" srcOrd="1" destOrd="0" presId="urn:microsoft.com/office/officeart/2005/8/layout/target2"/>
    <dgm:cxn modelId="{84F57071-A37A-4F28-8A15-5806888B5E30}" type="presParOf" srcId="{D2ABE16B-5F76-40AD-B040-EF2729C7CF43}" destId="{F9E9B91A-E870-47D2-839E-76F29B603A40}" srcOrd="2" destOrd="0" presId="urn:microsoft.com/office/officeart/2005/8/layout/targe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41F320-4A8F-4ACA-A8A1-2E99054B2FA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2CF050-22BA-4FAB-995C-C024397066A0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Структуры клетки </a:t>
          </a:r>
          <a:endParaRPr lang="ru-RU" dirty="0"/>
        </a:p>
      </dgm:t>
    </dgm:pt>
    <dgm:pt modelId="{89773AC7-3F34-4256-9709-BE9DDC47F48B}" type="parTrans" cxnId="{15EE493C-A41A-484B-99D1-09AED2561C09}">
      <dgm:prSet/>
      <dgm:spPr/>
      <dgm:t>
        <a:bodyPr/>
        <a:lstStyle/>
        <a:p>
          <a:endParaRPr lang="ru-RU"/>
        </a:p>
      </dgm:t>
    </dgm:pt>
    <dgm:pt modelId="{DE67B4C7-9774-4123-9AD8-D31098FC80FD}" type="sibTrans" cxnId="{15EE493C-A41A-484B-99D1-09AED2561C09}">
      <dgm:prSet/>
      <dgm:spPr/>
      <dgm:t>
        <a:bodyPr/>
        <a:lstStyle/>
        <a:p>
          <a:endParaRPr lang="ru-RU"/>
        </a:p>
      </dgm:t>
    </dgm:pt>
    <dgm:pt modelId="{EC90FB0E-AE61-4626-8A2E-FAB9B6901F30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Неорганические вещества</a:t>
          </a:r>
          <a:endParaRPr lang="ru-RU" dirty="0"/>
        </a:p>
      </dgm:t>
    </dgm:pt>
    <dgm:pt modelId="{E641AFCC-52D5-4A7E-BE08-A20FC694AB28}" type="parTrans" cxnId="{EDFB04F0-2413-4ABC-AEDE-95A3D2B382C3}">
      <dgm:prSet/>
      <dgm:spPr/>
      <dgm:t>
        <a:bodyPr/>
        <a:lstStyle/>
        <a:p>
          <a:endParaRPr lang="ru-RU"/>
        </a:p>
      </dgm:t>
    </dgm:pt>
    <dgm:pt modelId="{086D097F-7F2A-4E97-9C21-A854ED988AC4}" type="sibTrans" cxnId="{EDFB04F0-2413-4ABC-AEDE-95A3D2B382C3}">
      <dgm:prSet/>
      <dgm:spPr/>
      <dgm:t>
        <a:bodyPr/>
        <a:lstStyle/>
        <a:p>
          <a:endParaRPr lang="ru-RU"/>
        </a:p>
      </dgm:t>
    </dgm:pt>
    <dgm:pt modelId="{2DE00797-0C14-42D7-8610-4865A2C2D625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Атомы химических элементов</a:t>
          </a:r>
          <a:endParaRPr lang="ru-RU" dirty="0"/>
        </a:p>
      </dgm:t>
    </dgm:pt>
    <dgm:pt modelId="{56A5BCCD-63C4-447F-9641-00C4666CFFE6}" type="parTrans" cxnId="{135C3E13-F356-46ED-8688-59D43340373E}">
      <dgm:prSet/>
      <dgm:spPr/>
      <dgm:t>
        <a:bodyPr/>
        <a:lstStyle/>
        <a:p>
          <a:endParaRPr lang="ru-RU"/>
        </a:p>
      </dgm:t>
    </dgm:pt>
    <dgm:pt modelId="{AC9E3357-580E-4F9D-9DF1-17AC46A42533}" type="sibTrans" cxnId="{135C3E13-F356-46ED-8688-59D43340373E}">
      <dgm:prSet/>
      <dgm:spPr/>
      <dgm:t>
        <a:bodyPr/>
        <a:lstStyle/>
        <a:p>
          <a:endParaRPr lang="ru-RU"/>
        </a:p>
      </dgm:t>
    </dgm:pt>
    <dgm:pt modelId="{9A4FFE50-E758-4346-B1BF-F7B7D8769953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молекулы</a:t>
          </a:r>
          <a:endParaRPr lang="ru-RU" dirty="0"/>
        </a:p>
      </dgm:t>
    </dgm:pt>
    <dgm:pt modelId="{02430C94-AD15-4070-8BB8-4B223CB17681}" type="parTrans" cxnId="{61C8C9A1-7FC7-4757-8D89-88019DF189C1}">
      <dgm:prSet/>
      <dgm:spPr/>
      <dgm:t>
        <a:bodyPr/>
        <a:lstStyle/>
        <a:p>
          <a:endParaRPr lang="ru-RU"/>
        </a:p>
      </dgm:t>
    </dgm:pt>
    <dgm:pt modelId="{1853DB7C-799C-4F1B-8C98-C6C0BD864CCA}" type="sibTrans" cxnId="{61C8C9A1-7FC7-4757-8D89-88019DF189C1}">
      <dgm:prSet/>
      <dgm:spPr/>
      <dgm:t>
        <a:bodyPr/>
        <a:lstStyle/>
        <a:p>
          <a:endParaRPr lang="ru-RU"/>
        </a:p>
      </dgm:t>
    </dgm:pt>
    <dgm:pt modelId="{8B7D3555-8B2A-4F9A-BDDB-51C0E6B9CA30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Органические вещества</a:t>
          </a:r>
          <a:endParaRPr lang="ru-RU" dirty="0"/>
        </a:p>
      </dgm:t>
    </dgm:pt>
    <dgm:pt modelId="{6419DA94-E7A7-4F9E-9605-7518FAC1E6D9}" type="parTrans" cxnId="{BFE0B69C-213F-4EB9-A15B-76EB04DF6FD4}">
      <dgm:prSet/>
      <dgm:spPr/>
      <dgm:t>
        <a:bodyPr/>
        <a:lstStyle/>
        <a:p>
          <a:endParaRPr lang="ru-RU"/>
        </a:p>
      </dgm:t>
    </dgm:pt>
    <dgm:pt modelId="{FD4B0ECD-0CD8-4578-84D4-E36E19E29A9D}" type="sibTrans" cxnId="{BFE0B69C-213F-4EB9-A15B-76EB04DF6FD4}">
      <dgm:prSet/>
      <dgm:spPr/>
      <dgm:t>
        <a:bodyPr/>
        <a:lstStyle/>
        <a:p>
          <a:endParaRPr lang="ru-RU"/>
        </a:p>
      </dgm:t>
    </dgm:pt>
    <dgm:pt modelId="{FFD7DD08-A9D5-4DFC-A2D0-0EAC12D2D3AF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Атомы химических элементов</a:t>
          </a:r>
          <a:endParaRPr lang="ru-RU" dirty="0"/>
        </a:p>
      </dgm:t>
    </dgm:pt>
    <dgm:pt modelId="{BADF8DC1-0A31-4472-8536-3940F0FDC6EA}" type="parTrans" cxnId="{17F38ACF-19E3-468F-8BF3-E1D5762C82AF}">
      <dgm:prSet/>
      <dgm:spPr/>
      <dgm:t>
        <a:bodyPr/>
        <a:lstStyle/>
        <a:p>
          <a:endParaRPr lang="ru-RU"/>
        </a:p>
      </dgm:t>
    </dgm:pt>
    <dgm:pt modelId="{E39BEF36-EFA0-4D28-9AD6-25004766F32D}" type="sibTrans" cxnId="{17F38ACF-19E3-468F-8BF3-E1D5762C82AF}">
      <dgm:prSet/>
      <dgm:spPr/>
      <dgm:t>
        <a:bodyPr/>
        <a:lstStyle/>
        <a:p>
          <a:endParaRPr lang="ru-RU"/>
        </a:p>
      </dgm:t>
    </dgm:pt>
    <dgm:pt modelId="{27306B1A-4C8D-45DA-9392-A38E639E5210}" type="pres">
      <dgm:prSet presAssocID="{4B41F320-4A8F-4ACA-A8A1-2E99054B2FA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4B41635-4403-49E3-8FE0-289F1535892C}" type="pres">
      <dgm:prSet presAssocID="{E02CF050-22BA-4FAB-995C-C024397066A0}" presName="hierRoot1" presStyleCnt="0"/>
      <dgm:spPr/>
    </dgm:pt>
    <dgm:pt modelId="{B57CC015-FF06-4BDB-B06E-42101DD42C3C}" type="pres">
      <dgm:prSet presAssocID="{E02CF050-22BA-4FAB-995C-C024397066A0}" presName="composite" presStyleCnt="0"/>
      <dgm:spPr/>
    </dgm:pt>
    <dgm:pt modelId="{6B46B6AF-B47E-4BE4-B3E3-355DB306469A}" type="pres">
      <dgm:prSet presAssocID="{E02CF050-22BA-4FAB-995C-C024397066A0}" presName="background" presStyleLbl="node0" presStyleIdx="0" presStyleCnt="1"/>
      <dgm:spPr>
        <a:ln w="381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64A041EF-F676-41E6-B06E-4C9AE51028F4}" type="pres">
      <dgm:prSet presAssocID="{E02CF050-22BA-4FAB-995C-C024397066A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E3418E-E3AA-41DF-A063-82B264A3134C}" type="pres">
      <dgm:prSet presAssocID="{E02CF050-22BA-4FAB-995C-C024397066A0}" presName="hierChild2" presStyleCnt="0"/>
      <dgm:spPr/>
    </dgm:pt>
    <dgm:pt modelId="{ADAA429D-E2AA-476E-BB3C-BCA2A915D423}" type="pres">
      <dgm:prSet presAssocID="{E641AFCC-52D5-4A7E-BE08-A20FC694AB2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4E4B1D8F-A313-4BBF-A760-3697CF761375}" type="pres">
      <dgm:prSet presAssocID="{EC90FB0E-AE61-4626-8A2E-FAB9B6901F30}" presName="hierRoot2" presStyleCnt="0"/>
      <dgm:spPr/>
    </dgm:pt>
    <dgm:pt modelId="{74D54460-213B-4C98-92DD-4FE2AF8EC207}" type="pres">
      <dgm:prSet presAssocID="{EC90FB0E-AE61-4626-8A2E-FAB9B6901F30}" presName="composite2" presStyleCnt="0"/>
      <dgm:spPr/>
    </dgm:pt>
    <dgm:pt modelId="{C632CEB7-8890-41F9-A527-5A6C047D32DA}" type="pres">
      <dgm:prSet presAssocID="{EC90FB0E-AE61-4626-8A2E-FAB9B6901F30}" presName="background2" presStyleLbl="node2" presStyleIdx="0" presStyleCnt="2"/>
      <dgm:spPr>
        <a:ln w="38100"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90C0A60E-F4C4-4615-BB1C-339953D2A02F}" type="pres">
      <dgm:prSet presAssocID="{EC90FB0E-AE61-4626-8A2E-FAB9B6901F3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6E5910-39F8-47B9-89B6-2AC04E3D8BC0}" type="pres">
      <dgm:prSet presAssocID="{EC90FB0E-AE61-4626-8A2E-FAB9B6901F30}" presName="hierChild3" presStyleCnt="0"/>
      <dgm:spPr/>
    </dgm:pt>
    <dgm:pt modelId="{58AF03FF-11C3-4243-A0D5-EDC7CC2F0064}" type="pres">
      <dgm:prSet presAssocID="{56A5BCCD-63C4-447F-9641-00C4666CFFE6}" presName="Name17" presStyleLbl="parChTrans1D3" presStyleIdx="0" presStyleCnt="3"/>
      <dgm:spPr/>
      <dgm:t>
        <a:bodyPr/>
        <a:lstStyle/>
        <a:p>
          <a:endParaRPr lang="ru-RU"/>
        </a:p>
      </dgm:t>
    </dgm:pt>
    <dgm:pt modelId="{36C625CE-8535-4EE2-A7C9-6F39C3643275}" type="pres">
      <dgm:prSet presAssocID="{2DE00797-0C14-42D7-8610-4865A2C2D625}" presName="hierRoot3" presStyleCnt="0"/>
      <dgm:spPr/>
    </dgm:pt>
    <dgm:pt modelId="{C96D0BCD-1A28-4043-9611-002A0E5CDCAB}" type="pres">
      <dgm:prSet presAssocID="{2DE00797-0C14-42D7-8610-4865A2C2D625}" presName="composite3" presStyleCnt="0"/>
      <dgm:spPr/>
    </dgm:pt>
    <dgm:pt modelId="{C4BFBF48-36BE-4C08-8954-9B01B37531C4}" type="pres">
      <dgm:prSet presAssocID="{2DE00797-0C14-42D7-8610-4865A2C2D625}" presName="background3" presStyleLbl="node3" presStyleIdx="0" presStyleCnt="3"/>
      <dgm:spPr>
        <a:ln w="38100"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9FA7E888-E01D-4218-8C63-CC40D6CC0605}" type="pres">
      <dgm:prSet presAssocID="{2DE00797-0C14-42D7-8610-4865A2C2D625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6D2BD1-074D-4F4D-80EE-AE17887AC1B5}" type="pres">
      <dgm:prSet presAssocID="{2DE00797-0C14-42D7-8610-4865A2C2D625}" presName="hierChild4" presStyleCnt="0"/>
      <dgm:spPr/>
    </dgm:pt>
    <dgm:pt modelId="{E663B03E-5EEA-42A7-BA7C-530D8423192E}" type="pres">
      <dgm:prSet presAssocID="{02430C94-AD15-4070-8BB8-4B223CB17681}" presName="Name17" presStyleLbl="parChTrans1D3" presStyleIdx="1" presStyleCnt="3"/>
      <dgm:spPr/>
      <dgm:t>
        <a:bodyPr/>
        <a:lstStyle/>
        <a:p>
          <a:endParaRPr lang="ru-RU"/>
        </a:p>
      </dgm:t>
    </dgm:pt>
    <dgm:pt modelId="{0668AE37-D9A0-4A41-97D9-DB838BF4ADBC}" type="pres">
      <dgm:prSet presAssocID="{9A4FFE50-E758-4346-B1BF-F7B7D8769953}" presName="hierRoot3" presStyleCnt="0"/>
      <dgm:spPr/>
    </dgm:pt>
    <dgm:pt modelId="{E3153334-C8AD-4940-989B-0E9B8B5E8489}" type="pres">
      <dgm:prSet presAssocID="{9A4FFE50-E758-4346-B1BF-F7B7D8769953}" presName="composite3" presStyleCnt="0"/>
      <dgm:spPr/>
    </dgm:pt>
    <dgm:pt modelId="{0BC107F1-D45D-4AC0-A619-AF6C76FD4F57}" type="pres">
      <dgm:prSet presAssocID="{9A4FFE50-E758-4346-B1BF-F7B7D8769953}" presName="background3" presStyleLbl="node3" presStyleIdx="1" presStyleCnt="3"/>
      <dgm:spPr>
        <a:ln w="38100"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3F091FA6-6D2C-46D7-8AB9-A97DE4D8D83D}" type="pres">
      <dgm:prSet presAssocID="{9A4FFE50-E758-4346-B1BF-F7B7D8769953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3DD00F-CBFD-451F-B85C-388E0BBB7E7E}" type="pres">
      <dgm:prSet presAssocID="{9A4FFE50-E758-4346-B1BF-F7B7D8769953}" presName="hierChild4" presStyleCnt="0"/>
      <dgm:spPr/>
    </dgm:pt>
    <dgm:pt modelId="{C2BEF807-14D6-4B30-940A-13AF2A8FD339}" type="pres">
      <dgm:prSet presAssocID="{6419DA94-E7A7-4F9E-9605-7518FAC1E6D9}" presName="Name10" presStyleLbl="parChTrans1D2" presStyleIdx="1" presStyleCnt="2"/>
      <dgm:spPr/>
      <dgm:t>
        <a:bodyPr/>
        <a:lstStyle/>
        <a:p>
          <a:endParaRPr lang="ru-RU"/>
        </a:p>
      </dgm:t>
    </dgm:pt>
    <dgm:pt modelId="{588B1666-5861-4273-AC7B-2BF4D231C260}" type="pres">
      <dgm:prSet presAssocID="{8B7D3555-8B2A-4F9A-BDDB-51C0E6B9CA30}" presName="hierRoot2" presStyleCnt="0"/>
      <dgm:spPr/>
    </dgm:pt>
    <dgm:pt modelId="{B20A8BD6-8DCA-4BC1-959C-7C06A7F82985}" type="pres">
      <dgm:prSet presAssocID="{8B7D3555-8B2A-4F9A-BDDB-51C0E6B9CA30}" presName="composite2" presStyleCnt="0"/>
      <dgm:spPr/>
    </dgm:pt>
    <dgm:pt modelId="{93B04F1E-394C-4D39-868C-455E2E0F6DD8}" type="pres">
      <dgm:prSet presAssocID="{8B7D3555-8B2A-4F9A-BDDB-51C0E6B9CA30}" presName="background2" presStyleLbl="node2" presStyleIdx="1" presStyleCnt="2"/>
      <dgm:spPr>
        <a:ln w="381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8B499CE0-A88B-4659-BDF8-95FD3EE304FF}" type="pres">
      <dgm:prSet presAssocID="{8B7D3555-8B2A-4F9A-BDDB-51C0E6B9CA30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0766B7-B23F-42AA-AAB4-198A0DB6BCC7}" type="pres">
      <dgm:prSet presAssocID="{8B7D3555-8B2A-4F9A-BDDB-51C0E6B9CA30}" presName="hierChild3" presStyleCnt="0"/>
      <dgm:spPr/>
    </dgm:pt>
    <dgm:pt modelId="{E0B7FC4F-296A-436C-9FD2-53B6D92D9E0A}" type="pres">
      <dgm:prSet presAssocID="{BADF8DC1-0A31-4472-8536-3940F0FDC6EA}" presName="Name17" presStyleLbl="parChTrans1D3" presStyleIdx="2" presStyleCnt="3"/>
      <dgm:spPr/>
      <dgm:t>
        <a:bodyPr/>
        <a:lstStyle/>
        <a:p>
          <a:endParaRPr lang="ru-RU"/>
        </a:p>
      </dgm:t>
    </dgm:pt>
    <dgm:pt modelId="{3CB67E9D-30C2-4043-8B2C-B3F509026530}" type="pres">
      <dgm:prSet presAssocID="{FFD7DD08-A9D5-4DFC-A2D0-0EAC12D2D3AF}" presName="hierRoot3" presStyleCnt="0"/>
      <dgm:spPr/>
    </dgm:pt>
    <dgm:pt modelId="{5EB4B744-B51C-44C8-A5E1-A94271265CEF}" type="pres">
      <dgm:prSet presAssocID="{FFD7DD08-A9D5-4DFC-A2D0-0EAC12D2D3AF}" presName="composite3" presStyleCnt="0"/>
      <dgm:spPr/>
    </dgm:pt>
    <dgm:pt modelId="{526B060F-7758-42D5-9D20-C2D83866D22D}" type="pres">
      <dgm:prSet presAssocID="{FFD7DD08-A9D5-4DFC-A2D0-0EAC12D2D3AF}" presName="background3" presStyleLbl="node3" presStyleIdx="2" presStyleCnt="3"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82243270-66FB-475F-A20E-A036F1C94173}" type="pres">
      <dgm:prSet presAssocID="{FFD7DD08-A9D5-4DFC-A2D0-0EAC12D2D3AF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FE1C71-A7F0-4329-91B1-8FEE8E2F8B6C}" type="pres">
      <dgm:prSet presAssocID="{FFD7DD08-A9D5-4DFC-A2D0-0EAC12D2D3AF}" presName="hierChild4" presStyleCnt="0"/>
      <dgm:spPr/>
    </dgm:pt>
  </dgm:ptLst>
  <dgm:cxnLst>
    <dgm:cxn modelId="{15EE493C-A41A-484B-99D1-09AED2561C09}" srcId="{4B41F320-4A8F-4ACA-A8A1-2E99054B2FAB}" destId="{E02CF050-22BA-4FAB-995C-C024397066A0}" srcOrd="0" destOrd="0" parTransId="{89773AC7-3F34-4256-9709-BE9DDC47F48B}" sibTransId="{DE67B4C7-9774-4123-9AD8-D31098FC80FD}"/>
    <dgm:cxn modelId="{61C8C9A1-7FC7-4757-8D89-88019DF189C1}" srcId="{EC90FB0E-AE61-4626-8A2E-FAB9B6901F30}" destId="{9A4FFE50-E758-4346-B1BF-F7B7D8769953}" srcOrd="1" destOrd="0" parTransId="{02430C94-AD15-4070-8BB8-4B223CB17681}" sibTransId="{1853DB7C-799C-4F1B-8C98-C6C0BD864CCA}"/>
    <dgm:cxn modelId="{38840A49-E8C0-4A19-9238-A9C256F5B9B2}" type="presOf" srcId="{E641AFCC-52D5-4A7E-BE08-A20FC694AB28}" destId="{ADAA429D-E2AA-476E-BB3C-BCA2A915D423}" srcOrd="0" destOrd="0" presId="urn:microsoft.com/office/officeart/2005/8/layout/hierarchy1"/>
    <dgm:cxn modelId="{36F9BE13-D1CF-47EC-BE9A-93DD8469AEAB}" type="presOf" srcId="{BADF8DC1-0A31-4472-8536-3940F0FDC6EA}" destId="{E0B7FC4F-296A-436C-9FD2-53B6D92D9E0A}" srcOrd="0" destOrd="0" presId="urn:microsoft.com/office/officeart/2005/8/layout/hierarchy1"/>
    <dgm:cxn modelId="{60B910B6-C3B7-419B-99B5-B67E304B8DBA}" type="presOf" srcId="{6419DA94-E7A7-4F9E-9605-7518FAC1E6D9}" destId="{C2BEF807-14D6-4B30-940A-13AF2A8FD339}" srcOrd="0" destOrd="0" presId="urn:microsoft.com/office/officeart/2005/8/layout/hierarchy1"/>
    <dgm:cxn modelId="{85F05E66-108B-4DF1-9DDB-8FD24890E26B}" type="presOf" srcId="{4B41F320-4A8F-4ACA-A8A1-2E99054B2FAB}" destId="{27306B1A-4C8D-45DA-9392-A38E639E5210}" srcOrd="0" destOrd="0" presId="urn:microsoft.com/office/officeart/2005/8/layout/hierarchy1"/>
    <dgm:cxn modelId="{F9CD4C6F-88AA-437D-B521-707DCE1A2CB6}" type="presOf" srcId="{2DE00797-0C14-42D7-8610-4865A2C2D625}" destId="{9FA7E888-E01D-4218-8C63-CC40D6CC0605}" srcOrd="0" destOrd="0" presId="urn:microsoft.com/office/officeart/2005/8/layout/hierarchy1"/>
    <dgm:cxn modelId="{0D760DBC-0DDD-48B6-9CDA-50A99BEC6767}" type="presOf" srcId="{8B7D3555-8B2A-4F9A-BDDB-51C0E6B9CA30}" destId="{8B499CE0-A88B-4659-BDF8-95FD3EE304FF}" srcOrd="0" destOrd="0" presId="urn:microsoft.com/office/officeart/2005/8/layout/hierarchy1"/>
    <dgm:cxn modelId="{6FF7CB4B-E5A0-4666-A93C-F89FBFEB0DC2}" type="presOf" srcId="{9A4FFE50-E758-4346-B1BF-F7B7D8769953}" destId="{3F091FA6-6D2C-46D7-8AB9-A97DE4D8D83D}" srcOrd="0" destOrd="0" presId="urn:microsoft.com/office/officeart/2005/8/layout/hierarchy1"/>
    <dgm:cxn modelId="{17F38ACF-19E3-468F-8BF3-E1D5762C82AF}" srcId="{8B7D3555-8B2A-4F9A-BDDB-51C0E6B9CA30}" destId="{FFD7DD08-A9D5-4DFC-A2D0-0EAC12D2D3AF}" srcOrd="0" destOrd="0" parTransId="{BADF8DC1-0A31-4472-8536-3940F0FDC6EA}" sibTransId="{E39BEF36-EFA0-4D28-9AD6-25004766F32D}"/>
    <dgm:cxn modelId="{4E9BCC82-D841-435D-8314-6C8965E22EF6}" type="presOf" srcId="{02430C94-AD15-4070-8BB8-4B223CB17681}" destId="{E663B03E-5EEA-42A7-BA7C-530D8423192E}" srcOrd="0" destOrd="0" presId="urn:microsoft.com/office/officeart/2005/8/layout/hierarchy1"/>
    <dgm:cxn modelId="{BFE0B69C-213F-4EB9-A15B-76EB04DF6FD4}" srcId="{E02CF050-22BA-4FAB-995C-C024397066A0}" destId="{8B7D3555-8B2A-4F9A-BDDB-51C0E6B9CA30}" srcOrd="1" destOrd="0" parTransId="{6419DA94-E7A7-4F9E-9605-7518FAC1E6D9}" sibTransId="{FD4B0ECD-0CD8-4578-84D4-E36E19E29A9D}"/>
    <dgm:cxn modelId="{77BC2210-01B3-44C0-842D-54090E28282A}" type="presOf" srcId="{E02CF050-22BA-4FAB-995C-C024397066A0}" destId="{64A041EF-F676-41E6-B06E-4C9AE51028F4}" srcOrd="0" destOrd="0" presId="urn:microsoft.com/office/officeart/2005/8/layout/hierarchy1"/>
    <dgm:cxn modelId="{9F2619BB-5CD4-497E-B4C4-5D7A98646201}" type="presOf" srcId="{56A5BCCD-63C4-447F-9641-00C4666CFFE6}" destId="{58AF03FF-11C3-4243-A0D5-EDC7CC2F0064}" srcOrd="0" destOrd="0" presId="urn:microsoft.com/office/officeart/2005/8/layout/hierarchy1"/>
    <dgm:cxn modelId="{135C3E13-F356-46ED-8688-59D43340373E}" srcId="{EC90FB0E-AE61-4626-8A2E-FAB9B6901F30}" destId="{2DE00797-0C14-42D7-8610-4865A2C2D625}" srcOrd="0" destOrd="0" parTransId="{56A5BCCD-63C4-447F-9641-00C4666CFFE6}" sibTransId="{AC9E3357-580E-4F9D-9DF1-17AC46A42533}"/>
    <dgm:cxn modelId="{1B096AB5-C094-48C9-8C97-2B7A3F6DCC24}" type="presOf" srcId="{FFD7DD08-A9D5-4DFC-A2D0-0EAC12D2D3AF}" destId="{82243270-66FB-475F-A20E-A036F1C94173}" srcOrd="0" destOrd="0" presId="urn:microsoft.com/office/officeart/2005/8/layout/hierarchy1"/>
    <dgm:cxn modelId="{EDFB04F0-2413-4ABC-AEDE-95A3D2B382C3}" srcId="{E02CF050-22BA-4FAB-995C-C024397066A0}" destId="{EC90FB0E-AE61-4626-8A2E-FAB9B6901F30}" srcOrd="0" destOrd="0" parTransId="{E641AFCC-52D5-4A7E-BE08-A20FC694AB28}" sibTransId="{086D097F-7F2A-4E97-9C21-A854ED988AC4}"/>
    <dgm:cxn modelId="{5AC217F2-C5D4-46F6-B31B-7548F732AE6E}" type="presOf" srcId="{EC90FB0E-AE61-4626-8A2E-FAB9B6901F30}" destId="{90C0A60E-F4C4-4615-BB1C-339953D2A02F}" srcOrd="0" destOrd="0" presId="urn:microsoft.com/office/officeart/2005/8/layout/hierarchy1"/>
    <dgm:cxn modelId="{D0315BA9-4E09-4C4E-87E8-F66AA1DF1949}" type="presParOf" srcId="{27306B1A-4C8D-45DA-9392-A38E639E5210}" destId="{E4B41635-4403-49E3-8FE0-289F1535892C}" srcOrd="0" destOrd="0" presId="urn:microsoft.com/office/officeart/2005/8/layout/hierarchy1"/>
    <dgm:cxn modelId="{80E04E10-BC86-4445-958E-71817D931C20}" type="presParOf" srcId="{E4B41635-4403-49E3-8FE0-289F1535892C}" destId="{B57CC015-FF06-4BDB-B06E-42101DD42C3C}" srcOrd="0" destOrd="0" presId="urn:microsoft.com/office/officeart/2005/8/layout/hierarchy1"/>
    <dgm:cxn modelId="{AF0CB25E-4F01-4EAD-9C5B-C10FD06ADD1A}" type="presParOf" srcId="{B57CC015-FF06-4BDB-B06E-42101DD42C3C}" destId="{6B46B6AF-B47E-4BE4-B3E3-355DB306469A}" srcOrd="0" destOrd="0" presId="urn:microsoft.com/office/officeart/2005/8/layout/hierarchy1"/>
    <dgm:cxn modelId="{FBE99002-6D48-44C2-B962-CACBA90561F5}" type="presParOf" srcId="{B57CC015-FF06-4BDB-B06E-42101DD42C3C}" destId="{64A041EF-F676-41E6-B06E-4C9AE51028F4}" srcOrd="1" destOrd="0" presId="urn:microsoft.com/office/officeart/2005/8/layout/hierarchy1"/>
    <dgm:cxn modelId="{D0715331-9082-4062-A5F1-6370EC9FD3D8}" type="presParOf" srcId="{E4B41635-4403-49E3-8FE0-289F1535892C}" destId="{76E3418E-E3AA-41DF-A063-82B264A3134C}" srcOrd="1" destOrd="0" presId="urn:microsoft.com/office/officeart/2005/8/layout/hierarchy1"/>
    <dgm:cxn modelId="{2EE185F9-F84F-4E04-9BDA-F449C6BC5B8C}" type="presParOf" srcId="{76E3418E-E3AA-41DF-A063-82B264A3134C}" destId="{ADAA429D-E2AA-476E-BB3C-BCA2A915D423}" srcOrd="0" destOrd="0" presId="urn:microsoft.com/office/officeart/2005/8/layout/hierarchy1"/>
    <dgm:cxn modelId="{E8D5F0D7-1374-4B6B-AB1C-0119C51094AF}" type="presParOf" srcId="{76E3418E-E3AA-41DF-A063-82B264A3134C}" destId="{4E4B1D8F-A313-4BBF-A760-3697CF761375}" srcOrd="1" destOrd="0" presId="urn:microsoft.com/office/officeart/2005/8/layout/hierarchy1"/>
    <dgm:cxn modelId="{653F8956-C170-451D-AF12-AE6DE9006733}" type="presParOf" srcId="{4E4B1D8F-A313-4BBF-A760-3697CF761375}" destId="{74D54460-213B-4C98-92DD-4FE2AF8EC207}" srcOrd="0" destOrd="0" presId="urn:microsoft.com/office/officeart/2005/8/layout/hierarchy1"/>
    <dgm:cxn modelId="{60F69E3C-36AF-4F40-AB3E-2A2E04544A9E}" type="presParOf" srcId="{74D54460-213B-4C98-92DD-4FE2AF8EC207}" destId="{C632CEB7-8890-41F9-A527-5A6C047D32DA}" srcOrd="0" destOrd="0" presId="urn:microsoft.com/office/officeart/2005/8/layout/hierarchy1"/>
    <dgm:cxn modelId="{0CE70A60-007F-403D-B8D9-54194B296EC5}" type="presParOf" srcId="{74D54460-213B-4C98-92DD-4FE2AF8EC207}" destId="{90C0A60E-F4C4-4615-BB1C-339953D2A02F}" srcOrd="1" destOrd="0" presId="urn:microsoft.com/office/officeart/2005/8/layout/hierarchy1"/>
    <dgm:cxn modelId="{85FB5926-DA17-4928-90B8-866F6DF867F2}" type="presParOf" srcId="{4E4B1D8F-A313-4BBF-A760-3697CF761375}" destId="{2E6E5910-39F8-47B9-89B6-2AC04E3D8BC0}" srcOrd="1" destOrd="0" presId="urn:microsoft.com/office/officeart/2005/8/layout/hierarchy1"/>
    <dgm:cxn modelId="{2B9FD399-98B6-4C25-8AF9-65520FE7D2A6}" type="presParOf" srcId="{2E6E5910-39F8-47B9-89B6-2AC04E3D8BC0}" destId="{58AF03FF-11C3-4243-A0D5-EDC7CC2F0064}" srcOrd="0" destOrd="0" presId="urn:microsoft.com/office/officeart/2005/8/layout/hierarchy1"/>
    <dgm:cxn modelId="{0BBB556E-7775-4551-943E-9440E7D4D97D}" type="presParOf" srcId="{2E6E5910-39F8-47B9-89B6-2AC04E3D8BC0}" destId="{36C625CE-8535-4EE2-A7C9-6F39C3643275}" srcOrd="1" destOrd="0" presId="urn:microsoft.com/office/officeart/2005/8/layout/hierarchy1"/>
    <dgm:cxn modelId="{AE93D95E-5908-4A0B-BEDF-D09A27188206}" type="presParOf" srcId="{36C625CE-8535-4EE2-A7C9-6F39C3643275}" destId="{C96D0BCD-1A28-4043-9611-002A0E5CDCAB}" srcOrd="0" destOrd="0" presId="urn:microsoft.com/office/officeart/2005/8/layout/hierarchy1"/>
    <dgm:cxn modelId="{34932C02-209A-419F-983D-1EA632D5997D}" type="presParOf" srcId="{C96D0BCD-1A28-4043-9611-002A0E5CDCAB}" destId="{C4BFBF48-36BE-4C08-8954-9B01B37531C4}" srcOrd="0" destOrd="0" presId="urn:microsoft.com/office/officeart/2005/8/layout/hierarchy1"/>
    <dgm:cxn modelId="{81AB965F-F860-473A-A225-7246DEA32B06}" type="presParOf" srcId="{C96D0BCD-1A28-4043-9611-002A0E5CDCAB}" destId="{9FA7E888-E01D-4218-8C63-CC40D6CC0605}" srcOrd="1" destOrd="0" presId="urn:microsoft.com/office/officeart/2005/8/layout/hierarchy1"/>
    <dgm:cxn modelId="{E8990A85-7E31-4002-B6F4-29FD086E4EFE}" type="presParOf" srcId="{36C625CE-8535-4EE2-A7C9-6F39C3643275}" destId="{746D2BD1-074D-4F4D-80EE-AE17887AC1B5}" srcOrd="1" destOrd="0" presId="urn:microsoft.com/office/officeart/2005/8/layout/hierarchy1"/>
    <dgm:cxn modelId="{5CE053E5-CB78-486B-B9DE-D2DF4DE4E8E9}" type="presParOf" srcId="{2E6E5910-39F8-47B9-89B6-2AC04E3D8BC0}" destId="{E663B03E-5EEA-42A7-BA7C-530D8423192E}" srcOrd="2" destOrd="0" presId="urn:microsoft.com/office/officeart/2005/8/layout/hierarchy1"/>
    <dgm:cxn modelId="{76E78E73-52CF-4E4A-AD27-AC727D5FD833}" type="presParOf" srcId="{2E6E5910-39F8-47B9-89B6-2AC04E3D8BC0}" destId="{0668AE37-D9A0-4A41-97D9-DB838BF4ADBC}" srcOrd="3" destOrd="0" presId="urn:microsoft.com/office/officeart/2005/8/layout/hierarchy1"/>
    <dgm:cxn modelId="{E7B0D855-DE30-4D15-B82F-F1661C9B1E79}" type="presParOf" srcId="{0668AE37-D9A0-4A41-97D9-DB838BF4ADBC}" destId="{E3153334-C8AD-4940-989B-0E9B8B5E8489}" srcOrd="0" destOrd="0" presId="urn:microsoft.com/office/officeart/2005/8/layout/hierarchy1"/>
    <dgm:cxn modelId="{C811A15B-D4EA-4CC5-9C19-3810575B133F}" type="presParOf" srcId="{E3153334-C8AD-4940-989B-0E9B8B5E8489}" destId="{0BC107F1-D45D-4AC0-A619-AF6C76FD4F57}" srcOrd="0" destOrd="0" presId="urn:microsoft.com/office/officeart/2005/8/layout/hierarchy1"/>
    <dgm:cxn modelId="{9CBB32DD-21A0-4EA3-8D04-126821B98771}" type="presParOf" srcId="{E3153334-C8AD-4940-989B-0E9B8B5E8489}" destId="{3F091FA6-6D2C-46D7-8AB9-A97DE4D8D83D}" srcOrd="1" destOrd="0" presId="urn:microsoft.com/office/officeart/2005/8/layout/hierarchy1"/>
    <dgm:cxn modelId="{65967EC5-CBA3-4F61-A421-2A982A774D2E}" type="presParOf" srcId="{0668AE37-D9A0-4A41-97D9-DB838BF4ADBC}" destId="{8F3DD00F-CBFD-451F-B85C-388E0BBB7E7E}" srcOrd="1" destOrd="0" presId="urn:microsoft.com/office/officeart/2005/8/layout/hierarchy1"/>
    <dgm:cxn modelId="{8C47CB00-3934-49D5-B337-DB23CF442E2E}" type="presParOf" srcId="{76E3418E-E3AA-41DF-A063-82B264A3134C}" destId="{C2BEF807-14D6-4B30-940A-13AF2A8FD339}" srcOrd="2" destOrd="0" presId="urn:microsoft.com/office/officeart/2005/8/layout/hierarchy1"/>
    <dgm:cxn modelId="{F2F5FCA6-0466-453B-853B-2882296E6EA9}" type="presParOf" srcId="{76E3418E-E3AA-41DF-A063-82B264A3134C}" destId="{588B1666-5861-4273-AC7B-2BF4D231C260}" srcOrd="3" destOrd="0" presId="urn:microsoft.com/office/officeart/2005/8/layout/hierarchy1"/>
    <dgm:cxn modelId="{FD7D58A4-430C-47AF-BACE-BE61EA5FDD60}" type="presParOf" srcId="{588B1666-5861-4273-AC7B-2BF4D231C260}" destId="{B20A8BD6-8DCA-4BC1-959C-7C06A7F82985}" srcOrd="0" destOrd="0" presId="urn:microsoft.com/office/officeart/2005/8/layout/hierarchy1"/>
    <dgm:cxn modelId="{8434BFB9-85DF-4A00-9F64-9CF6A445E336}" type="presParOf" srcId="{B20A8BD6-8DCA-4BC1-959C-7C06A7F82985}" destId="{93B04F1E-394C-4D39-868C-455E2E0F6DD8}" srcOrd="0" destOrd="0" presId="urn:microsoft.com/office/officeart/2005/8/layout/hierarchy1"/>
    <dgm:cxn modelId="{87B35017-1D1D-4518-AB2C-0046D0716424}" type="presParOf" srcId="{B20A8BD6-8DCA-4BC1-959C-7C06A7F82985}" destId="{8B499CE0-A88B-4659-BDF8-95FD3EE304FF}" srcOrd="1" destOrd="0" presId="urn:microsoft.com/office/officeart/2005/8/layout/hierarchy1"/>
    <dgm:cxn modelId="{22D2CCA0-D3CF-4D75-87B5-0557EBB957A2}" type="presParOf" srcId="{588B1666-5861-4273-AC7B-2BF4D231C260}" destId="{0A0766B7-B23F-42AA-AAB4-198A0DB6BCC7}" srcOrd="1" destOrd="0" presId="urn:microsoft.com/office/officeart/2005/8/layout/hierarchy1"/>
    <dgm:cxn modelId="{9655CBDB-257D-4035-9B50-6CB53A569CDC}" type="presParOf" srcId="{0A0766B7-B23F-42AA-AAB4-198A0DB6BCC7}" destId="{E0B7FC4F-296A-436C-9FD2-53B6D92D9E0A}" srcOrd="0" destOrd="0" presId="urn:microsoft.com/office/officeart/2005/8/layout/hierarchy1"/>
    <dgm:cxn modelId="{D5003E0A-50B6-456C-8ECF-D8ECAC90B7DD}" type="presParOf" srcId="{0A0766B7-B23F-42AA-AAB4-198A0DB6BCC7}" destId="{3CB67E9D-30C2-4043-8B2C-B3F509026530}" srcOrd="1" destOrd="0" presId="urn:microsoft.com/office/officeart/2005/8/layout/hierarchy1"/>
    <dgm:cxn modelId="{68945788-0B05-4350-8842-6D2494EB931E}" type="presParOf" srcId="{3CB67E9D-30C2-4043-8B2C-B3F509026530}" destId="{5EB4B744-B51C-44C8-A5E1-A94271265CEF}" srcOrd="0" destOrd="0" presId="urn:microsoft.com/office/officeart/2005/8/layout/hierarchy1"/>
    <dgm:cxn modelId="{24AE461B-0C8E-405E-8105-10624DFCD60F}" type="presParOf" srcId="{5EB4B744-B51C-44C8-A5E1-A94271265CEF}" destId="{526B060F-7758-42D5-9D20-C2D83866D22D}" srcOrd="0" destOrd="0" presId="urn:microsoft.com/office/officeart/2005/8/layout/hierarchy1"/>
    <dgm:cxn modelId="{9C8226E4-5D1E-4D6E-A94B-66F938E6FD15}" type="presParOf" srcId="{5EB4B744-B51C-44C8-A5E1-A94271265CEF}" destId="{82243270-66FB-475F-A20E-A036F1C94173}" srcOrd="1" destOrd="0" presId="urn:microsoft.com/office/officeart/2005/8/layout/hierarchy1"/>
    <dgm:cxn modelId="{65B116A1-E463-4990-B711-3E9F2F74611E}" type="presParOf" srcId="{3CB67E9D-30C2-4043-8B2C-B3F509026530}" destId="{95FE1C71-A7F0-4329-91B1-8FEE8E2F8B6C}" srcOrd="1" destOrd="0" presId="urn:microsoft.com/office/officeart/2005/8/layout/hierarchy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C4849A-DD03-4C36-9DC1-CE8816603778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E6109624-1659-4C2D-9A2B-18A9D9BDF701}">
      <dgm:prSet phldrT="[Текст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sz="2800" b="1" dirty="0" smtClean="0"/>
            <a:t>Комплекс </a:t>
          </a:r>
          <a:r>
            <a:rPr lang="ru-RU" sz="2800" b="1" dirty="0" err="1" smtClean="0"/>
            <a:t>Гольджи</a:t>
          </a:r>
          <a:endParaRPr lang="ru-RU" sz="2800" b="1" dirty="0"/>
        </a:p>
      </dgm:t>
    </dgm:pt>
    <dgm:pt modelId="{74EF7663-D693-4ECA-A8FA-9124071E3234}" type="parTrans" cxnId="{300E5086-9115-44C3-AB3B-2064C83B68B7}">
      <dgm:prSet/>
      <dgm:spPr/>
      <dgm:t>
        <a:bodyPr/>
        <a:lstStyle/>
        <a:p>
          <a:endParaRPr lang="ru-RU"/>
        </a:p>
      </dgm:t>
    </dgm:pt>
    <dgm:pt modelId="{5B115FC8-4884-4DE8-93FB-0282C1C95A2D}" type="sibTrans" cxnId="{300E5086-9115-44C3-AB3B-2064C83B68B7}">
      <dgm:prSet/>
      <dgm:spPr/>
      <dgm:t>
        <a:bodyPr/>
        <a:lstStyle/>
        <a:p>
          <a:endParaRPr lang="ru-RU"/>
        </a:p>
      </dgm:t>
    </dgm:pt>
    <dgm:pt modelId="{AD86D795-73F0-46CA-B4EC-4640CBF1F7E7}">
      <dgm:prSet phldrT="[Текст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sz="2400" b="1" dirty="0" smtClean="0"/>
            <a:t>Митохондрия</a:t>
          </a:r>
          <a:endParaRPr lang="ru-RU" sz="2400" b="1" dirty="0"/>
        </a:p>
      </dgm:t>
    </dgm:pt>
    <dgm:pt modelId="{3AB5D509-227C-410B-9D19-5F5B6D67EC7F}" type="parTrans" cxnId="{682BBCB1-1A20-41AC-B7C5-B3F6C613AEC4}">
      <dgm:prSet/>
      <dgm:spPr/>
      <dgm:t>
        <a:bodyPr/>
        <a:lstStyle/>
        <a:p>
          <a:endParaRPr lang="ru-RU"/>
        </a:p>
      </dgm:t>
    </dgm:pt>
    <dgm:pt modelId="{FAEF3BDE-6B88-4D53-9011-7E5AA3E73BD2}" type="sibTrans" cxnId="{682BBCB1-1A20-41AC-B7C5-B3F6C613AEC4}">
      <dgm:prSet/>
      <dgm:spPr/>
      <dgm:t>
        <a:bodyPr/>
        <a:lstStyle/>
        <a:p>
          <a:endParaRPr lang="ru-RU"/>
        </a:p>
      </dgm:t>
    </dgm:pt>
    <dgm:pt modelId="{58E23DEE-9391-475C-B9E4-6B3D802AF128}">
      <dgm:prSet phldrT="[Текст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sz="2800" b="1" dirty="0" smtClean="0"/>
            <a:t>Эндоплазматическая сеть</a:t>
          </a:r>
          <a:endParaRPr lang="ru-RU" sz="2800" b="1" dirty="0"/>
        </a:p>
      </dgm:t>
    </dgm:pt>
    <dgm:pt modelId="{1B39AAE7-1A59-4804-AA9B-47F18F039E23}" type="parTrans" cxnId="{9EB2F9AD-5817-441A-82D4-3FF6DB706317}">
      <dgm:prSet/>
      <dgm:spPr/>
      <dgm:t>
        <a:bodyPr/>
        <a:lstStyle/>
        <a:p>
          <a:endParaRPr lang="ru-RU"/>
        </a:p>
      </dgm:t>
    </dgm:pt>
    <dgm:pt modelId="{A059BBB2-E581-4515-B83D-966B1AD18CAD}" type="sibTrans" cxnId="{9EB2F9AD-5817-441A-82D4-3FF6DB706317}">
      <dgm:prSet/>
      <dgm:spPr/>
      <dgm:t>
        <a:bodyPr/>
        <a:lstStyle/>
        <a:p>
          <a:endParaRPr lang="ru-RU"/>
        </a:p>
      </dgm:t>
    </dgm:pt>
    <dgm:pt modelId="{BC89BBE5-14A1-467D-9773-8EB9308BDB3A}" type="pres">
      <dgm:prSet presAssocID="{9BC4849A-DD03-4C36-9DC1-CE8816603778}" presName="Name0" presStyleCnt="0">
        <dgm:presLayoutVars>
          <dgm:dir/>
          <dgm:resizeHandles val="exact"/>
        </dgm:presLayoutVars>
      </dgm:prSet>
      <dgm:spPr/>
    </dgm:pt>
    <dgm:pt modelId="{F8AE9A84-1027-46C6-8A91-C44D35A6189B}" type="pres">
      <dgm:prSet presAssocID="{9BC4849A-DD03-4C36-9DC1-CE8816603778}" presName="bkgdShp" presStyleLbl="alignAccFollowNode1" presStyleIdx="0" presStyleCnt="1"/>
      <dgm:spPr>
        <a:solidFill>
          <a:schemeClr val="tx2">
            <a:lumMod val="75000"/>
            <a:alpha val="90000"/>
          </a:schemeClr>
        </a:solidFill>
      </dgm:spPr>
    </dgm:pt>
    <dgm:pt modelId="{62BECE20-E962-437F-A0C7-8A34139ECAC0}" type="pres">
      <dgm:prSet presAssocID="{9BC4849A-DD03-4C36-9DC1-CE8816603778}" presName="linComp" presStyleCnt="0"/>
      <dgm:spPr/>
    </dgm:pt>
    <dgm:pt modelId="{B6A743D4-75DC-4C21-AACF-EC0C2EB7F688}" type="pres">
      <dgm:prSet presAssocID="{E6109624-1659-4C2D-9A2B-18A9D9BDF701}" presName="compNode" presStyleCnt="0"/>
      <dgm:spPr/>
    </dgm:pt>
    <dgm:pt modelId="{65BBE24F-0B57-450C-8D69-2F174665F498}" type="pres">
      <dgm:prSet presAssocID="{E6109624-1659-4C2D-9A2B-18A9D9BDF701}" presName="node" presStyleLbl="node1" presStyleIdx="0" presStyleCnt="3" custScaleY="53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48DEF-2A6A-4966-9CA7-E392F863EEC4}" type="pres">
      <dgm:prSet presAssocID="{E6109624-1659-4C2D-9A2B-18A9D9BDF701}" presName="invisiNode" presStyleLbl="node1" presStyleIdx="0" presStyleCnt="3"/>
      <dgm:spPr/>
    </dgm:pt>
    <dgm:pt modelId="{FEFF1EF1-C8CF-4EE0-8D4A-7490C7B52541}" type="pres">
      <dgm:prSet presAssocID="{E6109624-1659-4C2D-9A2B-18A9D9BDF701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</dgm:pt>
    <dgm:pt modelId="{62C11797-F0E6-4127-A5D5-D4E97EC25E1F}" type="pres">
      <dgm:prSet presAssocID="{5B115FC8-4884-4DE8-93FB-0282C1C95A2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5D1390C-9E89-4A41-95B2-29F2379BD437}" type="pres">
      <dgm:prSet presAssocID="{AD86D795-73F0-46CA-B4EC-4640CBF1F7E7}" presName="compNode" presStyleCnt="0"/>
      <dgm:spPr/>
    </dgm:pt>
    <dgm:pt modelId="{AF388AC4-3DDD-44BD-8E77-982472332315}" type="pres">
      <dgm:prSet presAssocID="{AD86D795-73F0-46CA-B4EC-4640CBF1F7E7}" presName="node" presStyleLbl="node1" presStyleIdx="1" presStyleCnt="3" custScaleY="55388" custLinFactNeighborX="-237" custLinFactNeighborY="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8F798D-A859-4D27-A951-19E7B69BCF59}" type="pres">
      <dgm:prSet presAssocID="{AD86D795-73F0-46CA-B4EC-4640CBF1F7E7}" presName="invisiNode" presStyleLbl="node1" presStyleIdx="1" presStyleCnt="3"/>
      <dgm:spPr/>
    </dgm:pt>
    <dgm:pt modelId="{8D7F3A15-9AC0-43E6-A732-8E3937DA632D}" type="pres">
      <dgm:prSet presAssocID="{AD86D795-73F0-46CA-B4EC-4640CBF1F7E7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</dgm:pt>
    <dgm:pt modelId="{C40813E1-DF1B-4E22-AE75-8BE9946FCF30}" type="pres">
      <dgm:prSet presAssocID="{FAEF3BDE-6B88-4D53-9011-7E5AA3E73BD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8A04BAC-A336-416F-AE52-574DE6F11474}" type="pres">
      <dgm:prSet presAssocID="{58E23DEE-9391-475C-B9E4-6B3D802AF128}" presName="compNode" presStyleCnt="0"/>
      <dgm:spPr/>
    </dgm:pt>
    <dgm:pt modelId="{F9441227-7EDA-4193-8D40-308D52511A02}" type="pres">
      <dgm:prSet presAssocID="{58E23DEE-9391-475C-B9E4-6B3D802AF128}" presName="node" presStyleLbl="node1" presStyleIdx="2" presStyleCnt="3" custScaleY="53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C7762A-AA0A-4EE6-8E21-307CBD6F62D2}" type="pres">
      <dgm:prSet presAssocID="{58E23DEE-9391-475C-B9E4-6B3D802AF128}" presName="invisiNode" presStyleLbl="node1" presStyleIdx="2" presStyleCnt="3"/>
      <dgm:spPr/>
    </dgm:pt>
    <dgm:pt modelId="{A069C35E-2B1B-4A23-BE97-E57CDEA709CA}" type="pres">
      <dgm:prSet presAssocID="{58E23DEE-9391-475C-B9E4-6B3D802AF128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</dgm:pt>
  </dgm:ptLst>
  <dgm:cxnLst>
    <dgm:cxn modelId="{300E5086-9115-44C3-AB3B-2064C83B68B7}" srcId="{9BC4849A-DD03-4C36-9DC1-CE8816603778}" destId="{E6109624-1659-4C2D-9A2B-18A9D9BDF701}" srcOrd="0" destOrd="0" parTransId="{74EF7663-D693-4ECA-A8FA-9124071E3234}" sibTransId="{5B115FC8-4884-4DE8-93FB-0282C1C95A2D}"/>
    <dgm:cxn modelId="{9EB2F9AD-5817-441A-82D4-3FF6DB706317}" srcId="{9BC4849A-DD03-4C36-9DC1-CE8816603778}" destId="{58E23DEE-9391-475C-B9E4-6B3D802AF128}" srcOrd="2" destOrd="0" parTransId="{1B39AAE7-1A59-4804-AA9B-47F18F039E23}" sibTransId="{A059BBB2-E581-4515-B83D-966B1AD18CAD}"/>
    <dgm:cxn modelId="{682BBCB1-1A20-41AC-B7C5-B3F6C613AEC4}" srcId="{9BC4849A-DD03-4C36-9DC1-CE8816603778}" destId="{AD86D795-73F0-46CA-B4EC-4640CBF1F7E7}" srcOrd="1" destOrd="0" parTransId="{3AB5D509-227C-410B-9D19-5F5B6D67EC7F}" sibTransId="{FAEF3BDE-6B88-4D53-9011-7E5AA3E73BD2}"/>
    <dgm:cxn modelId="{AA4C4193-AF70-47B1-A879-9CD7B525166B}" type="presOf" srcId="{FAEF3BDE-6B88-4D53-9011-7E5AA3E73BD2}" destId="{C40813E1-DF1B-4E22-AE75-8BE9946FCF30}" srcOrd="0" destOrd="0" presId="urn:microsoft.com/office/officeart/2005/8/layout/pList2"/>
    <dgm:cxn modelId="{724314AE-F056-45C2-8523-B8F00580DA85}" type="presOf" srcId="{5B115FC8-4884-4DE8-93FB-0282C1C95A2D}" destId="{62C11797-F0E6-4127-A5D5-D4E97EC25E1F}" srcOrd="0" destOrd="0" presId="urn:microsoft.com/office/officeart/2005/8/layout/pList2"/>
    <dgm:cxn modelId="{1B3FEC8C-9156-467C-9DCA-85892BB95B4D}" type="presOf" srcId="{9BC4849A-DD03-4C36-9DC1-CE8816603778}" destId="{BC89BBE5-14A1-467D-9773-8EB9308BDB3A}" srcOrd="0" destOrd="0" presId="urn:microsoft.com/office/officeart/2005/8/layout/pList2"/>
    <dgm:cxn modelId="{45D0C12C-3136-467F-A997-ABCDF37D6705}" type="presOf" srcId="{AD86D795-73F0-46CA-B4EC-4640CBF1F7E7}" destId="{AF388AC4-3DDD-44BD-8E77-982472332315}" srcOrd="0" destOrd="0" presId="urn:microsoft.com/office/officeart/2005/8/layout/pList2"/>
    <dgm:cxn modelId="{C7218411-4AD3-4712-9586-4966142FDA68}" type="presOf" srcId="{E6109624-1659-4C2D-9A2B-18A9D9BDF701}" destId="{65BBE24F-0B57-450C-8D69-2F174665F498}" srcOrd="0" destOrd="0" presId="urn:microsoft.com/office/officeart/2005/8/layout/pList2"/>
    <dgm:cxn modelId="{27491A14-6897-4EB5-A442-2121FCFEB158}" type="presOf" srcId="{58E23DEE-9391-475C-B9E4-6B3D802AF128}" destId="{F9441227-7EDA-4193-8D40-308D52511A02}" srcOrd="0" destOrd="0" presId="urn:microsoft.com/office/officeart/2005/8/layout/pList2"/>
    <dgm:cxn modelId="{19D33D19-BD6B-4164-B63E-2E278BAF82A2}" type="presParOf" srcId="{BC89BBE5-14A1-467D-9773-8EB9308BDB3A}" destId="{F8AE9A84-1027-46C6-8A91-C44D35A6189B}" srcOrd="0" destOrd="0" presId="urn:microsoft.com/office/officeart/2005/8/layout/pList2"/>
    <dgm:cxn modelId="{C86891A3-762C-4159-9108-FAF4850F44AA}" type="presParOf" srcId="{BC89BBE5-14A1-467D-9773-8EB9308BDB3A}" destId="{62BECE20-E962-437F-A0C7-8A34139ECAC0}" srcOrd="1" destOrd="0" presId="urn:microsoft.com/office/officeart/2005/8/layout/pList2"/>
    <dgm:cxn modelId="{F67DBE05-E529-418C-9639-85225859734B}" type="presParOf" srcId="{62BECE20-E962-437F-A0C7-8A34139ECAC0}" destId="{B6A743D4-75DC-4C21-AACF-EC0C2EB7F688}" srcOrd="0" destOrd="0" presId="urn:microsoft.com/office/officeart/2005/8/layout/pList2"/>
    <dgm:cxn modelId="{9D511ECB-4FD9-4AE7-961D-C47519B2E1C8}" type="presParOf" srcId="{B6A743D4-75DC-4C21-AACF-EC0C2EB7F688}" destId="{65BBE24F-0B57-450C-8D69-2F174665F498}" srcOrd="0" destOrd="0" presId="urn:microsoft.com/office/officeart/2005/8/layout/pList2"/>
    <dgm:cxn modelId="{C5A926BD-7988-4533-8AD2-56AC002E281E}" type="presParOf" srcId="{B6A743D4-75DC-4C21-AACF-EC0C2EB7F688}" destId="{C4B48DEF-2A6A-4966-9CA7-E392F863EEC4}" srcOrd="1" destOrd="0" presId="urn:microsoft.com/office/officeart/2005/8/layout/pList2"/>
    <dgm:cxn modelId="{D98DC431-E89D-4302-94F0-72E55684B93A}" type="presParOf" srcId="{B6A743D4-75DC-4C21-AACF-EC0C2EB7F688}" destId="{FEFF1EF1-C8CF-4EE0-8D4A-7490C7B52541}" srcOrd="2" destOrd="0" presId="urn:microsoft.com/office/officeart/2005/8/layout/pList2"/>
    <dgm:cxn modelId="{29D53CC8-882F-404D-A3E7-C6C0A626F4F2}" type="presParOf" srcId="{62BECE20-E962-437F-A0C7-8A34139ECAC0}" destId="{62C11797-F0E6-4127-A5D5-D4E97EC25E1F}" srcOrd="1" destOrd="0" presId="urn:microsoft.com/office/officeart/2005/8/layout/pList2"/>
    <dgm:cxn modelId="{05F0DF49-4A00-40E9-944A-4CD3AB22DA3C}" type="presParOf" srcId="{62BECE20-E962-437F-A0C7-8A34139ECAC0}" destId="{75D1390C-9E89-4A41-95B2-29F2379BD437}" srcOrd="2" destOrd="0" presId="urn:microsoft.com/office/officeart/2005/8/layout/pList2"/>
    <dgm:cxn modelId="{76319CF1-58CD-4AED-9FDD-C71D6651A1C4}" type="presParOf" srcId="{75D1390C-9E89-4A41-95B2-29F2379BD437}" destId="{AF388AC4-3DDD-44BD-8E77-982472332315}" srcOrd="0" destOrd="0" presId="urn:microsoft.com/office/officeart/2005/8/layout/pList2"/>
    <dgm:cxn modelId="{9898C764-EAE2-4967-935E-386692B5DCD6}" type="presParOf" srcId="{75D1390C-9E89-4A41-95B2-29F2379BD437}" destId="{768F798D-A859-4D27-A951-19E7B69BCF59}" srcOrd="1" destOrd="0" presId="urn:microsoft.com/office/officeart/2005/8/layout/pList2"/>
    <dgm:cxn modelId="{9349BE3A-2D54-4CBC-A177-6E763146DBDE}" type="presParOf" srcId="{75D1390C-9E89-4A41-95B2-29F2379BD437}" destId="{8D7F3A15-9AC0-43E6-A732-8E3937DA632D}" srcOrd="2" destOrd="0" presId="urn:microsoft.com/office/officeart/2005/8/layout/pList2"/>
    <dgm:cxn modelId="{EDD4EA28-6F87-490B-BF24-1FA62AA8DAEA}" type="presParOf" srcId="{62BECE20-E962-437F-A0C7-8A34139ECAC0}" destId="{C40813E1-DF1B-4E22-AE75-8BE9946FCF30}" srcOrd="3" destOrd="0" presId="urn:microsoft.com/office/officeart/2005/8/layout/pList2"/>
    <dgm:cxn modelId="{9BDAF2E0-8044-4A2A-8992-B427DFB6BFB6}" type="presParOf" srcId="{62BECE20-E962-437F-A0C7-8A34139ECAC0}" destId="{A8A04BAC-A336-416F-AE52-574DE6F11474}" srcOrd="4" destOrd="0" presId="urn:microsoft.com/office/officeart/2005/8/layout/pList2"/>
    <dgm:cxn modelId="{14CF5DF7-CE89-440B-A4DE-5EEB8902993A}" type="presParOf" srcId="{A8A04BAC-A336-416F-AE52-574DE6F11474}" destId="{F9441227-7EDA-4193-8D40-308D52511A02}" srcOrd="0" destOrd="0" presId="urn:microsoft.com/office/officeart/2005/8/layout/pList2"/>
    <dgm:cxn modelId="{4D0EDD8E-62F7-43B4-AEBC-931A8634EBA1}" type="presParOf" srcId="{A8A04BAC-A336-416F-AE52-574DE6F11474}" destId="{F3C7762A-AA0A-4EE6-8E21-307CBD6F62D2}" srcOrd="1" destOrd="0" presId="urn:microsoft.com/office/officeart/2005/8/layout/pList2"/>
    <dgm:cxn modelId="{E76B83FA-3EF6-48AB-A79B-85A98EF69B68}" type="presParOf" srcId="{A8A04BAC-A336-416F-AE52-574DE6F11474}" destId="{A069C35E-2B1B-4A23-BE97-E57CDEA709CA}" srcOrd="2" destOrd="0" presId="urn:microsoft.com/office/officeart/2005/8/layout/p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E917F3-188B-431C-AF8E-1AF3FE8F109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F14302-B796-479F-B37C-46E548364D9C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667FFA75-3A4B-4772-BFEF-28A3753F1181}" type="parTrans" cxnId="{0B21473E-A73E-49EE-8A95-F80AE6ACB445}">
      <dgm:prSet/>
      <dgm:spPr/>
      <dgm:t>
        <a:bodyPr/>
        <a:lstStyle/>
        <a:p>
          <a:endParaRPr lang="ru-RU"/>
        </a:p>
      </dgm:t>
    </dgm:pt>
    <dgm:pt modelId="{3E1705DE-EFB1-4EF0-BDD4-F2BF48F64B33}" type="sibTrans" cxnId="{0B21473E-A73E-49EE-8A95-F80AE6ACB445}">
      <dgm:prSet/>
      <dgm:spPr/>
      <dgm:t>
        <a:bodyPr/>
        <a:lstStyle/>
        <a:p>
          <a:endParaRPr lang="ru-RU"/>
        </a:p>
      </dgm:t>
    </dgm:pt>
    <dgm:pt modelId="{F09639E8-F6D7-4531-95E8-03A2D8547A9B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8FF8DC2A-5D18-46B6-86FB-5B5EDD2C2B52}" type="parTrans" cxnId="{5280FC8B-D245-48F4-9F1D-8ACA01A0A494}">
      <dgm:prSet/>
      <dgm:spPr/>
      <dgm:t>
        <a:bodyPr/>
        <a:lstStyle/>
        <a:p>
          <a:endParaRPr lang="ru-RU"/>
        </a:p>
      </dgm:t>
    </dgm:pt>
    <dgm:pt modelId="{1F28C827-9B61-46DD-A872-40E3BC864848}" type="sibTrans" cxnId="{5280FC8B-D245-48F4-9F1D-8ACA01A0A494}">
      <dgm:prSet/>
      <dgm:spPr/>
      <dgm:t>
        <a:bodyPr/>
        <a:lstStyle/>
        <a:p>
          <a:endParaRPr lang="ru-RU"/>
        </a:p>
      </dgm:t>
    </dgm:pt>
    <dgm:pt modelId="{51C77EC3-4613-43AA-B9C4-7836936FDE15}">
      <dgm:prSet phldrT="[Текст]"/>
      <dgm:spPr/>
      <dgm:t>
        <a:bodyPr/>
        <a:lstStyle/>
        <a:p>
          <a:r>
            <a:rPr lang="ru-RU" dirty="0" smtClean="0"/>
            <a:t>цитоплазма</a:t>
          </a:r>
          <a:endParaRPr lang="ru-RU" dirty="0"/>
        </a:p>
      </dgm:t>
    </dgm:pt>
    <dgm:pt modelId="{DCA56813-8CE1-4F75-91A7-3569A2D66D16}" type="parTrans" cxnId="{69879E1E-1809-4CBB-822C-0EA548648725}">
      <dgm:prSet/>
      <dgm:spPr/>
      <dgm:t>
        <a:bodyPr/>
        <a:lstStyle/>
        <a:p>
          <a:endParaRPr lang="ru-RU"/>
        </a:p>
      </dgm:t>
    </dgm:pt>
    <dgm:pt modelId="{9FD0AC4A-054E-4236-9EBE-CED3D2E32E13}" type="sibTrans" cxnId="{69879E1E-1809-4CBB-822C-0EA548648725}">
      <dgm:prSet/>
      <dgm:spPr/>
      <dgm:t>
        <a:bodyPr/>
        <a:lstStyle/>
        <a:p>
          <a:endParaRPr lang="ru-RU"/>
        </a:p>
      </dgm:t>
    </dgm:pt>
    <dgm:pt modelId="{F2B95BF3-FECE-4112-8F57-04A03E9F349B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C74C1B18-727B-4932-B73A-A73C1553E4A8}" type="parTrans" cxnId="{7419C337-B215-492C-A20E-B914CDA9091A}">
      <dgm:prSet/>
      <dgm:spPr/>
      <dgm:t>
        <a:bodyPr/>
        <a:lstStyle/>
        <a:p>
          <a:endParaRPr lang="ru-RU"/>
        </a:p>
      </dgm:t>
    </dgm:pt>
    <dgm:pt modelId="{015FCAED-D73C-40F4-9991-CB9B6064C6FE}" type="sibTrans" cxnId="{7419C337-B215-492C-A20E-B914CDA9091A}">
      <dgm:prSet/>
      <dgm:spPr/>
      <dgm:t>
        <a:bodyPr/>
        <a:lstStyle/>
        <a:p>
          <a:endParaRPr lang="ru-RU"/>
        </a:p>
      </dgm:t>
    </dgm:pt>
    <dgm:pt modelId="{7EFBD9C5-2170-4580-81FA-A095E15388ED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9B3557F0-FE5A-4E8B-85F3-FAA2078C370A}" type="parTrans" cxnId="{9DF63756-84F4-4DD8-BCB3-7CF9529B81DC}">
      <dgm:prSet/>
      <dgm:spPr/>
      <dgm:t>
        <a:bodyPr/>
        <a:lstStyle/>
        <a:p>
          <a:endParaRPr lang="ru-RU"/>
        </a:p>
      </dgm:t>
    </dgm:pt>
    <dgm:pt modelId="{B8B990B8-6891-436C-86DA-A9358A27B68C}" type="sibTrans" cxnId="{9DF63756-84F4-4DD8-BCB3-7CF9529B81DC}">
      <dgm:prSet/>
      <dgm:spPr/>
      <dgm:t>
        <a:bodyPr/>
        <a:lstStyle/>
        <a:p>
          <a:endParaRPr lang="ru-RU"/>
        </a:p>
      </dgm:t>
    </dgm:pt>
    <dgm:pt modelId="{E57B59D9-03ED-411E-92FB-9F1D66761E8A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2AADA152-F7A1-450A-B9AF-D7F695A38195}" type="parTrans" cxnId="{71974B7B-EB91-40F9-9EF4-956C9427328F}">
      <dgm:prSet/>
      <dgm:spPr/>
      <dgm:t>
        <a:bodyPr/>
        <a:lstStyle/>
        <a:p>
          <a:endParaRPr lang="ru-RU"/>
        </a:p>
      </dgm:t>
    </dgm:pt>
    <dgm:pt modelId="{EF73BEEC-F651-4BB6-B3B7-F3C3C5B132E2}" type="sibTrans" cxnId="{71974B7B-EB91-40F9-9EF4-956C9427328F}">
      <dgm:prSet/>
      <dgm:spPr/>
      <dgm:t>
        <a:bodyPr/>
        <a:lstStyle/>
        <a:p>
          <a:endParaRPr lang="ru-RU"/>
        </a:p>
      </dgm:t>
    </dgm:pt>
    <dgm:pt modelId="{2780BE27-4A92-4D5D-A187-32B82EFE4C8E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D1F6B506-2AF2-40DB-A54B-5E7B9E358A0B}" type="parTrans" cxnId="{09F2C2B3-E3E3-4672-BA71-FE94D9779702}">
      <dgm:prSet/>
      <dgm:spPr/>
      <dgm:t>
        <a:bodyPr/>
        <a:lstStyle/>
        <a:p>
          <a:endParaRPr lang="ru-RU"/>
        </a:p>
      </dgm:t>
    </dgm:pt>
    <dgm:pt modelId="{FA2A6F37-F393-4698-95BC-A44CFEE7B7B7}" type="sibTrans" cxnId="{09F2C2B3-E3E3-4672-BA71-FE94D9779702}">
      <dgm:prSet/>
      <dgm:spPr/>
      <dgm:t>
        <a:bodyPr/>
        <a:lstStyle/>
        <a:p>
          <a:endParaRPr lang="ru-RU"/>
        </a:p>
      </dgm:t>
    </dgm:pt>
    <dgm:pt modelId="{57F0B6EF-918E-4E27-9059-96B443738E64}">
      <dgm:prSet phldrT="[Текст]"/>
      <dgm:spPr/>
      <dgm:t>
        <a:bodyPr/>
        <a:lstStyle/>
        <a:p>
          <a:r>
            <a:rPr lang="ru-RU" dirty="0" smtClean="0"/>
            <a:t>7</a:t>
          </a:r>
          <a:endParaRPr lang="ru-RU" dirty="0"/>
        </a:p>
      </dgm:t>
    </dgm:pt>
    <dgm:pt modelId="{551C116B-803E-4DE0-842B-FF1CE4233B7E}" type="parTrans" cxnId="{5C20AD12-207D-4E3C-9353-F9689E321303}">
      <dgm:prSet/>
      <dgm:spPr/>
      <dgm:t>
        <a:bodyPr/>
        <a:lstStyle/>
        <a:p>
          <a:endParaRPr lang="ru-RU"/>
        </a:p>
      </dgm:t>
    </dgm:pt>
    <dgm:pt modelId="{4B57B8A2-49AE-4FDD-B367-69E414B762F2}" type="sibTrans" cxnId="{5C20AD12-207D-4E3C-9353-F9689E321303}">
      <dgm:prSet/>
      <dgm:spPr/>
      <dgm:t>
        <a:bodyPr/>
        <a:lstStyle/>
        <a:p>
          <a:endParaRPr lang="ru-RU"/>
        </a:p>
      </dgm:t>
    </dgm:pt>
    <dgm:pt modelId="{5511937F-405D-44D7-9F95-BC0125C5ED2C}">
      <dgm:prSet phldrT="[Текст]"/>
      <dgm:spPr/>
      <dgm:t>
        <a:bodyPr/>
        <a:lstStyle/>
        <a:p>
          <a:r>
            <a:rPr lang="ru-RU" dirty="0" smtClean="0"/>
            <a:t>8</a:t>
          </a:r>
          <a:endParaRPr lang="ru-RU" dirty="0"/>
        </a:p>
      </dgm:t>
    </dgm:pt>
    <dgm:pt modelId="{92A8D79B-A945-41F3-9E81-1DDB04E7C351}" type="parTrans" cxnId="{9053F844-54E2-4E1E-9F0C-409FD2EF34A5}">
      <dgm:prSet/>
      <dgm:spPr/>
      <dgm:t>
        <a:bodyPr/>
        <a:lstStyle/>
        <a:p>
          <a:endParaRPr lang="ru-RU"/>
        </a:p>
      </dgm:t>
    </dgm:pt>
    <dgm:pt modelId="{0D49436A-6C4B-423E-971F-8590ECB2CCBA}" type="sibTrans" cxnId="{9053F844-54E2-4E1E-9F0C-409FD2EF34A5}">
      <dgm:prSet/>
      <dgm:spPr/>
      <dgm:t>
        <a:bodyPr/>
        <a:lstStyle/>
        <a:p>
          <a:endParaRPr lang="ru-RU"/>
        </a:p>
      </dgm:t>
    </dgm:pt>
    <dgm:pt modelId="{6A8C70BF-70E6-4142-BB1A-67187E2691A7}">
      <dgm:prSet/>
      <dgm:spPr/>
      <dgm:t>
        <a:bodyPr/>
        <a:lstStyle/>
        <a:p>
          <a:r>
            <a:rPr lang="ru-RU" dirty="0" smtClean="0"/>
            <a:t>оболочка</a:t>
          </a:r>
          <a:endParaRPr lang="ru-RU" dirty="0"/>
        </a:p>
      </dgm:t>
    </dgm:pt>
    <dgm:pt modelId="{AA5A4E2D-29B1-430C-B29D-BF0EA597E4AC}" type="parTrans" cxnId="{1A8B09FD-0267-42EE-8FA4-C110F1A8D0E8}">
      <dgm:prSet/>
      <dgm:spPr/>
      <dgm:t>
        <a:bodyPr/>
        <a:lstStyle/>
        <a:p>
          <a:endParaRPr lang="ru-RU"/>
        </a:p>
      </dgm:t>
    </dgm:pt>
    <dgm:pt modelId="{C9B4BE10-9DFB-4AAD-840E-AB3028777915}" type="sibTrans" cxnId="{1A8B09FD-0267-42EE-8FA4-C110F1A8D0E8}">
      <dgm:prSet/>
      <dgm:spPr/>
      <dgm:t>
        <a:bodyPr/>
        <a:lstStyle/>
        <a:p>
          <a:endParaRPr lang="ru-RU"/>
        </a:p>
      </dgm:t>
    </dgm:pt>
    <dgm:pt modelId="{22A86D7C-6B15-48B5-B510-B12DB8941F66}">
      <dgm:prSet/>
      <dgm:spPr/>
      <dgm:t>
        <a:bodyPr/>
        <a:lstStyle/>
        <a:p>
          <a:r>
            <a:rPr lang="ru-RU" dirty="0" smtClean="0"/>
            <a:t>хлоропласт</a:t>
          </a:r>
          <a:endParaRPr lang="ru-RU" dirty="0"/>
        </a:p>
      </dgm:t>
    </dgm:pt>
    <dgm:pt modelId="{8127C661-2672-42A2-B21E-05B82614BB8F}" type="parTrans" cxnId="{04FDD492-C220-4715-96BD-E6E3059D7B4A}">
      <dgm:prSet/>
      <dgm:spPr/>
      <dgm:t>
        <a:bodyPr/>
        <a:lstStyle/>
        <a:p>
          <a:endParaRPr lang="ru-RU"/>
        </a:p>
      </dgm:t>
    </dgm:pt>
    <dgm:pt modelId="{0FBA2901-F58E-4FB6-8C1D-6251009649F1}" type="sibTrans" cxnId="{04FDD492-C220-4715-96BD-E6E3059D7B4A}">
      <dgm:prSet/>
      <dgm:spPr/>
      <dgm:t>
        <a:bodyPr/>
        <a:lstStyle/>
        <a:p>
          <a:endParaRPr lang="ru-RU"/>
        </a:p>
      </dgm:t>
    </dgm:pt>
    <dgm:pt modelId="{CEE590B7-0ED6-41E3-B3EA-297B085B3E05}">
      <dgm:prSet/>
      <dgm:spPr/>
      <dgm:t>
        <a:bodyPr/>
        <a:lstStyle/>
        <a:p>
          <a:r>
            <a:rPr lang="ru-RU" dirty="0" err="1" smtClean="0"/>
            <a:t>эпс</a:t>
          </a:r>
          <a:endParaRPr lang="ru-RU" dirty="0"/>
        </a:p>
      </dgm:t>
    </dgm:pt>
    <dgm:pt modelId="{DBC94E58-5C3D-4E09-AF31-48C430C80DD2}" type="parTrans" cxnId="{A8443360-4FF3-40B7-BA1E-38981FA02801}">
      <dgm:prSet/>
      <dgm:spPr/>
      <dgm:t>
        <a:bodyPr/>
        <a:lstStyle/>
        <a:p>
          <a:endParaRPr lang="ru-RU"/>
        </a:p>
      </dgm:t>
    </dgm:pt>
    <dgm:pt modelId="{F4738BF0-B003-4A8D-8C21-81F4972BDCF8}" type="sibTrans" cxnId="{A8443360-4FF3-40B7-BA1E-38981FA02801}">
      <dgm:prSet/>
      <dgm:spPr/>
      <dgm:t>
        <a:bodyPr/>
        <a:lstStyle/>
        <a:p>
          <a:endParaRPr lang="ru-RU"/>
        </a:p>
      </dgm:t>
    </dgm:pt>
    <dgm:pt modelId="{B26BB3AC-54C9-4E5B-BDFE-28E8E234F10C}">
      <dgm:prSet/>
      <dgm:spPr/>
      <dgm:t>
        <a:bodyPr/>
        <a:lstStyle/>
        <a:p>
          <a:r>
            <a:rPr lang="ru-RU" dirty="0" smtClean="0"/>
            <a:t>ядро</a:t>
          </a:r>
          <a:endParaRPr lang="ru-RU" dirty="0"/>
        </a:p>
      </dgm:t>
    </dgm:pt>
    <dgm:pt modelId="{7AF6F6D0-90EA-4E9A-837F-2CFB5BCE8067}" type="parTrans" cxnId="{6C212113-43ED-444C-ADA0-688132A8E67A}">
      <dgm:prSet/>
      <dgm:spPr/>
      <dgm:t>
        <a:bodyPr/>
        <a:lstStyle/>
        <a:p>
          <a:endParaRPr lang="ru-RU"/>
        </a:p>
      </dgm:t>
    </dgm:pt>
    <dgm:pt modelId="{FF60A193-54F5-4281-9284-7A987D31EA22}" type="sibTrans" cxnId="{6C212113-43ED-444C-ADA0-688132A8E67A}">
      <dgm:prSet/>
      <dgm:spPr/>
      <dgm:t>
        <a:bodyPr/>
        <a:lstStyle/>
        <a:p>
          <a:endParaRPr lang="ru-RU"/>
        </a:p>
      </dgm:t>
    </dgm:pt>
    <dgm:pt modelId="{58BACF6A-67D6-4D6A-9ACD-EA8CF37428B1}">
      <dgm:prSet/>
      <dgm:spPr/>
      <dgm:t>
        <a:bodyPr/>
        <a:lstStyle/>
        <a:p>
          <a:r>
            <a:rPr lang="ru-RU" dirty="0" smtClean="0"/>
            <a:t>Комплекс </a:t>
          </a:r>
          <a:r>
            <a:rPr lang="ru-RU" dirty="0" err="1" smtClean="0"/>
            <a:t>Гольджи</a:t>
          </a:r>
          <a:endParaRPr lang="ru-RU" dirty="0"/>
        </a:p>
      </dgm:t>
    </dgm:pt>
    <dgm:pt modelId="{9E6E54E0-1603-4482-A018-6123FC29F3C4}" type="parTrans" cxnId="{1326333D-5925-4181-962D-27B2047C48DD}">
      <dgm:prSet/>
      <dgm:spPr/>
      <dgm:t>
        <a:bodyPr/>
        <a:lstStyle/>
        <a:p>
          <a:endParaRPr lang="ru-RU"/>
        </a:p>
      </dgm:t>
    </dgm:pt>
    <dgm:pt modelId="{FB3C66C0-1681-43AD-91E6-AA8AE2C3FD92}" type="sibTrans" cxnId="{1326333D-5925-4181-962D-27B2047C48DD}">
      <dgm:prSet/>
      <dgm:spPr/>
      <dgm:t>
        <a:bodyPr/>
        <a:lstStyle/>
        <a:p>
          <a:endParaRPr lang="ru-RU"/>
        </a:p>
      </dgm:t>
    </dgm:pt>
    <dgm:pt modelId="{F885D3F1-651A-489E-B739-546170D1BB4F}">
      <dgm:prSet/>
      <dgm:spPr/>
      <dgm:t>
        <a:bodyPr/>
        <a:lstStyle/>
        <a:p>
          <a:r>
            <a:rPr lang="ru-RU" dirty="0" smtClean="0"/>
            <a:t>вакуоль</a:t>
          </a:r>
          <a:endParaRPr lang="ru-RU" dirty="0"/>
        </a:p>
      </dgm:t>
    </dgm:pt>
    <dgm:pt modelId="{857BCF20-08D1-4852-BEDD-707ED5DF5267}" type="parTrans" cxnId="{1234E8BE-968F-4E3F-B716-EC6965F698EA}">
      <dgm:prSet/>
      <dgm:spPr/>
      <dgm:t>
        <a:bodyPr/>
        <a:lstStyle/>
        <a:p>
          <a:endParaRPr lang="ru-RU"/>
        </a:p>
      </dgm:t>
    </dgm:pt>
    <dgm:pt modelId="{4B54C29A-BAB2-405D-BCBA-186DE1F2C14F}" type="sibTrans" cxnId="{1234E8BE-968F-4E3F-B716-EC6965F698EA}">
      <dgm:prSet/>
      <dgm:spPr/>
      <dgm:t>
        <a:bodyPr/>
        <a:lstStyle/>
        <a:p>
          <a:endParaRPr lang="ru-RU"/>
        </a:p>
      </dgm:t>
    </dgm:pt>
    <dgm:pt modelId="{ADFEBA2E-CE0A-4ECB-B23E-C93C4A2D199F}">
      <dgm:prSet/>
      <dgm:spPr/>
      <dgm:t>
        <a:bodyPr/>
        <a:lstStyle/>
        <a:p>
          <a:r>
            <a:rPr lang="ru-RU" dirty="0" smtClean="0"/>
            <a:t>хромопласт</a:t>
          </a:r>
          <a:endParaRPr lang="ru-RU" dirty="0"/>
        </a:p>
      </dgm:t>
    </dgm:pt>
    <dgm:pt modelId="{788B9E98-120B-4E94-801E-62141606A69F}" type="parTrans" cxnId="{C9CFBC91-3D39-40EC-87F0-C7F2C88617B5}">
      <dgm:prSet/>
      <dgm:spPr/>
      <dgm:t>
        <a:bodyPr/>
        <a:lstStyle/>
        <a:p>
          <a:endParaRPr lang="ru-RU"/>
        </a:p>
      </dgm:t>
    </dgm:pt>
    <dgm:pt modelId="{2F244BD9-A236-4258-A757-D0F828266699}" type="sibTrans" cxnId="{C9CFBC91-3D39-40EC-87F0-C7F2C88617B5}">
      <dgm:prSet/>
      <dgm:spPr/>
      <dgm:t>
        <a:bodyPr/>
        <a:lstStyle/>
        <a:p>
          <a:endParaRPr lang="ru-RU"/>
        </a:p>
      </dgm:t>
    </dgm:pt>
    <dgm:pt modelId="{25AEDEFC-F618-49EC-93BE-A60E9F5A26D9}" type="pres">
      <dgm:prSet presAssocID="{F1E917F3-188B-431C-AF8E-1AF3FE8F109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5421F0-4118-4EA3-AA63-46E20A71E2AF}" type="pres">
      <dgm:prSet presAssocID="{A3F14302-B796-479F-B37C-46E548364D9C}" presName="composite" presStyleCnt="0"/>
      <dgm:spPr/>
    </dgm:pt>
    <dgm:pt modelId="{690E4969-537D-4CBE-A398-2AD29D6DF56B}" type="pres">
      <dgm:prSet presAssocID="{A3F14302-B796-479F-B37C-46E548364D9C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12DE0B-2AA7-4F20-A2C8-64DD278D4747}" type="pres">
      <dgm:prSet presAssocID="{A3F14302-B796-479F-B37C-46E548364D9C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4A8865-53F2-4D38-84E4-22BBB4D97863}" type="pres">
      <dgm:prSet presAssocID="{3E1705DE-EFB1-4EF0-BDD4-F2BF48F64B33}" presName="sp" presStyleCnt="0"/>
      <dgm:spPr/>
    </dgm:pt>
    <dgm:pt modelId="{41F00687-C2EF-4425-9F1D-7FBF64E8ED69}" type="pres">
      <dgm:prSet presAssocID="{F09639E8-F6D7-4531-95E8-03A2D8547A9B}" presName="composite" presStyleCnt="0"/>
      <dgm:spPr/>
    </dgm:pt>
    <dgm:pt modelId="{B7FE5413-830C-4FAA-AD10-E07CDF2F594A}" type="pres">
      <dgm:prSet presAssocID="{F09639E8-F6D7-4531-95E8-03A2D8547A9B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0D82A-03B0-46D1-BC3D-0274FF6BC439}" type="pres">
      <dgm:prSet presAssocID="{F09639E8-F6D7-4531-95E8-03A2D8547A9B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D26D5-4E07-4E49-B3D7-8F184BC2B085}" type="pres">
      <dgm:prSet presAssocID="{1F28C827-9B61-46DD-A872-40E3BC864848}" presName="sp" presStyleCnt="0"/>
      <dgm:spPr/>
    </dgm:pt>
    <dgm:pt modelId="{FBCECC6B-CEC4-46F8-8256-017A89A290EF}" type="pres">
      <dgm:prSet presAssocID="{F2B95BF3-FECE-4112-8F57-04A03E9F349B}" presName="composite" presStyleCnt="0"/>
      <dgm:spPr/>
    </dgm:pt>
    <dgm:pt modelId="{81288262-A670-4401-A204-781FC927E260}" type="pres">
      <dgm:prSet presAssocID="{F2B95BF3-FECE-4112-8F57-04A03E9F349B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2279E-D13F-4E7B-AF15-5BCDB24375F8}" type="pres">
      <dgm:prSet presAssocID="{F2B95BF3-FECE-4112-8F57-04A03E9F349B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477D80-5245-4668-ADA0-0784B128F912}" type="pres">
      <dgm:prSet presAssocID="{015FCAED-D73C-40F4-9991-CB9B6064C6FE}" presName="sp" presStyleCnt="0"/>
      <dgm:spPr/>
    </dgm:pt>
    <dgm:pt modelId="{14AD5333-B37A-42C7-B188-BE6F883D0266}" type="pres">
      <dgm:prSet presAssocID="{7EFBD9C5-2170-4580-81FA-A095E15388ED}" presName="composite" presStyleCnt="0"/>
      <dgm:spPr/>
    </dgm:pt>
    <dgm:pt modelId="{29CE79F2-9127-493F-A2D2-0F77B50F6EEC}" type="pres">
      <dgm:prSet presAssocID="{7EFBD9C5-2170-4580-81FA-A095E15388ED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E90D66-3DD3-4BE7-894A-25F3C698CD55}" type="pres">
      <dgm:prSet presAssocID="{7EFBD9C5-2170-4580-81FA-A095E15388ED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33318-7917-43A8-BBFF-BC565FD642E6}" type="pres">
      <dgm:prSet presAssocID="{B8B990B8-6891-436C-86DA-A9358A27B68C}" presName="sp" presStyleCnt="0"/>
      <dgm:spPr/>
    </dgm:pt>
    <dgm:pt modelId="{B322D11A-6191-4DAC-8DC4-37DBDAEBF53D}" type="pres">
      <dgm:prSet presAssocID="{E57B59D9-03ED-411E-92FB-9F1D66761E8A}" presName="composite" presStyleCnt="0"/>
      <dgm:spPr/>
    </dgm:pt>
    <dgm:pt modelId="{143EAB84-986A-4F5C-96BF-F79CFCCB4977}" type="pres">
      <dgm:prSet presAssocID="{E57B59D9-03ED-411E-92FB-9F1D66761E8A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6C4A09-30F1-4585-8C18-BB3A9DBA6358}" type="pres">
      <dgm:prSet presAssocID="{E57B59D9-03ED-411E-92FB-9F1D66761E8A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A4A6B-0ED2-42BF-AF0E-12934CA3157B}" type="pres">
      <dgm:prSet presAssocID="{EF73BEEC-F651-4BB6-B3B7-F3C3C5B132E2}" presName="sp" presStyleCnt="0"/>
      <dgm:spPr/>
    </dgm:pt>
    <dgm:pt modelId="{E84925F2-9981-429E-AD2C-7EE0615EAF0F}" type="pres">
      <dgm:prSet presAssocID="{2780BE27-4A92-4D5D-A187-32B82EFE4C8E}" presName="composite" presStyleCnt="0"/>
      <dgm:spPr/>
    </dgm:pt>
    <dgm:pt modelId="{4896240F-8439-49F3-AA81-825E0FD22E99}" type="pres">
      <dgm:prSet presAssocID="{2780BE27-4A92-4D5D-A187-32B82EFE4C8E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D31F6B-6D00-4984-B900-224F06F1A27C}" type="pres">
      <dgm:prSet presAssocID="{2780BE27-4A92-4D5D-A187-32B82EFE4C8E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2ECDD-75BB-4D26-A571-B60281F2B646}" type="pres">
      <dgm:prSet presAssocID="{FA2A6F37-F393-4698-95BC-A44CFEE7B7B7}" presName="sp" presStyleCnt="0"/>
      <dgm:spPr/>
    </dgm:pt>
    <dgm:pt modelId="{673DF41D-0A5D-49F7-A1B6-A5C7E9DD2199}" type="pres">
      <dgm:prSet presAssocID="{57F0B6EF-918E-4E27-9059-96B443738E64}" presName="composite" presStyleCnt="0"/>
      <dgm:spPr/>
    </dgm:pt>
    <dgm:pt modelId="{709E4F0E-B1AB-479E-BD38-FB58A72A288E}" type="pres">
      <dgm:prSet presAssocID="{57F0B6EF-918E-4E27-9059-96B443738E64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F8FF7-0E4C-4E79-91E9-5D314142BDB0}" type="pres">
      <dgm:prSet presAssocID="{57F0B6EF-918E-4E27-9059-96B443738E64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F28D1-71B3-448C-A0CF-E36A425DB63A}" type="pres">
      <dgm:prSet presAssocID="{4B57B8A2-49AE-4FDD-B367-69E414B762F2}" presName="sp" presStyleCnt="0"/>
      <dgm:spPr/>
    </dgm:pt>
    <dgm:pt modelId="{9B16293C-7DF3-4C00-999E-5E142345A55F}" type="pres">
      <dgm:prSet presAssocID="{5511937F-405D-44D7-9F95-BC0125C5ED2C}" presName="composite" presStyleCnt="0"/>
      <dgm:spPr/>
    </dgm:pt>
    <dgm:pt modelId="{396675DC-45D4-47A4-BC00-96378958F9A3}" type="pres">
      <dgm:prSet presAssocID="{5511937F-405D-44D7-9F95-BC0125C5ED2C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54598-C500-401A-ABDF-8C86A2ADC3D7}" type="pres">
      <dgm:prSet presAssocID="{5511937F-405D-44D7-9F95-BC0125C5ED2C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F63756-84F4-4DD8-BCB3-7CF9529B81DC}" srcId="{F1E917F3-188B-431C-AF8E-1AF3FE8F109F}" destId="{7EFBD9C5-2170-4580-81FA-A095E15388ED}" srcOrd="3" destOrd="0" parTransId="{9B3557F0-FE5A-4E8B-85F3-FAA2078C370A}" sibTransId="{B8B990B8-6891-436C-86DA-A9358A27B68C}"/>
    <dgm:cxn modelId="{B3FC6033-5109-49FF-9E66-30F99D1C7DAF}" type="presOf" srcId="{F885D3F1-651A-489E-B739-546170D1BB4F}" destId="{504F8FF7-0E4C-4E79-91E9-5D314142BDB0}" srcOrd="0" destOrd="0" presId="urn:microsoft.com/office/officeart/2005/8/layout/chevron2"/>
    <dgm:cxn modelId="{1234E8BE-968F-4E3F-B716-EC6965F698EA}" srcId="{57F0B6EF-918E-4E27-9059-96B443738E64}" destId="{F885D3F1-651A-489E-B739-546170D1BB4F}" srcOrd="0" destOrd="0" parTransId="{857BCF20-08D1-4852-BEDD-707ED5DF5267}" sibTransId="{4B54C29A-BAB2-405D-BCBA-186DE1F2C14F}"/>
    <dgm:cxn modelId="{9DE9E64E-D896-4B00-A26E-E3D6CB3E7371}" type="presOf" srcId="{CEE590B7-0ED6-41E3-B3EA-297B085B3E05}" destId="{8AE90D66-3DD3-4BE7-894A-25F3C698CD55}" srcOrd="0" destOrd="0" presId="urn:microsoft.com/office/officeart/2005/8/layout/chevron2"/>
    <dgm:cxn modelId="{B0A40A55-29A6-41B2-ABEA-A446573BC349}" type="presOf" srcId="{51C77EC3-4613-43AA-B9C4-7836936FDE15}" destId="{0490D82A-03B0-46D1-BC3D-0274FF6BC439}" srcOrd="0" destOrd="0" presId="urn:microsoft.com/office/officeart/2005/8/layout/chevron2"/>
    <dgm:cxn modelId="{16518530-F891-4CC5-B652-1E7E20169EB2}" type="presOf" srcId="{7EFBD9C5-2170-4580-81FA-A095E15388ED}" destId="{29CE79F2-9127-493F-A2D2-0F77B50F6EEC}" srcOrd="0" destOrd="0" presId="urn:microsoft.com/office/officeart/2005/8/layout/chevron2"/>
    <dgm:cxn modelId="{DBDB5D37-73E0-4221-AE9C-6AE451D19052}" type="presOf" srcId="{22A86D7C-6B15-48B5-B510-B12DB8941F66}" destId="{FC82279E-D13F-4E7B-AF15-5BCDB24375F8}" srcOrd="0" destOrd="0" presId="urn:microsoft.com/office/officeart/2005/8/layout/chevron2"/>
    <dgm:cxn modelId="{1A8B09FD-0267-42EE-8FA4-C110F1A8D0E8}" srcId="{A3F14302-B796-479F-B37C-46E548364D9C}" destId="{6A8C70BF-70E6-4142-BB1A-67187E2691A7}" srcOrd="0" destOrd="0" parTransId="{AA5A4E2D-29B1-430C-B29D-BF0EA597E4AC}" sibTransId="{C9B4BE10-9DFB-4AAD-840E-AB3028777915}"/>
    <dgm:cxn modelId="{DC3F6760-31D6-442C-A44E-C2183E97CE51}" type="presOf" srcId="{A3F14302-B796-479F-B37C-46E548364D9C}" destId="{690E4969-537D-4CBE-A398-2AD29D6DF56B}" srcOrd="0" destOrd="0" presId="urn:microsoft.com/office/officeart/2005/8/layout/chevron2"/>
    <dgm:cxn modelId="{1326333D-5925-4181-962D-27B2047C48DD}" srcId="{2780BE27-4A92-4D5D-A187-32B82EFE4C8E}" destId="{58BACF6A-67D6-4D6A-9ACD-EA8CF37428B1}" srcOrd="0" destOrd="0" parTransId="{9E6E54E0-1603-4482-A018-6123FC29F3C4}" sibTransId="{FB3C66C0-1681-43AD-91E6-AA8AE2C3FD92}"/>
    <dgm:cxn modelId="{32DF14E7-C0D2-48B2-B062-A3C1BB8E0F69}" type="presOf" srcId="{5511937F-405D-44D7-9F95-BC0125C5ED2C}" destId="{396675DC-45D4-47A4-BC00-96378958F9A3}" srcOrd="0" destOrd="0" presId="urn:microsoft.com/office/officeart/2005/8/layout/chevron2"/>
    <dgm:cxn modelId="{5280FC8B-D245-48F4-9F1D-8ACA01A0A494}" srcId="{F1E917F3-188B-431C-AF8E-1AF3FE8F109F}" destId="{F09639E8-F6D7-4531-95E8-03A2D8547A9B}" srcOrd="1" destOrd="0" parTransId="{8FF8DC2A-5D18-46B6-86FB-5B5EDD2C2B52}" sibTransId="{1F28C827-9B61-46DD-A872-40E3BC864848}"/>
    <dgm:cxn modelId="{A69FDE96-296A-484B-9D45-1A94DEFFBF2E}" type="presOf" srcId="{6A8C70BF-70E6-4142-BB1A-67187E2691A7}" destId="{8212DE0B-2AA7-4F20-A2C8-64DD278D4747}" srcOrd="0" destOrd="0" presId="urn:microsoft.com/office/officeart/2005/8/layout/chevron2"/>
    <dgm:cxn modelId="{17E6F372-45A5-4BF9-A16F-91565C03CBE1}" type="presOf" srcId="{F2B95BF3-FECE-4112-8F57-04A03E9F349B}" destId="{81288262-A670-4401-A204-781FC927E260}" srcOrd="0" destOrd="0" presId="urn:microsoft.com/office/officeart/2005/8/layout/chevron2"/>
    <dgm:cxn modelId="{71974B7B-EB91-40F9-9EF4-956C9427328F}" srcId="{F1E917F3-188B-431C-AF8E-1AF3FE8F109F}" destId="{E57B59D9-03ED-411E-92FB-9F1D66761E8A}" srcOrd="4" destOrd="0" parTransId="{2AADA152-F7A1-450A-B9AF-D7F695A38195}" sibTransId="{EF73BEEC-F651-4BB6-B3B7-F3C3C5B132E2}"/>
    <dgm:cxn modelId="{BCCA4F1D-C20F-4030-A638-CC577006EDEC}" type="presOf" srcId="{E57B59D9-03ED-411E-92FB-9F1D66761E8A}" destId="{143EAB84-986A-4F5C-96BF-F79CFCCB4977}" srcOrd="0" destOrd="0" presId="urn:microsoft.com/office/officeart/2005/8/layout/chevron2"/>
    <dgm:cxn modelId="{6C212113-43ED-444C-ADA0-688132A8E67A}" srcId="{E57B59D9-03ED-411E-92FB-9F1D66761E8A}" destId="{B26BB3AC-54C9-4E5B-BDFE-28E8E234F10C}" srcOrd="0" destOrd="0" parTransId="{7AF6F6D0-90EA-4E9A-837F-2CFB5BCE8067}" sibTransId="{FF60A193-54F5-4281-9284-7A987D31EA22}"/>
    <dgm:cxn modelId="{7419C337-B215-492C-A20E-B914CDA9091A}" srcId="{F1E917F3-188B-431C-AF8E-1AF3FE8F109F}" destId="{F2B95BF3-FECE-4112-8F57-04A03E9F349B}" srcOrd="2" destOrd="0" parTransId="{C74C1B18-727B-4932-B73A-A73C1553E4A8}" sibTransId="{015FCAED-D73C-40F4-9991-CB9B6064C6FE}"/>
    <dgm:cxn modelId="{9053F844-54E2-4E1E-9F0C-409FD2EF34A5}" srcId="{F1E917F3-188B-431C-AF8E-1AF3FE8F109F}" destId="{5511937F-405D-44D7-9F95-BC0125C5ED2C}" srcOrd="7" destOrd="0" parTransId="{92A8D79B-A945-41F3-9E81-1DDB04E7C351}" sibTransId="{0D49436A-6C4B-423E-971F-8590ECB2CCBA}"/>
    <dgm:cxn modelId="{0B21473E-A73E-49EE-8A95-F80AE6ACB445}" srcId="{F1E917F3-188B-431C-AF8E-1AF3FE8F109F}" destId="{A3F14302-B796-479F-B37C-46E548364D9C}" srcOrd="0" destOrd="0" parTransId="{667FFA75-3A4B-4772-BFEF-28A3753F1181}" sibTransId="{3E1705DE-EFB1-4EF0-BDD4-F2BF48F64B33}"/>
    <dgm:cxn modelId="{C8490195-6608-4FDF-94F0-BEA804DD1B96}" type="presOf" srcId="{F09639E8-F6D7-4531-95E8-03A2D8547A9B}" destId="{B7FE5413-830C-4FAA-AD10-E07CDF2F594A}" srcOrd="0" destOrd="0" presId="urn:microsoft.com/office/officeart/2005/8/layout/chevron2"/>
    <dgm:cxn modelId="{5C20AD12-207D-4E3C-9353-F9689E321303}" srcId="{F1E917F3-188B-431C-AF8E-1AF3FE8F109F}" destId="{57F0B6EF-918E-4E27-9059-96B443738E64}" srcOrd="6" destOrd="0" parTransId="{551C116B-803E-4DE0-842B-FF1CE4233B7E}" sibTransId="{4B57B8A2-49AE-4FDD-B367-69E414B762F2}"/>
    <dgm:cxn modelId="{6CE606B8-8937-405A-871E-72A4558399DD}" type="presOf" srcId="{F1E917F3-188B-431C-AF8E-1AF3FE8F109F}" destId="{25AEDEFC-F618-49EC-93BE-A60E9F5A26D9}" srcOrd="0" destOrd="0" presId="urn:microsoft.com/office/officeart/2005/8/layout/chevron2"/>
    <dgm:cxn modelId="{A8443360-4FF3-40B7-BA1E-38981FA02801}" srcId="{7EFBD9C5-2170-4580-81FA-A095E15388ED}" destId="{CEE590B7-0ED6-41E3-B3EA-297B085B3E05}" srcOrd="0" destOrd="0" parTransId="{DBC94E58-5C3D-4E09-AF31-48C430C80DD2}" sibTransId="{F4738BF0-B003-4A8D-8C21-81F4972BDCF8}"/>
    <dgm:cxn modelId="{69879E1E-1809-4CBB-822C-0EA548648725}" srcId="{F09639E8-F6D7-4531-95E8-03A2D8547A9B}" destId="{51C77EC3-4613-43AA-B9C4-7836936FDE15}" srcOrd="0" destOrd="0" parTransId="{DCA56813-8CE1-4F75-91A7-3569A2D66D16}" sibTransId="{9FD0AC4A-054E-4236-9EBE-CED3D2E32E13}"/>
    <dgm:cxn modelId="{FBD54127-3F3F-45FB-968B-04FF5BFB0584}" type="presOf" srcId="{58BACF6A-67D6-4D6A-9ACD-EA8CF37428B1}" destId="{3DD31F6B-6D00-4984-B900-224F06F1A27C}" srcOrd="0" destOrd="0" presId="urn:microsoft.com/office/officeart/2005/8/layout/chevron2"/>
    <dgm:cxn modelId="{B74B8BD1-6700-4216-B3B4-9AD8A828D09D}" type="presOf" srcId="{B26BB3AC-54C9-4E5B-BDFE-28E8E234F10C}" destId="{FC6C4A09-30F1-4585-8C18-BB3A9DBA6358}" srcOrd="0" destOrd="0" presId="urn:microsoft.com/office/officeart/2005/8/layout/chevron2"/>
    <dgm:cxn modelId="{5DA096E9-8696-4236-81E6-664A309140AD}" type="presOf" srcId="{2780BE27-4A92-4D5D-A187-32B82EFE4C8E}" destId="{4896240F-8439-49F3-AA81-825E0FD22E99}" srcOrd="0" destOrd="0" presId="urn:microsoft.com/office/officeart/2005/8/layout/chevron2"/>
    <dgm:cxn modelId="{09F2C2B3-E3E3-4672-BA71-FE94D9779702}" srcId="{F1E917F3-188B-431C-AF8E-1AF3FE8F109F}" destId="{2780BE27-4A92-4D5D-A187-32B82EFE4C8E}" srcOrd="5" destOrd="0" parTransId="{D1F6B506-2AF2-40DB-A54B-5E7B9E358A0B}" sibTransId="{FA2A6F37-F393-4698-95BC-A44CFEE7B7B7}"/>
    <dgm:cxn modelId="{1FCC0B61-FEEA-4BEF-981F-01FF8E7875E5}" type="presOf" srcId="{57F0B6EF-918E-4E27-9059-96B443738E64}" destId="{709E4F0E-B1AB-479E-BD38-FB58A72A288E}" srcOrd="0" destOrd="0" presId="urn:microsoft.com/office/officeart/2005/8/layout/chevron2"/>
    <dgm:cxn modelId="{C9CFBC91-3D39-40EC-87F0-C7F2C88617B5}" srcId="{5511937F-405D-44D7-9F95-BC0125C5ED2C}" destId="{ADFEBA2E-CE0A-4ECB-B23E-C93C4A2D199F}" srcOrd="0" destOrd="0" parTransId="{788B9E98-120B-4E94-801E-62141606A69F}" sibTransId="{2F244BD9-A236-4258-A757-D0F828266699}"/>
    <dgm:cxn modelId="{7929C900-A274-44BE-AF92-DCF2C595C049}" type="presOf" srcId="{ADFEBA2E-CE0A-4ECB-B23E-C93C4A2D199F}" destId="{AF754598-C500-401A-ABDF-8C86A2ADC3D7}" srcOrd="0" destOrd="0" presId="urn:microsoft.com/office/officeart/2005/8/layout/chevron2"/>
    <dgm:cxn modelId="{04FDD492-C220-4715-96BD-E6E3059D7B4A}" srcId="{F2B95BF3-FECE-4112-8F57-04A03E9F349B}" destId="{22A86D7C-6B15-48B5-B510-B12DB8941F66}" srcOrd="0" destOrd="0" parTransId="{8127C661-2672-42A2-B21E-05B82614BB8F}" sibTransId="{0FBA2901-F58E-4FB6-8C1D-6251009649F1}"/>
    <dgm:cxn modelId="{D4E019A9-BD25-4190-83FF-0D667E338351}" type="presParOf" srcId="{25AEDEFC-F618-49EC-93BE-A60E9F5A26D9}" destId="{2E5421F0-4118-4EA3-AA63-46E20A71E2AF}" srcOrd="0" destOrd="0" presId="urn:microsoft.com/office/officeart/2005/8/layout/chevron2"/>
    <dgm:cxn modelId="{F876EE65-E0E9-4230-BDF8-864286CCB83C}" type="presParOf" srcId="{2E5421F0-4118-4EA3-AA63-46E20A71E2AF}" destId="{690E4969-537D-4CBE-A398-2AD29D6DF56B}" srcOrd="0" destOrd="0" presId="urn:microsoft.com/office/officeart/2005/8/layout/chevron2"/>
    <dgm:cxn modelId="{1246E102-5081-4845-815C-93F10185AAA5}" type="presParOf" srcId="{2E5421F0-4118-4EA3-AA63-46E20A71E2AF}" destId="{8212DE0B-2AA7-4F20-A2C8-64DD278D4747}" srcOrd="1" destOrd="0" presId="urn:microsoft.com/office/officeart/2005/8/layout/chevron2"/>
    <dgm:cxn modelId="{83B3D4A9-0C5E-4FFD-958C-8B9E782AAD10}" type="presParOf" srcId="{25AEDEFC-F618-49EC-93BE-A60E9F5A26D9}" destId="{7B4A8865-53F2-4D38-84E4-22BBB4D97863}" srcOrd="1" destOrd="0" presId="urn:microsoft.com/office/officeart/2005/8/layout/chevron2"/>
    <dgm:cxn modelId="{03937ED4-41AA-48C5-B90D-4B2185E28399}" type="presParOf" srcId="{25AEDEFC-F618-49EC-93BE-A60E9F5A26D9}" destId="{41F00687-C2EF-4425-9F1D-7FBF64E8ED69}" srcOrd="2" destOrd="0" presId="urn:microsoft.com/office/officeart/2005/8/layout/chevron2"/>
    <dgm:cxn modelId="{3574FC0B-498C-4394-844B-CCC244AD0AA9}" type="presParOf" srcId="{41F00687-C2EF-4425-9F1D-7FBF64E8ED69}" destId="{B7FE5413-830C-4FAA-AD10-E07CDF2F594A}" srcOrd="0" destOrd="0" presId="urn:microsoft.com/office/officeart/2005/8/layout/chevron2"/>
    <dgm:cxn modelId="{51A91A39-B286-42C1-9E15-5CF2EF676C44}" type="presParOf" srcId="{41F00687-C2EF-4425-9F1D-7FBF64E8ED69}" destId="{0490D82A-03B0-46D1-BC3D-0274FF6BC439}" srcOrd="1" destOrd="0" presId="urn:microsoft.com/office/officeart/2005/8/layout/chevron2"/>
    <dgm:cxn modelId="{5BF4D328-9FCD-45B9-A7E2-44278A1F8695}" type="presParOf" srcId="{25AEDEFC-F618-49EC-93BE-A60E9F5A26D9}" destId="{5A8D26D5-4E07-4E49-B3D7-8F184BC2B085}" srcOrd="3" destOrd="0" presId="urn:microsoft.com/office/officeart/2005/8/layout/chevron2"/>
    <dgm:cxn modelId="{BD30D006-D39F-4729-B4A2-A18415FA862B}" type="presParOf" srcId="{25AEDEFC-F618-49EC-93BE-A60E9F5A26D9}" destId="{FBCECC6B-CEC4-46F8-8256-017A89A290EF}" srcOrd="4" destOrd="0" presId="urn:microsoft.com/office/officeart/2005/8/layout/chevron2"/>
    <dgm:cxn modelId="{E8B6DBA2-B9CF-4506-80DB-42F6116D59BE}" type="presParOf" srcId="{FBCECC6B-CEC4-46F8-8256-017A89A290EF}" destId="{81288262-A670-4401-A204-781FC927E260}" srcOrd="0" destOrd="0" presId="urn:microsoft.com/office/officeart/2005/8/layout/chevron2"/>
    <dgm:cxn modelId="{30EABF71-3213-4FE1-A091-FEFE3915DD26}" type="presParOf" srcId="{FBCECC6B-CEC4-46F8-8256-017A89A290EF}" destId="{FC82279E-D13F-4E7B-AF15-5BCDB24375F8}" srcOrd="1" destOrd="0" presId="urn:microsoft.com/office/officeart/2005/8/layout/chevron2"/>
    <dgm:cxn modelId="{001C4AB8-6D20-427C-8C43-5A3CA831EA23}" type="presParOf" srcId="{25AEDEFC-F618-49EC-93BE-A60E9F5A26D9}" destId="{CD477D80-5245-4668-ADA0-0784B128F912}" srcOrd="5" destOrd="0" presId="urn:microsoft.com/office/officeart/2005/8/layout/chevron2"/>
    <dgm:cxn modelId="{6ED4F36B-E307-4208-B71B-C88DDA65134A}" type="presParOf" srcId="{25AEDEFC-F618-49EC-93BE-A60E9F5A26D9}" destId="{14AD5333-B37A-42C7-B188-BE6F883D0266}" srcOrd="6" destOrd="0" presId="urn:microsoft.com/office/officeart/2005/8/layout/chevron2"/>
    <dgm:cxn modelId="{6E08BB01-788A-44CC-A507-81A2443EDAD5}" type="presParOf" srcId="{14AD5333-B37A-42C7-B188-BE6F883D0266}" destId="{29CE79F2-9127-493F-A2D2-0F77B50F6EEC}" srcOrd="0" destOrd="0" presId="urn:microsoft.com/office/officeart/2005/8/layout/chevron2"/>
    <dgm:cxn modelId="{C1F7747F-A133-4C87-87DB-38239A11D040}" type="presParOf" srcId="{14AD5333-B37A-42C7-B188-BE6F883D0266}" destId="{8AE90D66-3DD3-4BE7-894A-25F3C698CD55}" srcOrd="1" destOrd="0" presId="urn:microsoft.com/office/officeart/2005/8/layout/chevron2"/>
    <dgm:cxn modelId="{A7E363B2-1784-407F-B89D-C23AD37F8026}" type="presParOf" srcId="{25AEDEFC-F618-49EC-93BE-A60E9F5A26D9}" destId="{22633318-7917-43A8-BBFF-BC565FD642E6}" srcOrd="7" destOrd="0" presId="urn:microsoft.com/office/officeart/2005/8/layout/chevron2"/>
    <dgm:cxn modelId="{13799D78-BCB6-4C97-8DCD-045F3F4BC8EA}" type="presParOf" srcId="{25AEDEFC-F618-49EC-93BE-A60E9F5A26D9}" destId="{B322D11A-6191-4DAC-8DC4-37DBDAEBF53D}" srcOrd="8" destOrd="0" presId="urn:microsoft.com/office/officeart/2005/8/layout/chevron2"/>
    <dgm:cxn modelId="{87AD5E99-834A-465B-9868-36BF7F709ACE}" type="presParOf" srcId="{B322D11A-6191-4DAC-8DC4-37DBDAEBF53D}" destId="{143EAB84-986A-4F5C-96BF-F79CFCCB4977}" srcOrd="0" destOrd="0" presId="urn:microsoft.com/office/officeart/2005/8/layout/chevron2"/>
    <dgm:cxn modelId="{8C448212-88CA-46BD-A118-556ED91B9C82}" type="presParOf" srcId="{B322D11A-6191-4DAC-8DC4-37DBDAEBF53D}" destId="{FC6C4A09-30F1-4585-8C18-BB3A9DBA6358}" srcOrd="1" destOrd="0" presId="urn:microsoft.com/office/officeart/2005/8/layout/chevron2"/>
    <dgm:cxn modelId="{94B67D3B-14AF-4DE7-9C5A-EAD3770D1F39}" type="presParOf" srcId="{25AEDEFC-F618-49EC-93BE-A60E9F5A26D9}" destId="{049A4A6B-0ED2-42BF-AF0E-12934CA3157B}" srcOrd="9" destOrd="0" presId="urn:microsoft.com/office/officeart/2005/8/layout/chevron2"/>
    <dgm:cxn modelId="{4759653A-30A1-411C-9E9D-98F2EF072E33}" type="presParOf" srcId="{25AEDEFC-F618-49EC-93BE-A60E9F5A26D9}" destId="{E84925F2-9981-429E-AD2C-7EE0615EAF0F}" srcOrd="10" destOrd="0" presId="urn:microsoft.com/office/officeart/2005/8/layout/chevron2"/>
    <dgm:cxn modelId="{BCEB83CB-6CBB-48E0-AE60-483CE2286A41}" type="presParOf" srcId="{E84925F2-9981-429E-AD2C-7EE0615EAF0F}" destId="{4896240F-8439-49F3-AA81-825E0FD22E99}" srcOrd="0" destOrd="0" presId="urn:microsoft.com/office/officeart/2005/8/layout/chevron2"/>
    <dgm:cxn modelId="{D4D0DC56-A718-4740-8D55-97B866710609}" type="presParOf" srcId="{E84925F2-9981-429E-AD2C-7EE0615EAF0F}" destId="{3DD31F6B-6D00-4984-B900-224F06F1A27C}" srcOrd="1" destOrd="0" presId="urn:microsoft.com/office/officeart/2005/8/layout/chevron2"/>
    <dgm:cxn modelId="{4CFFDD39-E55A-4F71-B8C2-17EB6D40D641}" type="presParOf" srcId="{25AEDEFC-F618-49EC-93BE-A60E9F5A26D9}" destId="{FB52ECDD-75BB-4D26-A571-B60281F2B646}" srcOrd="11" destOrd="0" presId="urn:microsoft.com/office/officeart/2005/8/layout/chevron2"/>
    <dgm:cxn modelId="{E309E9EF-AF06-402B-81C0-652A755F93E1}" type="presParOf" srcId="{25AEDEFC-F618-49EC-93BE-A60E9F5A26D9}" destId="{673DF41D-0A5D-49F7-A1B6-A5C7E9DD2199}" srcOrd="12" destOrd="0" presId="urn:microsoft.com/office/officeart/2005/8/layout/chevron2"/>
    <dgm:cxn modelId="{B60BE665-5EFD-4174-B2EE-BB061FFD33A9}" type="presParOf" srcId="{673DF41D-0A5D-49F7-A1B6-A5C7E9DD2199}" destId="{709E4F0E-B1AB-479E-BD38-FB58A72A288E}" srcOrd="0" destOrd="0" presId="urn:microsoft.com/office/officeart/2005/8/layout/chevron2"/>
    <dgm:cxn modelId="{E1FC3B4C-3DA3-452F-BA27-51F38808C442}" type="presParOf" srcId="{673DF41D-0A5D-49F7-A1B6-A5C7E9DD2199}" destId="{504F8FF7-0E4C-4E79-91E9-5D314142BDB0}" srcOrd="1" destOrd="0" presId="urn:microsoft.com/office/officeart/2005/8/layout/chevron2"/>
    <dgm:cxn modelId="{65700CB4-015F-43A1-A4F9-125C4EFD9565}" type="presParOf" srcId="{25AEDEFC-F618-49EC-93BE-A60E9F5A26D9}" destId="{0B2F28D1-71B3-448C-A0CF-E36A425DB63A}" srcOrd="13" destOrd="0" presId="urn:microsoft.com/office/officeart/2005/8/layout/chevron2"/>
    <dgm:cxn modelId="{DF7EE3D2-F50F-4262-917A-AB1935D7484A}" type="presParOf" srcId="{25AEDEFC-F618-49EC-93BE-A60E9F5A26D9}" destId="{9B16293C-7DF3-4C00-999E-5E142345A55F}" srcOrd="14" destOrd="0" presId="urn:microsoft.com/office/officeart/2005/8/layout/chevron2"/>
    <dgm:cxn modelId="{88A7565F-AE21-49D1-8B11-EF9434FC1A85}" type="presParOf" srcId="{9B16293C-7DF3-4C00-999E-5E142345A55F}" destId="{396675DC-45D4-47A4-BC00-96378958F9A3}" srcOrd="0" destOrd="0" presId="urn:microsoft.com/office/officeart/2005/8/layout/chevron2"/>
    <dgm:cxn modelId="{F8E45E5F-5F55-427F-9AA1-EB153A861CFF}" type="presParOf" srcId="{9B16293C-7DF3-4C00-999E-5E142345A55F}" destId="{AF754598-C500-401A-ABDF-8C86A2ADC3D7}" srcOrd="1" destOrd="0" presId="urn:microsoft.com/office/officeart/2005/8/layout/chevron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56C27F4-798A-48B5-AC9D-4606A9DE2647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6F86E770-8C71-4E98-B815-6BA0606114AB}">
      <dgm:prSet phldrT="[Текст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Проводящая ткань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2C638F-554A-41EC-8005-03EE1CCFFF5C}" type="parTrans" cxnId="{F6B8B76F-EB0D-4214-8F5D-FCB4F6DC4F62}">
      <dgm:prSet/>
      <dgm:spPr/>
      <dgm:t>
        <a:bodyPr/>
        <a:lstStyle/>
        <a:p>
          <a:endParaRPr lang="ru-RU"/>
        </a:p>
      </dgm:t>
    </dgm:pt>
    <dgm:pt modelId="{BDDEA0C6-A13E-439F-940D-0E2D8A07A894}" type="sibTrans" cxnId="{F6B8B76F-EB0D-4214-8F5D-FCB4F6DC4F62}">
      <dgm:prSet/>
      <dgm:spPr/>
      <dgm:t>
        <a:bodyPr/>
        <a:lstStyle/>
        <a:p>
          <a:endParaRPr lang="ru-RU"/>
        </a:p>
      </dgm:t>
    </dgm:pt>
    <dgm:pt modelId="{C9F171D3-F7D7-4367-8760-4D9C5AF6A45A}">
      <dgm:prSet phldrT="[Текст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Зона деления корня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A47788-DC78-410F-A377-2EBF43F5FF0C}" type="parTrans" cxnId="{FD5F20F2-379F-48D2-B3C1-16C78C74FF99}">
      <dgm:prSet/>
      <dgm:spPr/>
      <dgm:t>
        <a:bodyPr/>
        <a:lstStyle/>
        <a:p>
          <a:endParaRPr lang="ru-RU"/>
        </a:p>
      </dgm:t>
    </dgm:pt>
    <dgm:pt modelId="{32BB8A1C-9A00-4596-A8DC-76AED646A243}" type="sibTrans" cxnId="{FD5F20F2-379F-48D2-B3C1-16C78C74FF99}">
      <dgm:prSet/>
      <dgm:spPr/>
      <dgm:t>
        <a:bodyPr/>
        <a:lstStyle/>
        <a:p>
          <a:endParaRPr lang="ru-RU"/>
        </a:p>
      </dgm:t>
    </dgm:pt>
    <dgm:pt modelId="{D5F99DE4-7F1B-4EEB-BFE8-ED6B5BC8751B}">
      <dgm:prSet phldrT="[Текст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Основная (фотосинтетическая ткань)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D303C0-3D60-40BB-8B18-9ADE6A343EC0}" type="parTrans" cxnId="{58738B99-76BE-4AED-9979-95204CD8BF7D}">
      <dgm:prSet/>
      <dgm:spPr/>
      <dgm:t>
        <a:bodyPr/>
        <a:lstStyle/>
        <a:p>
          <a:endParaRPr lang="ru-RU"/>
        </a:p>
      </dgm:t>
    </dgm:pt>
    <dgm:pt modelId="{A8EEA371-F047-4A4E-8B1D-986D657AC7AF}" type="sibTrans" cxnId="{58738B99-76BE-4AED-9979-95204CD8BF7D}">
      <dgm:prSet/>
      <dgm:spPr/>
      <dgm:t>
        <a:bodyPr/>
        <a:lstStyle/>
        <a:p>
          <a:endParaRPr lang="ru-RU"/>
        </a:p>
      </dgm:t>
    </dgm:pt>
    <dgm:pt modelId="{B2415390-41F0-481D-B228-2A610BF4204D}" type="pres">
      <dgm:prSet presAssocID="{056C27F4-798A-48B5-AC9D-4606A9DE2647}" presName="Name0" presStyleCnt="0">
        <dgm:presLayoutVars>
          <dgm:dir/>
          <dgm:resizeHandles val="exact"/>
        </dgm:presLayoutVars>
      </dgm:prSet>
      <dgm:spPr/>
    </dgm:pt>
    <dgm:pt modelId="{D121BA97-9C6F-417F-91AD-6448C6800E32}" type="pres">
      <dgm:prSet presAssocID="{056C27F4-798A-48B5-AC9D-4606A9DE2647}" presName="bkgdShp" presStyleLbl="alignAccFollowNode1" presStyleIdx="0" presStyleCnt="1" custLinFactNeighborX="520" custLinFactNeighborY="9119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ln w="57150">
          <a:solidFill>
            <a:schemeClr val="accent2">
              <a:lumMod val="75000"/>
            </a:schemeClr>
          </a:solidFill>
        </a:ln>
      </dgm:spPr>
    </dgm:pt>
    <dgm:pt modelId="{CF08F7FC-C766-4386-A365-23D88DACE264}" type="pres">
      <dgm:prSet presAssocID="{056C27F4-798A-48B5-AC9D-4606A9DE2647}" presName="linComp" presStyleCnt="0"/>
      <dgm:spPr/>
    </dgm:pt>
    <dgm:pt modelId="{97AAAB1B-A24C-40ED-8AB4-B862047BA751}" type="pres">
      <dgm:prSet presAssocID="{6F86E770-8C71-4E98-B815-6BA0606114AB}" presName="compNode" presStyleCnt="0"/>
      <dgm:spPr/>
    </dgm:pt>
    <dgm:pt modelId="{405DE224-DA10-4AE8-9504-8DAE0E400553}" type="pres">
      <dgm:prSet presAssocID="{6F86E770-8C71-4E98-B815-6BA0606114AB}" presName="node" presStyleLbl="node1" presStyleIdx="0" presStyleCnt="3" custScaleY="72349" custLinFactNeighborX="-2531" custLinFactNeighborY="-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B675C-1CDE-4132-8F40-0D2DAEF63985}" type="pres">
      <dgm:prSet presAssocID="{6F86E770-8C71-4E98-B815-6BA0606114AB}" presName="invisiNode" presStyleLbl="node1" presStyleIdx="0" presStyleCnt="3"/>
      <dgm:spPr/>
    </dgm:pt>
    <dgm:pt modelId="{917BDC29-F920-42A5-975E-1D6972C3E75C}" type="pres">
      <dgm:prSet presAssocID="{6F86E770-8C71-4E98-B815-6BA0606114AB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>
          <a:solidFill>
            <a:schemeClr val="accent2">
              <a:lumMod val="75000"/>
            </a:schemeClr>
          </a:solidFill>
        </a:ln>
      </dgm:spPr>
    </dgm:pt>
    <dgm:pt modelId="{F88AD2E2-1A8A-4909-AE8E-8617766E4DD5}" type="pres">
      <dgm:prSet presAssocID="{BDDEA0C6-A13E-439F-940D-0E2D8A07A89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84F1E89-4C76-458A-AFF6-2ED348996F62}" type="pres">
      <dgm:prSet presAssocID="{C9F171D3-F7D7-4367-8760-4D9C5AF6A45A}" presName="compNode" presStyleCnt="0"/>
      <dgm:spPr/>
    </dgm:pt>
    <dgm:pt modelId="{B7D1959B-C189-4FD5-A9B6-1BCB7345F19E}" type="pres">
      <dgm:prSet presAssocID="{C9F171D3-F7D7-4367-8760-4D9C5AF6A45A}" presName="node" presStyleLbl="node1" presStyleIdx="1" presStyleCnt="3" custScaleY="70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EDC7F4-519D-4E4F-B29C-51B0ABACC196}" type="pres">
      <dgm:prSet presAssocID="{C9F171D3-F7D7-4367-8760-4D9C5AF6A45A}" presName="invisiNode" presStyleLbl="node1" presStyleIdx="1" presStyleCnt="3"/>
      <dgm:spPr/>
    </dgm:pt>
    <dgm:pt modelId="{E245AC56-FB71-48B9-BF13-989B3B4FF695}" type="pres">
      <dgm:prSet presAssocID="{C9F171D3-F7D7-4367-8760-4D9C5AF6A45A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38100">
          <a:solidFill>
            <a:schemeClr val="accent2">
              <a:lumMod val="75000"/>
            </a:schemeClr>
          </a:solidFill>
        </a:ln>
      </dgm:spPr>
    </dgm:pt>
    <dgm:pt modelId="{9157B9B2-41F0-40A9-AAAD-AF18DB17E16A}" type="pres">
      <dgm:prSet presAssocID="{32BB8A1C-9A00-4596-A8DC-76AED646A24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335D387-E320-41E0-9641-FDAE965E2EE3}" type="pres">
      <dgm:prSet presAssocID="{D5F99DE4-7F1B-4EEB-BFE8-ED6B5BC8751B}" presName="compNode" presStyleCnt="0"/>
      <dgm:spPr/>
    </dgm:pt>
    <dgm:pt modelId="{EF3795C9-F261-44B0-BC54-8F14F6ECAE22}" type="pres">
      <dgm:prSet presAssocID="{D5F99DE4-7F1B-4EEB-BFE8-ED6B5BC8751B}" presName="node" presStyleLbl="node1" presStyleIdx="2" presStyleCnt="3" custScaleY="72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45732B-6D2D-43D6-94D6-F9E5646F3D27}" type="pres">
      <dgm:prSet presAssocID="{D5F99DE4-7F1B-4EEB-BFE8-ED6B5BC8751B}" presName="invisiNode" presStyleLbl="node1" presStyleIdx="2" presStyleCnt="3"/>
      <dgm:spPr/>
    </dgm:pt>
    <dgm:pt modelId="{A5702642-9113-4106-9BF4-ADF92068605C}" type="pres">
      <dgm:prSet presAssocID="{D5F99DE4-7F1B-4EEB-BFE8-ED6B5BC8751B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38100">
          <a:solidFill>
            <a:schemeClr val="accent2">
              <a:lumMod val="75000"/>
            </a:schemeClr>
          </a:solidFill>
        </a:ln>
      </dgm:spPr>
    </dgm:pt>
  </dgm:ptLst>
  <dgm:cxnLst>
    <dgm:cxn modelId="{37F80E52-BDD9-4450-882A-3FC3CA0B6D1D}" type="presOf" srcId="{C9F171D3-F7D7-4367-8760-4D9C5AF6A45A}" destId="{B7D1959B-C189-4FD5-A9B6-1BCB7345F19E}" srcOrd="0" destOrd="0" presId="urn:microsoft.com/office/officeart/2005/8/layout/pList2"/>
    <dgm:cxn modelId="{58738B99-76BE-4AED-9979-95204CD8BF7D}" srcId="{056C27F4-798A-48B5-AC9D-4606A9DE2647}" destId="{D5F99DE4-7F1B-4EEB-BFE8-ED6B5BC8751B}" srcOrd="2" destOrd="0" parTransId="{6CD303C0-3D60-40BB-8B18-9ADE6A343EC0}" sibTransId="{A8EEA371-F047-4A4E-8B1D-986D657AC7AF}"/>
    <dgm:cxn modelId="{D3808CE9-4939-4063-8190-FE227F8D9BB0}" type="presOf" srcId="{6F86E770-8C71-4E98-B815-6BA0606114AB}" destId="{405DE224-DA10-4AE8-9504-8DAE0E400553}" srcOrd="0" destOrd="0" presId="urn:microsoft.com/office/officeart/2005/8/layout/pList2"/>
    <dgm:cxn modelId="{3E7057AC-D8C0-4AB9-A143-59885838F299}" type="presOf" srcId="{32BB8A1C-9A00-4596-A8DC-76AED646A243}" destId="{9157B9B2-41F0-40A9-AAAD-AF18DB17E16A}" srcOrd="0" destOrd="0" presId="urn:microsoft.com/office/officeart/2005/8/layout/pList2"/>
    <dgm:cxn modelId="{F6B8B76F-EB0D-4214-8F5D-FCB4F6DC4F62}" srcId="{056C27F4-798A-48B5-AC9D-4606A9DE2647}" destId="{6F86E770-8C71-4E98-B815-6BA0606114AB}" srcOrd="0" destOrd="0" parTransId="{212C638F-554A-41EC-8005-03EE1CCFFF5C}" sibTransId="{BDDEA0C6-A13E-439F-940D-0E2D8A07A894}"/>
    <dgm:cxn modelId="{E1E3D750-F1FA-48A2-9E81-5680CE6C7F47}" type="presOf" srcId="{D5F99DE4-7F1B-4EEB-BFE8-ED6B5BC8751B}" destId="{EF3795C9-F261-44B0-BC54-8F14F6ECAE22}" srcOrd="0" destOrd="0" presId="urn:microsoft.com/office/officeart/2005/8/layout/pList2"/>
    <dgm:cxn modelId="{A2E4DE95-660B-4643-B5DF-C0A8287CC812}" type="presOf" srcId="{BDDEA0C6-A13E-439F-940D-0E2D8A07A894}" destId="{F88AD2E2-1A8A-4909-AE8E-8617766E4DD5}" srcOrd="0" destOrd="0" presId="urn:microsoft.com/office/officeart/2005/8/layout/pList2"/>
    <dgm:cxn modelId="{FD5F20F2-379F-48D2-B3C1-16C78C74FF99}" srcId="{056C27F4-798A-48B5-AC9D-4606A9DE2647}" destId="{C9F171D3-F7D7-4367-8760-4D9C5AF6A45A}" srcOrd="1" destOrd="0" parTransId="{75A47788-DC78-410F-A377-2EBF43F5FF0C}" sibTransId="{32BB8A1C-9A00-4596-A8DC-76AED646A243}"/>
    <dgm:cxn modelId="{A142DA10-6850-4FF1-863E-F071EC9856DA}" type="presOf" srcId="{056C27F4-798A-48B5-AC9D-4606A9DE2647}" destId="{B2415390-41F0-481D-B228-2A610BF4204D}" srcOrd="0" destOrd="0" presId="urn:microsoft.com/office/officeart/2005/8/layout/pList2"/>
    <dgm:cxn modelId="{CE5D4612-7131-40C0-8914-8457A92BFF38}" type="presParOf" srcId="{B2415390-41F0-481D-B228-2A610BF4204D}" destId="{D121BA97-9C6F-417F-91AD-6448C6800E32}" srcOrd="0" destOrd="0" presId="urn:microsoft.com/office/officeart/2005/8/layout/pList2"/>
    <dgm:cxn modelId="{7BEE1519-5EC8-408E-8204-CA7B1D900D26}" type="presParOf" srcId="{B2415390-41F0-481D-B228-2A610BF4204D}" destId="{CF08F7FC-C766-4386-A365-23D88DACE264}" srcOrd="1" destOrd="0" presId="urn:microsoft.com/office/officeart/2005/8/layout/pList2"/>
    <dgm:cxn modelId="{DA05D603-CD70-4C69-B1D8-3B3B645CF63D}" type="presParOf" srcId="{CF08F7FC-C766-4386-A365-23D88DACE264}" destId="{97AAAB1B-A24C-40ED-8AB4-B862047BA751}" srcOrd="0" destOrd="0" presId="urn:microsoft.com/office/officeart/2005/8/layout/pList2"/>
    <dgm:cxn modelId="{80712550-1D50-497D-858C-2B0C592745F1}" type="presParOf" srcId="{97AAAB1B-A24C-40ED-8AB4-B862047BA751}" destId="{405DE224-DA10-4AE8-9504-8DAE0E400553}" srcOrd="0" destOrd="0" presId="urn:microsoft.com/office/officeart/2005/8/layout/pList2"/>
    <dgm:cxn modelId="{753D97B6-5744-4783-9090-1800CC17C98F}" type="presParOf" srcId="{97AAAB1B-A24C-40ED-8AB4-B862047BA751}" destId="{2D2B675C-1CDE-4132-8F40-0D2DAEF63985}" srcOrd="1" destOrd="0" presId="urn:microsoft.com/office/officeart/2005/8/layout/pList2"/>
    <dgm:cxn modelId="{9C32CC45-9AE9-4B2E-8378-80C0D27407C7}" type="presParOf" srcId="{97AAAB1B-A24C-40ED-8AB4-B862047BA751}" destId="{917BDC29-F920-42A5-975E-1D6972C3E75C}" srcOrd="2" destOrd="0" presId="urn:microsoft.com/office/officeart/2005/8/layout/pList2"/>
    <dgm:cxn modelId="{F205DE3F-0460-45A8-A175-519A4690017E}" type="presParOf" srcId="{CF08F7FC-C766-4386-A365-23D88DACE264}" destId="{F88AD2E2-1A8A-4909-AE8E-8617766E4DD5}" srcOrd="1" destOrd="0" presId="urn:microsoft.com/office/officeart/2005/8/layout/pList2"/>
    <dgm:cxn modelId="{D15BDEF7-4A75-4D81-B6F9-676CD42DA9D5}" type="presParOf" srcId="{CF08F7FC-C766-4386-A365-23D88DACE264}" destId="{684F1E89-4C76-458A-AFF6-2ED348996F62}" srcOrd="2" destOrd="0" presId="urn:microsoft.com/office/officeart/2005/8/layout/pList2"/>
    <dgm:cxn modelId="{CBBBC0C9-108B-4F54-A31B-977242541636}" type="presParOf" srcId="{684F1E89-4C76-458A-AFF6-2ED348996F62}" destId="{B7D1959B-C189-4FD5-A9B6-1BCB7345F19E}" srcOrd="0" destOrd="0" presId="urn:microsoft.com/office/officeart/2005/8/layout/pList2"/>
    <dgm:cxn modelId="{9E3B4CD3-DF03-4866-8FB1-BE6AFC771425}" type="presParOf" srcId="{684F1E89-4C76-458A-AFF6-2ED348996F62}" destId="{51EDC7F4-519D-4E4F-B29C-51B0ABACC196}" srcOrd="1" destOrd="0" presId="urn:microsoft.com/office/officeart/2005/8/layout/pList2"/>
    <dgm:cxn modelId="{4D5E5B14-EA0D-4A81-A1A5-1D94BB2C0DEA}" type="presParOf" srcId="{684F1E89-4C76-458A-AFF6-2ED348996F62}" destId="{E245AC56-FB71-48B9-BF13-989B3B4FF695}" srcOrd="2" destOrd="0" presId="urn:microsoft.com/office/officeart/2005/8/layout/pList2"/>
    <dgm:cxn modelId="{43F9C049-6AA7-407B-9374-6EA62CE3ACBC}" type="presParOf" srcId="{CF08F7FC-C766-4386-A365-23D88DACE264}" destId="{9157B9B2-41F0-40A9-AAAD-AF18DB17E16A}" srcOrd="3" destOrd="0" presId="urn:microsoft.com/office/officeart/2005/8/layout/pList2"/>
    <dgm:cxn modelId="{2F15E50B-FF8C-4FD8-93D8-7EE7BA084A51}" type="presParOf" srcId="{CF08F7FC-C766-4386-A365-23D88DACE264}" destId="{B335D387-E320-41E0-9641-FDAE965E2EE3}" srcOrd="4" destOrd="0" presId="urn:microsoft.com/office/officeart/2005/8/layout/pList2"/>
    <dgm:cxn modelId="{9B79E716-2E0F-4AB7-9A63-50CDB9BAE082}" type="presParOf" srcId="{B335D387-E320-41E0-9641-FDAE965E2EE3}" destId="{EF3795C9-F261-44B0-BC54-8F14F6ECAE22}" srcOrd="0" destOrd="0" presId="urn:microsoft.com/office/officeart/2005/8/layout/pList2"/>
    <dgm:cxn modelId="{8CA8A4AE-9CA7-434B-AD40-49FDE321F077}" type="presParOf" srcId="{B335D387-E320-41E0-9641-FDAE965E2EE3}" destId="{1E45732B-6D2D-43D6-94D6-F9E5646F3D27}" srcOrd="1" destOrd="0" presId="urn:microsoft.com/office/officeart/2005/8/layout/pList2"/>
    <dgm:cxn modelId="{BE9555EF-4BD6-47D1-8D32-03315D3E04F7}" type="presParOf" srcId="{B335D387-E320-41E0-9641-FDAE965E2EE3}" destId="{A5702642-9113-4106-9BF4-ADF92068605C}" srcOrd="2" destOrd="0" presId="urn:microsoft.com/office/officeart/2005/8/layout/p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7D5FC-B6E7-4920-8275-56B542DDA4B0}" type="datetimeFigureOut">
              <a:rPr lang="ru-RU" smtClean="0"/>
              <a:pPr/>
              <a:t>06.01.2010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3312D-A16C-44B0-852C-470CD1C6E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4580-8724-407E-9885-34F64C9B885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C3B5-3405-4B0E-A8E5-2F77D9D99D58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C3B5-3405-4B0E-A8E5-2F77D9D99D58}" type="slidenum">
              <a:rPr lang="ru-RU" smtClean="0"/>
              <a:pPr/>
              <a:t>57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22C63-2504-4892-843E-5F1DC6BBA20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2125B-EC97-4B2F-9FEF-A3E3C82B752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Определение молекулярного уровня в словарь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2125B-EC97-4B2F-9FEF-A3E3C82B752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Определение молекулярного уровня вывести в словарик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2125B-EC97-4B2F-9FEF-A3E3C82B752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Понятие</a:t>
            </a:r>
            <a:r>
              <a:rPr lang="ru-RU" baseline="0" dirty="0" smtClean="0"/>
              <a:t> органоида в словарь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2125B-EC97-4B2F-9FEF-A3E3C82B752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Определение</a:t>
            </a:r>
            <a:r>
              <a:rPr lang="ru-RU" baseline="0" dirty="0" smtClean="0"/>
              <a:t> клеточного уровня, клетки вынести в словарь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2125B-EC97-4B2F-9FEF-A3E3C82B752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2125B-EC97-4B2F-9FEF-A3E3C82B752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3312D-A16C-44B0-852C-470CD1C6E7C7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19BD-2094-4F4F-8F8E-1344B15442BD}" type="datetime1">
              <a:rPr lang="ru-RU" smtClean="0"/>
              <a:pPr/>
              <a:t>06.01.2010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0883-6B82-4E01-B07D-325F44F4743C}" type="datetime1">
              <a:rPr lang="ru-RU" smtClean="0"/>
              <a:pPr/>
              <a:t>06.01.2010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09C0-0708-47A8-A9EE-076F6A92F5F2}" type="datetime1">
              <a:rPr lang="ru-RU" smtClean="0"/>
              <a:pPr/>
              <a:t>06.01.2010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FEC3-6292-48F6-B2D3-CD918C452E73}" type="datetime1">
              <a:rPr lang="ru-RU" smtClean="0"/>
              <a:pPr/>
              <a:t>06.01.2010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0B23-B2ED-4A90-9ED7-D84BA1AAA85F}" type="datetime1">
              <a:rPr lang="ru-RU" smtClean="0"/>
              <a:pPr/>
              <a:t>06.01.2010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D352F-538C-4FCD-BA7D-03517C533630}" type="datetime1">
              <a:rPr lang="ru-RU" smtClean="0"/>
              <a:pPr/>
              <a:t>06.01.2010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0074-2BAA-427C-8D91-5030092BFB5B}" type="datetime1">
              <a:rPr lang="ru-RU" smtClean="0"/>
              <a:pPr/>
              <a:t>06.01.2010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153A-A5A1-44C2-8FA1-5591931353BE}" type="datetime1">
              <a:rPr lang="ru-RU" smtClean="0"/>
              <a:pPr/>
              <a:t>06.01.2010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7BA4-CAED-439A-8DF1-51F4C090C043}" type="datetime1">
              <a:rPr lang="ru-RU" smtClean="0"/>
              <a:pPr/>
              <a:t>06.01.2010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E1EAA-DF2C-43E8-94F2-D680142B8E96}" type="datetime1">
              <a:rPr lang="ru-RU" smtClean="0"/>
              <a:pPr/>
              <a:t>06.01.2010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9010699-711F-4F6E-9D13-E9B282020669}" type="datetime1">
              <a:rPr lang="ru-RU" smtClean="0"/>
              <a:pPr/>
              <a:t>06.01.2010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E3A7665-F169-4E17-AF79-34492FD5AD5C}" type="datetime1">
              <a:rPr lang="ru-RU" smtClean="0"/>
              <a:pPr/>
              <a:t>06.01.2010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slide" Target="slide7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Data" Target="../diagrams/data7.xml"/><Relationship Id="rId7" Type="http://schemas.openxmlformats.org/officeDocument/2006/relationships/slide" Target="slide6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diagramData" Target="../diagrams/data8.xml"/><Relationship Id="rId7" Type="http://schemas.openxmlformats.org/officeDocument/2006/relationships/slide" Target="slide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3.xml"/><Relationship Id="rId4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slide" Target="slide3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diagramData" Target="../diagrams/data13.xml"/><Relationship Id="rId7" Type="http://schemas.openxmlformats.org/officeDocument/2006/relationships/slide" Target="slide3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jpeg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37.xml"/><Relationship Id="rId18" Type="http://schemas.openxmlformats.org/officeDocument/2006/relationships/slide" Target="slide59.xml"/><Relationship Id="rId3" Type="http://schemas.openxmlformats.org/officeDocument/2006/relationships/image" Target="../media/image6.jpeg"/><Relationship Id="rId7" Type="http://schemas.openxmlformats.org/officeDocument/2006/relationships/slide" Target="slide11.xml"/><Relationship Id="rId12" Type="http://schemas.openxmlformats.org/officeDocument/2006/relationships/slide" Target="slide31.xml"/><Relationship Id="rId17" Type="http://schemas.openxmlformats.org/officeDocument/2006/relationships/slide" Target="slide58.xml"/><Relationship Id="rId2" Type="http://schemas.openxmlformats.org/officeDocument/2006/relationships/notesSlide" Target="../notesSlides/notesSlide1.xml"/><Relationship Id="rId16" Type="http://schemas.openxmlformats.org/officeDocument/2006/relationships/slide" Target="slide5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11" Type="http://schemas.openxmlformats.org/officeDocument/2006/relationships/slide" Target="slide25.xml"/><Relationship Id="rId5" Type="http://schemas.openxmlformats.org/officeDocument/2006/relationships/image" Target="../media/image8.jpeg"/><Relationship Id="rId15" Type="http://schemas.openxmlformats.org/officeDocument/2006/relationships/slide" Target="slide46.xml"/><Relationship Id="rId10" Type="http://schemas.openxmlformats.org/officeDocument/2006/relationships/slide" Target="slide22.xml"/><Relationship Id="rId4" Type="http://schemas.openxmlformats.org/officeDocument/2006/relationships/image" Target="../media/image7.jpeg"/><Relationship Id="rId9" Type="http://schemas.openxmlformats.org/officeDocument/2006/relationships/slide" Target="slide18.xml"/><Relationship Id="rId14" Type="http://schemas.openxmlformats.org/officeDocument/2006/relationships/slide" Target="slide4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slide" Target="slide25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Layout" Target="../diagrams/layout21.xml"/><Relationship Id="rId7" Type="http://schemas.openxmlformats.org/officeDocument/2006/relationships/image" Target="../media/image65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Relationship Id="rId9" Type="http://schemas.openxmlformats.org/officeDocument/2006/relationships/slide" Target="slide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diagramData" Target="../diagrams/data22.xml"/><Relationship Id="rId7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diagramLayout" Target="../diagrams/layout24.xml"/><Relationship Id="rId7" Type="http://schemas.openxmlformats.org/officeDocument/2006/relationships/image" Target="../media/image70.jpe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9.jpeg"/><Relationship Id="rId5" Type="http://schemas.openxmlformats.org/officeDocument/2006/relationships/diagramColors" Target="../diagrams/colors24.xml"/><Relationship Id="rId10" Type="http://schemas.openxmlformats.org/officeDocument/2006/relationships/slide" Target="slide37.xml"/><Relationship Id="rId4" Type="http://schemas.openxmlformats.org/officeDocument/2006/relationships/diagramQuickStyle" Target="../diagrams/quickStyle24.xml"/><Relationship Id="rId9" Type="http://schemas.openxmlformats.org/officeDocument/2006/relationships/slide" Target="slid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7.xml"/><Relationship Id="rId3" Type="http://schemas.openxmlformats.org/officeDocument/2006/relationships/diagramLayout" Target="../diagrams/layout26.xml"/><Relationship Id="rId7" Type="http://schemas.openxmlformats.org/officeDocument/2006/relationships/diagramLayout" Target="../diagrams/layout27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27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Relationship Id="rId9" Type="http://schemas.openxmlformats.org/officeDocument/2006/relationships/diagramColors" Target="../diagrams/colors2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65.png"/><Relationship Id="rId7" Type="http://schemas.openxmlformats.org/officeDocument/2006/relationships/image" Target="../media/image78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7.jpeg"/><Relationship Id="rId11" Type="http://schemas.openxmlformats.org/officeDocument/2006/relationships/image" Target="../media/image26.png"/><Relationship Id="rId5" Type="http://schemas.openxmlformats.org/officeDocument/2006/relationships/image" Target="../media/image76.jpeg"/><Relationship Id="rId10" Type="http://schemas.openxmlformats.org/officeDocument/2006/relationships/image" Target="../media/image81.jpeg"/><Relationship Id="rId4" Type="http://schemas.openxmlformats.org/officeDocument/2006/relationships/image" Target="../media/image75.jpeg"/><Relationship Id="rId9" Type="http://schemas.openxmlformats.org/officeDocument/2006/relationships/image" Target="../media/image80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13" Type="http://schemas.openxmlformats.org/officeDocument/2006/relationships/image" Target="../media/image90.jpeg"/><Relationship Id="rId3" Type="http://schemas.openxmlformats.org/officeDocument/2006/relationships/image" Target="../media/image26.png"/><Relationship Id="rId7" Type="http://schemas.openxmlformats.org/officeDocument/2006/relationships/image" Target="../media/image84.jpeg"/><Relationship Id="rId12" Type="http://schemas.openxmlformats.org/officeDocument/2006/relationships/image" Target="../media/image89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11" Type="http://schemas.openxmlformats.org/officeDocument/2006/relationships/image" Target="../media/image88.jpeg"/><Relationship Id="rId5" Type="http://schemas.openxmlformats.org/officeDocument/2006/relationships/image" Target="../media/image82.jpeg"/><Relationship Id="rId15" Type="http://schemas.openxmlformats.org/officeDocument/2006/relationships/slide" Target="slide41.xml"/><Relationship Id="rId10" Type="http://schemas.openxmlformats.org/officeDocument/2006/relationships/image" Target="../media/image87.jpeg"/><Relationship Id="rId4" Type="http://schemas.openxmlformats.org/officeDocument/2006/relationships/image" Target="../media/image70.jpeg"/><Relationship Id="rId9" Type="http://schemas.openxmlformats.org/officeDocument/2006/relationships/image" Target="../media/image86.jpeg"/><Relationship Id="rId14" Type="http://schemas.openxmlformats.org/officeDocument/2006/relationships/slide" Target="slide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gif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3" Type="http://schemas.openxmlformats.org/officeDocument/2006/relationships/image" Target="../media/image95.jpeg"/><Relationship Id="rId7" Type="http://schemas.openxmlformats.org/officeDocument/2006/relationships/image" Target="../media/image99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Relationship Id="rId9" Type="http://schemas.openxmlformats.org/officeDocument/2006/relationships/image" Target="../media/image10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diagramData" Target="../diagrams/data1.xml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wmf"/><Relationship Id="rId4" Type="http://schemas.openxmlformats.org/officeDocument/2006/relationships/diagramLayout" Target="../diagrams/layout1.xml"/><Relationship Id="rId9" Type="http://schemas.openxmlformats.org/officeDocument/2006/relationships/image" Target="../media/image9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13" Type="http://schemas.openxmlformats.org/officeDocument/2006/relationships/image" Target="../media/image111.jpeg"/><Relationship Id="rId3" Type="http://schemas.openxmlformats.org/officeDocument/2006/relationships/image" Target="../media/image102.jpeg"/><Relationship Id="rId7" Type="http://schemas.openxmlformats.org/officeDocument/2006/relationships/image" Target="../media/image106.jpeg"/><Relationship Id="rId12" Type="http://schemas.openxmlformats.org/officeDocument/2006/relationships/image" Target="../media/image110.jpeg"/><Relationship Id="rId17" Type="http://schemas.openxmlformats.org/officeDocument/2006/relationships/image" Target="../media/image115.jpeg"/><Relationship Id="rId2" Type="http://schemas.openxmlformats.org/officeDocument/2006/relationships/image" Target="../media/image71.jpeg"/><Relationship Id="rId16" Type="http://schemas.openxmlformats.org/officeDocument/2006/relationships/image" Target="../media/image1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5.jpeg"/><Relationship Id="rId11" Type="http://schemas.openxmlformats.org/officeDocument/2006/relationships/image" Target="../media/image109.jpeg"/><Relationship Id="rId5" Type="http://schemas.openxmlformats.org/officeDocument/2006/relationships/image" Target="../media/image104.png"/><Relationship Id="rId15" Type="http://schemas.openxmlformats.org/officeDocument/2006/relationships/image" Target="../media/image113.jpeg"/><Relationship Id="rId10" Type="http://schemas.openxmlformats.org/officeDocument/2006/relationships/image" Target="../media/image108.jpeg"/><Relationship Id="rId4" Type="http://schemas.openxmlformats.org/officeDocument/2006/relationships/image" Target="../media/image103.jpeg"/><Relationship Id="rId9" Type="http://schemas.openxmlformats.org/officeDocument/2006/relationships/image" Target="../media/image85.jpeg"/><Relationship Id="rId14" Type="http://schemas.openxmlformats.org/officeDocument/2006/relationships/image" Target="../media/image112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jpeg"/><Relationship Id="rId13" Type="http://schemas.openxmlformats.org/officeDocument/2006/relationships/image" Target="../media/image127.jpeg"/><Relationship Id="rId18" Type="http://schemas.openxmlformats.org/officeDocument/2006/relationships/slide" Target="slide46.xml"/><Relationship Id="rId3" Type="http://schemas.openxmlformats.org/officeDocument/2006/relationships/image" Target="../media/image117.jpeg"/><Relationship Id="rId7" Type="http://schemas.openxmlformats.org/officeDocument/2006/relationships/image" Target="../media/image121.jpeg"/><Relationship Id="rId12" Type="http://schemas.openxmlformats.org/officeDocument/2006/relationships/image" Target="../media/image126.jpeg"/><Relationship Id="rId17" Type="http://schemas.openxmlformats.org/officeDocument/2006/relationships/slide" Target="slide3.xml"/><Relationship Id="rId2" Type="http://schemas.openxmlformats.org/officeDocument/2006/relationships/image" Target="../media/image116.jpeg"/><Relationship Id="rId16" Type="http://schemas.openxmlformats.org/officeDocument/2006/relationships/image" Target="../media/image1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0.jpeg"/><Relationship Id="rId11" Type="http://schemas.openxmlformats.org/officeDocument/2006/relationships/image" Target="../media/image125.jpeg"/><Relationship Id="rId5" Type="http://schemas.openxmlformats.org/officeDocument/2006/relationships/image" Target="../media/image119.jpeg"/><Relationship Id="rId15" Type="http://schemas.openxmlformats.org/officeDocument/2006/relationships/image" Target="../media/image129.jpeg"/><Relationship Id="rId10" Type="http://schemas.openxmlformats.org/officeDocument/2006/relationships/image" Target="../media/image124.jpeg"/><Relationship Id="rId4" Type="http://schemas.openxmlformats.org/officeDocument/2006/relationships/image" Target="../media/image118.jpeg"/><Relationship Id="rId9" Type="http://schemas.openxmlformats.org/officeDocument/2006/relationships/image" Target="../media/image123.jpeg"/><Relationship Id="rId14" Type="http://schemas.openxmlformats.org/officeDocument/2006/relationships/image" Target="../media/image12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slide" Target="slide3.xml"/><Relationship Id="rId4" Type="http://schemas.openxmlformats.org/officeDocument/2006/relationships/slide" Target="slide7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jpeg"/><Relationship Id="rId3" Type="http://schemas.openxmlformats.org/officeDocument/2006/relationships/diagramLayout" Target="../diagrams/layout28.xml"/><Relationship Id="rId7" Type="http://schemas.openxmlformats.org/officeDocument/2006/relationships/image" Target="../media/image133.jpe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2.jpeg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Relationship Id="rId9" Type="http://schemas.openxmlformats.org/officeDocument/2006/relationships/image" Target="../media/image13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jpeg"/><Relationship Id="rId3" Type="http://schemas.openxmlformats.org/officeDocument/2006/relationships/image" Target="../media/image138.jpeg"/><Relationship Id="rId7" Type="http://schemas.openxmlformats.org/officeDocument/2006/relationships/image" Target="../media/image142.jpe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1.jpeg"/><Relationship Id="rId5" Type="http://schemas.openxmlformats.org/officeDocument/2006/relationships/image" Target="../media/image140.jpeg"/><Relationship Id="rId4" Type="http://schemas.openxmlformats.org/officeDocument/2006/relationships/image" Target="../media/image139.jpeg"/><Relationship Id="rId9" Type="http://schemas.openxmlformats.org/officeDocument/2006/relationships/image" Target="../media/image144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jpeg"/><Relationship Id="rId13" Type="http://schemas.openxmlformats.org/officeDocument/2006/relationships/image" Target="../media/image152.wmf"/><Relationship Id="rId3" Type="http://schemas.openxmlformats.org/officeDocument/2006/relationships/diagramLayout" Target="../diagrams/layout29.xml"/><Relationship Id="rId7" Type="http://schemas.openxmlformats.org/officeDocument/2006/relationships/image" Target="../media/image146.jpeg"/><Relationship Id="rId12" Type="http://schemas.openxmlformats.org/officeDocument/2006/relationships/image" Target="../media/image151.wmf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5.jpeg"/><Relationship Id="rId11" Type="http://schemas.openxmlformats.org/officeDocument/2006/relationships/image" Target="../media/image150.wmf"/><Relationship Id="rId5" Type="http://schemas.openxmlformats.org/officeDocument/2006/relationships/diagramColors" Target="../diagrams/colors29.xml"/><Relationship Id="rId10" Type="http://schemas.openxmlformats.org/officeDocument/2006/relationships/image" Target="../media/image149.wmf"/><Relationship Id="rId4" Type="http://schemas.openxmlformats.org/officeDocument/2006/relationships/diagramQuickStyle" Target="../diagrams/quickStyle29.xml"/><Relationship Id="rId9" Type="http://schemas.openxmlformats.org/officeDocument/2006/relationships/image" Target="../media/image148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13" Type="http://schemas.openxmlformats.org/officeDocument/2006/relationships/image" Target="../media/image141.jpeg"/><Relationship Id="rId3" Type="http://schemas.openxmlformats.org/officeDocument/2006/relationships/diagramData" Target="../diagrams/data30.xml"/><Relationship Id="rId7" Type="http://schemas.openxmlformats.org/officeDocument/2006/relationships/image" Target="../media/image69.jpeg"/><Relationship Id="rId12" Type="http://schemas.openxmlformats.org/officeDocument/2006/relationships/image" Target="../media/image102.jpeg"/><Relationship Id="rId17" Type="http://schemas.openxmlformats.org/officeDocument/2006/relationships/slide" Target="slide52.xml"/><Relationship Id="rId2" Type="http://schemas.openxmlformats.org/officeDocument/2006/relationships/notesSlide" Target="../notesSlides/notesSlide11.xml"/><Relationship Id="rId16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11" Type="http://schemas.openxmlformats.org/officeDocument/2006/relationships/image" Target="../media/image155.jpeg"/><Relationship Id="rId5" Type="http://schemas.openxmlformats.org/officeDocument/2006/relationships/diagramQuickStyle" Target="../diagrams/quickStyle30.xml"/><Relationship Id="rId15" Type="http://schemas.openxmlformats.org/officeDocument/2006/relationships/image" Target="../media/image156.jpeg"/><Relationship Id="rId10" Type="http://schemas.openxmlformats.org/officeDocument/2006/relationships/image" Target="../media/image154.jpeg"/><Relationship Id="rId4" Type="http://schemas.openxmlformats.org/officeDocument/2006/relationships/diagramLayout" Target="../diagrams/layout30.xml"/><Relationship Id="rId9" Type="http://schemas.openxmlformats.org/officeDocument/2006/relationships/image" Target="../media/image153.jpeg"/><Relationship Id="rId14" Type="http://schemas.openxmlformats.org/officeDocument/2006/relationships/image" Target="../media/image103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jpeg"/><Relationship Id="rId1" Type="http://schemas.openxmlformats.org/officeDocument/2006/relationships/slideLayout" Target="../slideLayouts/slideLayout8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4" Type="http://schemas.openxmlformats.org/officeDocument/2006/relationships/image" Target="../media/image159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8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slide" Target="slide60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14611" y="2643183"/>
            <a:ext cx="5780101" cy="2071702"/>
          </a:xfrm>
        </p:spPr>
        <p:txBody>
          <a:bodyPr>
            <a:normAutofit/>
          </a:bodyPr>
          <a:lstStyle/>
          <a:p>
            <a:pPr algn="ctr"/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Уровни организации живой природы</a:t>
            </a:r>
            <a:endParaRPr lang="ru-RU" b="1" i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286512" y="428604"/>
            <a:ext cx="2571768" cy="500066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 : </a:t>
            </a:r>
            <a:r>
              <a:rPr lang="ru-RU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биология</a:t>
            </a:r>
            <a:endParaRPr lang="ru-RU" b="1" i="1" u="sng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1802" y="5357826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Крылова Людмила Николаевна, </a:t>
            </a:r>
          </a:p>
          <a:p>
            <a:pPr algn="ctr"/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учитель биологии МОУ «СОШ № 70»</a:t>
            </a:r>
            <a:endParaRPr lang="ru-RU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Рисунок 7" descr="вернадский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983549" cy="13572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космос.jpg"/>
          <p:cNvPicPr>
            <a:picLocks noChangeAspect="1"/>
          </p:cNvPicPr>
          <p:nvPr/>
        </p:nvPicPr>
        <p:blipFill>
          <a:blip r:embed="rId4" cstate="print"/>
          <a:srcRect r="1607" b="11756"/>
          <a:stretch>
            <a:fillRect/>
          </a:stretch>
        </p:blipFill>
        <p:spPr>
          <a:xfrm>
            <a:off x="1079501" y="1104900"/>
            <a:ext cx="1619884" cy="9667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белок.bmp"/>
          <p:cNvPicPr>
            <a:picLocks noChangeAspect="1"/>
          </p:cNvPicPr>
          <p:nvPr/>
        </p:nvPicPr>
        <p:blipFill>
          <a:blip r:embed="rId5"/>
          <a:srcRect r="565" b="2802"/>
          <a:stretch>
            <a:fillRect/>
          </a:stretch>
        </p:blipFill>
        <p:spPr>
          <a:xfrm>
            <a:off x="642910" y="2643182"/>
            <a:ext cx="1285884" cy="16430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1</a:t>
            </a:fld>
            <a:endParaRPr lang="ru-RU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	</a:t>
            </a:r>
            <a:r>
              <a:rPr lang="ru-RU" sz="4000" dirty="0" smtClean="0"/>
              <a:t>молекулы веществ дискретны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Управляющая кнопка: в начало 4">
            <a:hlinkClick r:id="rId6" action="ppaction://hlinksldjump" highlightClick="1"/>
          </p:cNvPr>
          <p:cNvSpPr/>
          <p:nvPr/>
        </p:nvSpPr>
        <p:spPr>
          <a:xfrm>
            <a:off x="6643702" y="6429396"/>
            <a:ext cx="714380" cy="4286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rId7" action="ppaction://hlinksldjump" highlightClick="1"/>
          </p:cNvPr>
          <p:cNvSpPr/>
          <p:nvPr/>
        </p:nvSpPr>
        <p:spPr>
          <a:xfrm>
            <a:off x="7500958" y="6429396"/>
            <a:ext cx="642942" cy="4286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10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B6EB1C-9568-4EB9-B485-D84E60A22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graphicEl>
                                              <a:dgm id="{CDB6EB1C-9568-4EB9-B485-D84E60A229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A4D347-243F-43C4-BB62-B7AA65983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BBA4D347-243F-43C4-BB62-B7AA659832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38528F-9065-43FC-B209-A7829E42B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graphicEl>
                                              <a:dgm id="{0438528F-9065-43FC-B209-A7829E42B5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12AE0B-C096-44B2-AC0F-F7061EC9D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3D12AE0B-C096-44B2-AC0F-F7061EC9D2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E06718-E2F1-4C3D-AD4D-D607F13C6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C3E06718-E2F1-4C3D-AD4D-D607F13C60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611DD3-74E9-42F1-BF1C-AB8672B5B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EF611DD3-74E9-42F1-BF1C-AB8672B5BA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958B28-82A8-4C69-8BC9-48C394374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graphicEl>
                                              <a:dgm id="{F7958B28-82A8-4C69-8BC9-48C394374E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486E54-9FB0-4A4D-BC34-42384692B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4D486E54-9FB0-4A4D-BC34-42384692B5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E9B91A-E870-47D2-839E-76F29B603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graphicEl>
                                              <a:dgm id="{F9E9B91A-E870-47D2-839E-76F29B603A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Субмолекулярный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уровень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57818" y="5643578"/>
            <a:ext cx="3643338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action="ppaction://hlinksldjump"/>
              </a:rPr>
              <a:t>органоид</a:t>
            </a:r>
            <a:endParaRPr lang="ru-RU" sz="2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929058" y="5000636"/>
            <a:ext cx="5000660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action="ppaction://hlinksldjump"/>
              </a:rPr>
              <a:t>Субмолекулярный</a:t>
            </a: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action="ppaction://hlinksldjump"/>
              </a:rPr>
              <a:t>   уровень</a:t>
            </a:r>
            <a:endParaRPr lang="ru-RU" sz="2000" i="1" dirty="0"/>
          </a:p>
        </p:txBody>
      </p:sp>
      <p:pic>
        <p:nvPicPr>
          <p:cNvPr id="5" name="Рисунок 4" descr="AN00790_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900" y="4143380"/>
            <a:ext cx="616399" cy="64294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solidFill>
                  <a:schemeClr val="bg1"/>
                </a:solidFill>
              </a:rPr>
              <a:pPr/>
              <a:t>11</a:t>
            </a:fld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457200" y="5000636"/>
            <a:ext cx="7472386" cy="785818"/>
          </a:xfrm>
        </p:spPr>
        <p:txBody>
          <a:bodyPr>
            <a:normAutofit fontScale="92500" lnSpcReduction="20000"/>
          </a:bodyPr>
          <a:lstStyle/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А. – липиды  Б. – белки В. - углеводы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857224" y="2071678"/>
            <a:ext cx="5993651" cy="265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071934" y="571480"/>
            <a:ext cx="4429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Мембрана клетки </a:t>
            </a:r>
          </a:p>
          <a:p>
            <a:endParaRPr lang="ru-RU" sz="3200" dirty="0"/>
          </a:p>
        </p:txBody>
      </p:sp>
      <p:sp>
        <p:nvSpPr>
          <p:cNvPr id="13" name="Выноска 3 (граница и черта) 12"/>
          <p:cNvSpPr/>
          <p:nvPr/>
        </p:nvSpPr>
        <p:spPr>
          <a:xfrm>
            <a:off x="7143768" y="3786190"/>
            <a:ext cx="1143008" cy="35719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85373"/>
              <a:gd name="adj6" fmla="val -152319"/>
              <a:gd name="adj7" fmla="val 112963"/>
              <a:gd name="adj8" fmla="val -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4" name="Выноска 1 13"/>
          <p:cNvSpPr/>
          <p:nvPr/>
        </p:nvSpPr>
        <p:spPr>
          <a:xfrm rot="5400000">
            <a:off x="3523260" y="3954850"/>
            <a:ext cx="477754" cy="428628"/>
          </a:xfrm>
          <a:prstGeom prst="borderCallout1">
            <a:avLst>
              <a:gd name="adj1" fmla="val 18750"/>
              <a:gd name="adj2" fmla="val -8333"/>
              <a:gd name="adj3" fmla="val -229626"/>
              <a:gd name="adj4" fmla="val -843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800" b="1" dirty="0" smtClean="0"/>
              <a:t>Б</a:t>
            </a:r>
            <a:endParaRPr lang="ru-RU" sz="2800" b="1" dirty="0"/>
          </a:p>
        </p:txBody>
      </p:sp>
      <p:sp>
        <p:nvSpPr>
          <p:cNvPr id="15" name="Выноска 1 14"/>
          <p:cNvSpPr/>
          <p:nvPr/>
        </p:nvSpPr>
        <p:spPr>
          <a:xfrm>
            <a:off x="7429520" y="1857364"/>
            <a:ext cx="785818" cy="500066"/>
          </a:xfrm>
          <a:prstGeom prst="borderCallout1">
            <a:avLst>
              <a:gd name="adj1" fmla="val 18750"/>
              <a:gd name="adj2" fmla="val -8333"/>
              <a:gd name="adj3" fmla="val 138214"/>
              <a:gd name="adj4" fmla="val -3001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12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 smtClean="0"/>
              <a:t>Структура </a:t>
            </a:r>
            <a:r>
              <a:rPr lang="ru-RU" sz="3600" dirty="0" err="1" smtClean="0"/>
              <a:t>субмолекулярного</a:t>
            </a:r>
            <a:r>
              <a:rPr lang="ru-RU" sz="3600" dirty="0" smtClean="0"/>
              <a:t> уровня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13</a:t>
            </a:fld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46B6AF-B47E-4BE4-B3E3-355DB3064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graphicEl>
                                              <a:dgm id="{6B46B6AF-B47E-4BE4-B3E3-355DB30646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A041EF-F676-41E6-B06E-4C9AE5102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64A041EF-F676-41E6-B06E-4C9AE51028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AA429D-E2AA-476E-BB3C-BCA2A915D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ADAA429D-E2AA-476E-BB3C-BCA2A915D4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32CEB7-8890-41F9-A527-5A6C047D32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C632CEB7-8890-41F9-A527-5A6C047D32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C0A60E-F4C4-4615-BB1C-339953D2A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90C0A60E-F4C4-4615-BB1C-339953D2A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BEF807-14D6-4B30-940A-13AF2A8FD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C2BEF807-14D6-4B30-940A-13AF2A8FD3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B04F1E-394C-4D39-868C-455E2E0F6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93B04F1E-394C-4D39-868C-455E2E0F6D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499CE0-A88B-4659-BDF8-95FD3EE304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4">
                                            <p:graphicEl>
                                              <a:dgm id="{8B499CE0-A88B-4659-BDF8-95FD3EE304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AF03FF-11C3-4243-A0D5-EDC7CC2F0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">
                                            <p:graphicEl>
                                              <a:dgm id="{58AF03FF-11C3-4243-A0D5-EDC7CC2F00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BFBF48-36BE-4C08-8954-9B01B37531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4">
                                            <p:graphicEl>
                                              <a:dgm id="{C4BFBF48-36BE-4C08-8954-9B01B37531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000"/>
                            </p:stCondLst>
                            <p:childTnLst>
                              <p:par>
                                <p:cTn id="5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A7E888-E01D-4218-8C63-CC40D6CC0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4">
                                            <p:graphicEl>
                                              <a:dgm id="{9FA7E888-E01D-4218-8C63-CC40D6CC06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000"/>
                            </p:stCondLst>
                            <p:childTnLst>
                              <p:par>
                                <p:cTn id="5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63B03E-5EEA-42A7-BA7C-530D84231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graphicEl>
                                              <a:dgm id="{E663B03E-5EEA-42A7-BA7C-530D84231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0"/>
                            </p:stCondLst>
                            <p:childTnLst>
                              <p:par>
                                <p:cTn id="5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C107F1-D45D-4AC0-A619-AF6C76FD4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4">
                                            <p:graphicEl>
                                              <a:dgm id="{0BC107F1-D45D-4AC0-A619-AF6C76FD4F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000"/>
                            </p:stCondLst>
                            <p:childTnLst>
                              <p:par>
                                <p:cTn id="6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091FA6-6D2C-46D7-8AB9-A97DE4D8D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4">
                                            <p:graphicEl>
                                              <a:dgm id="{3F091FA6-6D2C-46D7-8AB9-A97DE4D8D8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9000"/>
                            </p:stCondLst>
                            <p:childTnLst>
                              <p:par>
                                <p:cTn id="6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B7FC4F-296A-436C-9FD2-53B6D92D9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4">
                                            <p:graphicEl>
                                              <a:dgm id="{E0B7FC4F-296A-436C-9FD2-53B6D92D9E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000"/>
                            </p:stCondLst>
                            <p:childTnLst>
                              <p:par>
                                <p:cTn id="7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6B060F-7758-42D5-9D20-C2D83866D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4">
                                            <p:graphicEl>
                                              <a:dgm id="{526B060F-7758-42D5-9D20-C2D83866D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3000"/>
                            </p:stCondLst>
                            <p:childTnLst>
                              <p:par>
                                <p:cTn id="7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243270-66FB-475F-A20E-A036F1C94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4">
                                            <p:graphicEl>
                                              <a:dgm id="{82243270-66FB-475F-A20E-A036F1C941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ln w="38100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Органоиды клетки</a:t>
            </a:r>
            <a:endParaRPr lang="ru-RU" dirty="0"/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72396" y="6072206"/>
            <a:ext cx="1357322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7" action="ppaction://hlinksldjump"/>
              </a:rPr>
              <a:t>словарь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Управляющая кнопка: в начало 5">
            <a:hlinkClick r:id="rId8" action="ppaction://hlinksldjump" highlightClick="1"/>
          </p:cNvPr>
          <p:cNvSpPr/>
          <p:nvPr/>
        </p:nvSpPr>
        <p:spPr>
          <a:xfrm>
            <a:off x="214282" y="6357958"/>
            <a:ext cx="500066" cy="50004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rId9" action="ppaction://hlinksldjump" highlightClick="1"/>
          </p:cNvPr>
          <p:cNvSpPr/>
          <p:nvPr/>
        </p:nvSpPr>
        <p:spPr>
          <a:xfrm>
            <a:off x="1000100" y="6357958"/>
            <a:ext cx="500034" cy="5000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14</a:t>
            </a:fld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14" grpId="0">
        <p:bldAsOne/>
      </p:bldGraphic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8000" r="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Клеточный уровень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4" y="4572008"/>
            <a:ext cx="3786214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action="ppaction://hlinksldjump"/>
              </a:rPr>
              <a:t>Клеточный уровень</a:t>
            </a:r>
            <a:endParaRPr lang="ru-RU" sz="20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215074" y="5572140"/>
            <a:ext cx="2357454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action="ppaction://hlinksldjump"/>
              </a:rPr>
              <a:t>клетка</a:t>
            </a:r>
            <a:endParaRPr lang="ru-RU" sz="2000" b="1" i="1" dirty="0"/>
          </a:p>
        </p:txBody>
      </p:sp>
      <p:sp>
        <p:nvSpPr>
          <p:cNvPr id="8" name="Управляющая кнопка: в начало 7">
            <a:hlinkClick r:id="rId4" action="ppaction://hlinksldjump" highlightClick="1"/>
          </p:cNvPr>
          <p:cNvSpPr/>
          <p:nvPr/>
        </p:nvSpPr>
        <p:spPr>
          <a:xfrm>
            <a:off x="214282" y="6286520"/>
            <a:ext cx="642942" cy="57148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solidFill>
                  <a:schemeClr val="bg1"/>
                </a:solidFill>
              </a:rPr>
              <a:pPr/>
              <a:t>15</a:t>
            </a:fld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901014" cy="642942"/>
          </a:xfr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i="1" dirty="0" smtClean="0"/>
              <a:t>Клеточный уровень</a:t>
            </a:r>
            <a:endParaRPr lang="ru-RU" sz="2800" i="1" dirty="0"/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3571868" y="1428736"/>
            <a:ext cx="4876800" cy="3810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" name="TextBox 9"/>
          <p:cNvSpPr txBox="1"/>
          <p:nvPr/>
        </p:nvSpPr>
        <p:spPr>
          <a:xfrm>
            <a:off x="3643306" y="5357826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Клетка чешуи кожицы лука</a:t>
            </a:r>
            <a:endParaRPr lang="ru-RU" sz="2800" b="1" i="1" dirty="0"/>
          </a:p>
        </p:txBody>
      </p:sp>
      <p:pic>
        <p:nvPicPr>
          <p:cNvPr id="9" name="Рисунок 8" descr="бактерия.bmp"/>
          <p:cNvPicPr>
            <a:picLocks noChangeAspect="1"/>
          </p:cNvPicPr>
          <p:nvPr/>
        </p:nvPicPr>
        <p:blipFill>
          <a:blip r:embed="rId4"/>
          <a:srcRect r="75781" b="78125"/>
          <a:stretch>
            <a:fillRect/>
          </a:stretch>
        </p:blipFill>
        <p:spPr>
          <a:xfrm>
            <a:off x="1714480" y="3214686"/>
            <a:ext cx="1476364" cy="833430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Рисунок 10" descr="клетка животных.bmp"/>
          <p:cNvPicPr>
            <a:picLocks noChangeAspect="1"/>
          </p:cNvPicPr>
          <p:nvPr/>
        </p:nvPicPr>
        <p:blipFill>
          <a:blip r:embed="rId5"/>
          <a:srcRect l="1953" t="1250" r="78125" b="70625"/>
          <a:stretch>
            <a:fillRect/>
          </a:stretch>
        </p:blipFill>
        <p:spPr>
          <a:xfrm>
            <a:off x="214282" y="3786190"/>
            <a:ext cx="1214446" cy="107157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Рисунок 11" descr="клетка растений.bmp"/>
          <p:cNvPicPr>
            <a:picLocks noChangeAspect="1"/>
          </p:cNvPicPr>
          <p:nvPr/>
        </p:nvPicPr>
        <p:blipFill>
          <a:blip r:embed="rId6"/>
          <a:srcRect r="80469" b="70625"/>
          <a:stretch>
            <a:fillRect/>
          </a:stretch>
        </p:blipFill>
        <p:spPr>
          <a:xfrm>
            <a:off x="1714480" y="4572008"/>
            <a:ext cx="1190612" cy="1119182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14282" y="1357298"/>
            <a:ext cx="3071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Представителям какого царства принадлежат эти клетки?</a:t>
            </a:r>
            <a:endParaRPr lang="ru-RU" sz="2400" b="1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16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58138" cy="51274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85000"/>
                  </a:schemeClr>
                </a:solidFill>
              </a:rPr>
              <a:t>Строение растительной клетки</a:t>
            </a:r>
            <a:endParaRPr lang="ru-RU" sz="28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285860"/>
            <a:ext cx="469985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8" name="Схема 17"/>
          <p:cNvGraphicFramePr/>
          <p:nvPr/>
        </p:nvGraphicFramePr>
        <p:xfrm>
          <a:off x="457200" y="1435100"/>
          <a:ext cx="3008313" cy="4691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Выноска 1 7"/>
          <p:cNvSpPr/>
          <p:nvPr/>
        </p:nvSpPr>
        <p:spPr>
          <a:xfrm>
            <a:off x="7786710" y="1214422"/>
            <a:ext cx="571504" cy="428628"/>
          </a:xfrm>
          <a:prstGeom prst="borderCallout1">
            <a:avLst>
              <a:gd name="adj1" fmla="val 18750"/>
              <a:gd name="adj2" fmla="val -8333"/>
              <a:gd name="adj3" fmla="val 102310"/>
              <a:gd name="adj4" fmla="val -24344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Выноска 1 8"/>
          <p:cNvSpPr/>
          <p:nvPr/>
        </p:nvSpPr>
        <p:spPr>
          <a:xfrm>
            <a:off x="8001024" y="1928802"/>
            <a:ext cx="500066" cy="428628"/>
          </a:xfrm>
          <a:prstGeom prst="borderCallout1">
            <a:avLst>
              <a:gd name="adj1" fmla="val 18750"/>
              <a:gd name="adj2" fmla="val -8333"/>
              <a:gd name="adj3" fmla="val 291444"/>
              <a:gd name="adj4" fmla="val -95041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2" name="Выноска 1 11"/>
          <p:cNvSpPr/>
          <p:nvPr/>
        </p:nvSpPr>
        <p:spPr>
          <a:xfrm>
            <a:off x="7858148" y="3214686"/>
            <a:ext cx="571504" cy="500066"/>
          </a:xfrm>
          <a:prstGeom prst="borderCallout1">
            <a:avLst>
              <a:gd name="adj1" fmla="val 18750"/>
              <a:gd name="adj2" fmla="val -8333"/>
              <a:gd name="adj3" fmla="val 71563"/>
              <a:gd name="adj4" fmla="val -75746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3" name="Выноска 1 12"/>
          <p:cNvSpPr>
            <a:spLocks noChangeAspect="1"/>
          </p:cNvSpPr>
          <p:nvPr/>
        </p:nvSpPr>
        <p:spPr>
          <a:xfrm rot="5400000">
            <a:off x="3857620" y="1643050"/>
            <a:ext cx="500066" cy="500066"/>
          </a:xfrm>
          <a:prstGeom prst="borderCallout1">
            <a:avLst>
              <a:gd name="adj1" fmla="val 18750"/>
              <a:gd name="adj2" fmla="val -8333"/>
              <a:gd name="adj3" fmla="val -115539"/>
              <a:gd name="adj4" fmla="val 50366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4" name="Выноска 1 13"/>
          <p:cNvSpPr/>
          <p:nvPr/>
        </p:nvSpPr>
        <p:spPr>
          <a:xfrm rot="5400000">
            <a:off x="3857620" y="2428868"/>
            <a:ext cx="571504" cy="571504"/>
          </a:xfrm>
          <a:prstGeom prst="borderCallout1">
            <a:avLst>
              <a:gd name="adj1" fmla="val 18750"/>
              <a:gd name="adj2" fmla="val -8333"/>
              <a:gd name="adj3" fmla="val -100869"/>
              <a:gd name="adj4" fmla="val -8539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5" name="Выноска 1 14"/>
          <p:cNvSpPr/>
          <p:nvPr/>
        </p:nvSpPr>
        <p:spPr>
          <a:xfrm rot="5400000">
            <a:off x="3857620" y="3286124"/>
            <a:ext cx="500066" cy="500066"/>
          </a:xfrm>
          <a:prstGeom prst="borderCallout1">
            <a:avLst>
              <a:gd name="adj1" fmla="val 18750"/>
              <a:gd name="adj2" fmla="val -8333"/>
              <a:gd name="adj3" fmla="val -110686"/>
              <a:gd name="adj4" fmla="val -68354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6" name="Выноска 1 15"/>
          <p:cNvSpPr/>
          <p:nvPr/>
        </p:nvSpPr>
        <p:spPr>
          <a:xfrm rot="5400000">
            <a:off x="4429124" y="4714884"/>
            <a:ext cx="500066" cy="500066"/>
          </a:xfrm>
          <a:prstGeom prst="borderCallout1">
            <a:avLst>
              <a:gd name="adj1" fmla="val 18750"/>
              <a:gd name="adj2" fmla="val -8333"/>
              <a:gd name="adj3" fmla="val -249876"/>
              <a:gd name="adj4" fmla="val -28907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7" name="Выноска 1 16"/>
          <p:cNvSpPr/>
          <p:nvPr/>
        </p:nvSpPr>
        <p:spPr>
          <a:xfrm rot="5400000">
            <a:off x="5965041" y="4964917"/>
            <a:ext cx="464347" cy="535785"/>
          </a:xfrm>
          <a:prstGeom prst="borderCallout1">
            <a:avLst>
              <a:gd name="adj1" fmla="val 18750"/>
              <a:gd name="adj2" fmla="val -8333"/>
              <a:gd name="adj3" fmla="val -100620"/>
              <a:gd name="adj4" fmla="val -230111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19" name="Управляющая кнопка: в начало 18">
            <a:hlinkClick r:id="rId7" action="ppaction://hlinksldjump" highlightClick="1"/>
          </p:cNvPr>
          <p:cNvSpPr/>
          <p:nvPr/>
        </p:nvSpPr>
        <p:spPr>
          <a:xfrm>
            <a:off x="7358082" y="6357958"/>
            <a:ext cx="642910" cy="50004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возврат 19">
            <a:hlinkClick r:id="rId8" action="ppaction://hlinksldjump" highlightClick="1"/>
          </p:cNvPr>
          <p:cNvSpPr/>
          <p:nvPr/>
        </p:nvSpPr>
        <p:spPr>
          <a:xfrm>
            <a:off x="8072462" y="6357958"/>
            <a:ext cx="500034" cy="5000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17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18" grpId="0">
        <p:bldAsOne/>
      </p:bldGraphic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chemeClr val="bg1"/>
                </a:solidFill>
              </a:rPr>
              <a:t>Тканевый уровень</a:t>
            </a:r>
            <a:endParaRPr lang="ru-RU" sz="54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0760" y="6000768"/>
            <a:ext cx="2714644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action="ppaction://hlinksldjump"/>
              </a:rPr>
              <a:t>ткань</a:t>
            </a:r>
            <a:endParaRPr lang="ru-RU" sz="2000" b="1" i="1" dirty="0"/>
          </a:p>
        </p:txBody>
      </p:sp>
      <p:pic>
        <p:nvPicPr>
          <p:cNvPr id="5" name="Рисунок 4" descr="AN00790_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834" y="4000504"/>
            <a:ext cx="753377" cy="785818"/>
          </a:xfrm>
          <a:prstGeom prst="rect">
            <a:avLst/>
          </a:prstGeom>
        </p:spPr>
      </p:pic>
      <p:sp>
        <p:nvSpPr>
          <p:cNvPr id="7" name="Управляющая кнопка: в начало 6">
            <a:hlinkClick r:id="rId5" action="ppaction://hlinksldjump" highlightClick="1"/>
          </p:cNvPr>
          <p:cNvSpPr/>
          <p:nvPr/>
        </p:nvSpPr>
        <p:spPr>
          <a:xfrm>
            <a:off x="285720" y="6357958"/>
            <a:ext cx="500066" cy="50004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18</a:t>
            </a:fld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7290" y="274638"/>
            <a:ext cx="6357982" cy="1143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Ткани растений</a:t>
            </a:r>
            <a:endParaRPr lang="ru-RU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19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702642-9113-4106-9BF4-ADF920686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5">
                                            <p:graphicEl>
                                              <a:dgm id="{A5702642-9113-4106-9BF4-ADF920686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3795C9-F261-44B0-BC54-8F14F6EC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5">
                                            <p:graphicEl>
                                              <a:dgm id="{EF3795C9-F261-44B0-BC54-8F14F6ECA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245AC56-FB71-48B9-BF13-989B3B4FF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3000"/>
                                        <p:tgtEl>
                                          <p:spTgt spid="5">
                                            <p:graphicEl>
                                              <a:dgm id="{E245AC56-FB71-48B9-BF13-989B3B4FF6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D1959B-C189-4FD5-A9B6-1BCB7345F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3000"/>
                                        <p:tgtEl>
                                          <p:spTgt spid="5">
                                            <p:graphicEl>
                                              <a:dgm id="{B7D1959B-C189-4FD5-A9B6-1BCB7345F1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7BDC29-F920-42A5-975E-1D6972C3E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3000"/>
                                        <p:tgtEl>
                                          <p:spTgt spid="5">
                                            <p:graphicEl>
                                              <a:dgm id="{917BDC29-F920-42A5-975E-1D6972C3E7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0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5DE224-DA10-4AE8-9504-8DAE0E400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3000"/>
                                        <p:tgtEl>
                                          <p:spTgt spid="5">
                                            <p:graphicEl>
                                              <a:dgm id="{405DE224-DA10-4AE8-9504-8DAE0E400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21BA97-9C6F-417F-91AD-6448C6800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3000"/>
                                        <p:tgtEl>
                                          <p:spTgt spid="5">
                                            <p:graphicEl>
                                              <a:dgm id="{D121BA97-9C6F-417F-91AD-6448C6800E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5" grpId="0">
        <p:bldSub>
          <a:bldDgm bld="one" rev="1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475" y="1714488"/>
            <a:ext cx="8677805" cy="4500595"/>
          </a:xfrm>
          <a:effectLst/>
        </p:spPr>
        <p:txBody>
          <a:bodyPr>
            <a:normAutofit fontScale="90000"/>
          </a:bodyPr>
          <a:lstStyle/>
          <a:p>
            <a:pPr lvl="0" algn="l"/>
            <a:r>
              <a:rPr lang="ru-RU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Что такое уровни организации живой материи (природы)?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Имеется ли связь между объектами живой природы?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Каковы принципы построения </a:t>
            </a:r>
            <a:r>
              <a:rPr lang="ru-RU" cap="none" dirty="0" smtClean="0"/>
              <a:t>живой природы?</a:t>
            </a:r>
            <a:br>
              <a:rPr lang="ru-RU" cap="none" dirty="0" smtClean="0"/>
            </a:b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500042"/>
            <a:ext cx="8458200" cy="78581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урока: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WB01297_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428736"/>
            <a:ext cx="400050" cy="40005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WB01297_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496"/>
            <a:ext cx="400050" cy="40005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WB01297_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643446"/>
            <a:ext cx="400050" cy="40005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2</a:t>
            </a:fld>
            <a:endParaRPr lang="ru-RU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5572164" cy="1143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Ткани животных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20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28CD80-791D-43C4-81D4-DAC141A03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4">
                                            <p:graphicEl>
                                              <a:dgm id="{1228CD80-791D-43C4-81D4-DAC141A039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822E0D-FCA4-493E-BD68-201B04B54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4">
                                            <p:graphicEl>
                                              <a:dgm id="{5D822E0D-FCA4-493E-BD68-201B04B54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2CEC3C-8905-4765-A9D8-5FE9A1F58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3000"/>
                                        <p:tgtEl>
                                          <p:spTgt spid="4">
                                            <p:graphicEl>
                                              <a:dgm id="{322CEC3C-8905-4765-A9D8-5FE9A1F58B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FA3BC2-877D-4531-8F09-0A42DA55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3000"/>
                                        <p:tgtEl>
                                          <p:spTgt spid="4">
                                            <p:graphicEl>
                                              <a:dgm id="{90FA3BC2-877D-4531-8F09-0A42DA550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AB6883-2A3C-4B94-BEC1-323312358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3000"/>
                                        <p:tgtEl>
                                          <p:spTgt spid="4">
                                            <p:graphicEl>
                                              <a:dgm id="{B7AB6883-2A3C-4B94-BEC1-3233123584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0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3496EF-9EFD-4DE5-9E8A-C757A8D18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3000"/>
                                        <p:tgtEl>
                                          <p:spTgt spid="4">
                                            <p:graphicEl>
                                              <a:dgm id="{273496EF-9EFD-4DE5-9E8A-C757A8D18A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6B7872-D6AC-4E05-84AB-71AAF207A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3000"/>
                                        <p:tgtEl>
                                          <p:spTgt spid="4">
                                            <p:graphicEl>
                                              <a:dgm id="{B56B7872-D6AC-4E05-84AB-71AAF207AF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/>
              <a:t>Структура тканевого уровня</a:t>
            </a:r>
            <a:endParaRPr lang="ru-RU" b="1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Управляющая кнопка: возврат 4">
            <a:hlinkClick r:id="rId6" action="ppaction://hlinksldjump" highlightClick="1"/>
          </p:cNvPr>
          <p:cNvSpPr/>
          <p:nvPr/>
        </p:nvSpPr>
        <p:spPr>
          <a:xfrm>
            <a:off x="7715272" y="6286520"/>
            <a:ext cx="642910" cy="5714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начало 5">
            <a:hlinkClick r:id="rId7" action="ppaction://hlinksldjump" highlightClick="1"/>
          </p:cNvPr>
          <p:cNvSpPr/>
          <p:nvPr/>
        </p:nvSpPr>
        <p:spPr>
          <a:xfrm>
            <a:off x="6858016" y="6286520"/>
            <a:ext cx="642942" cy="57148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21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1C8A37-43B7-4E0D-B14E-3136547A8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graphicEl>
                                              <a:dgm id="{1D1C8A37-43B7-4E0D-B14E-3136547A8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graphicEl>
                                              <a:dgm id="{1D1C8A37-43B7-4E0D-B14E-3136547A8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1D1C8A37-43B7-4E0D-B14E-3136547A80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C8738E-8371-4AF9-A02C-AFCC5CDEC5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graphicEl>
                                              <a:dgm id="{A2C8738E-8371-4AF9-A02C-AFCC5CDEC5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graphicEl>
                                              <a:dgm id="{A2C8738E-8371-4AF9-A02C-AFCC5CDEC5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A2C8738E-8371-4AF9-A02C-AFCC5CDEC5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BE5FB3-0B92-4972-8080-D77AC16AB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graphicEl>
                                              <a:dgm id="{28BE5FB3-0B92-4972-8080-D77AC16AB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graphicEl>
                                              <a:dgm id="{28BE5FB3-0B92-4972-8080-D77AC16AB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28BE5FB3-0B92-4972-8080-D77AC16AB5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63F61C-62FC-4D89-9632-2539B81C6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graphicEl>
                                              <a:dgm id="{B663F61C-62FC-4D89-9632-2539B81C6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graphicEl>
                                              <a:dgm id="{B663F61C-62FC-4D89-9632-2539B81C6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B663F61C-62FC-4D89-9632-2539B81C6D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B0EEA7-27CD-4D93-8BB2-D472B40DD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graphicEl>
                                              <a:dgm id="{03B0EEA7-27CD-4D93-8BB2-D472B40DD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graphicEl>
                                              <a:dgm id="{03B0EEA7-27CD-4D93-8BB2-D472B40DD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03B0EEA7-27CD-4D93-8BB2-D472B40DD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865B9B-B46E-4A31-8B36-E6EB19017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graphicEl>
                                              <a:dgm id="{6B865B9B-B46E-4A31-8B36-E6EB19017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graphicEl>
                                              <a:dgm id="{6B865B9B-B46E-4A31-8B36-E6EB19017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4">
                                            <p:graphicEl>
                                              <a:dgm id="{6B865B9B-B46E-4A31-8B36-E6EB19017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556A15-EC3F-458C-A1E9-1BEF71A94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graphicEl>
                                              <a:dgm id="{F0556A15-EC3F-458C-A1E9-1BEF71A94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graphicEl>
                                              <a:dgm id="{F0556A15-EC3F-458C-A1E9-1BEF71A94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4">
                                            <p:graphicEl>
                                              <a:dgm id="{F0556A15-EC3F-458C-A1E9-1BEF71A944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6E22C5-71BB-453F-8CF5-1FCA30FD2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graphicEl>
                                              <a:dgm id="{296E22C5-71BB-453F-8CF5-1FCA30FD2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graphicEl>
                                              <a:dgm id="{296E22C5-71BB-453F-8CF5-1FCA30FD2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2000"/>
                                        <p:tgtEl>
                                          <p:spTgt spid="4">
                                            <p:graphicEl>
                                              <a:dgm id="{296E22C5-71BB-453F-8CF5-1FCA30FD2C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03B1F8-B2D4-4CCE-9AC3-4027B0779E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>
                                            <p:graphicEl>
                                              <a:dgm id="{5703B1F8-B2D4-4CCE-9AC3-4027B0779E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>
                                            <p:graphicEl>
                                              <a:dgm id="{5703B1F8-B2D4-4CCE-9AC3-4027B0779E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2000"/>
                                        <p:tgtEl>
                                          <p:spTgt spid="4">
                                            <p:graphicEl>
                                              <a:dgm id="{5703B1F8-B2D4-4CCE-9AC3-4027B0779E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4EBCD3-6D8E-4D33-9903-B2F5F9D4A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">
                                            <p:graphicEl>
                                              <a:dgm id="{9F4EBCD3-6D8E-4D33-9903-B2F5F9D4A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">
                                            <p:graphicEl>
                                              <a:dgm id="{9F4EBCD3-6D8E-4D33-9903-B2F5F9D4A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2000"/>
                                        <p:tgtEl>
                                          <p:spTgt spid="4">
                                            <p:graphicEl>
                                              <a:dgm id="{9F4EBCD3-6D8E-4D33-9903-B2F5F9D4AD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63C3A9-4466-48D0-88A4-5B2977AA7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">
                                            <p:graphicEl>
                                              <a:dgm id="{9863C3A9-4466-48D0-88A4-5B2977AA7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">
                                            <p:graphicEl>
                                              <a:dgm id="{9863C3A9-4466-48D0-88A4-5B2977AA7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2000"/>
                                        <p:tgtEl>
                                          <p:spTgt spid="4">
                                            <p:graphicEl>
                                              <a:dgm id="{9863C3A9-4466-48D0-88A4-5B2977AA7E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C47E65-4BEF-4CC6-B2C3-C676CF1111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">
                                            <p:graphicEl>
                                              <a:dgm id="{C1C47E65-4BEF-4CC6-B2C3-C676CF1111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">
                                            <p:graphicEl>
                                              <a:dgm id="{C1C47E65-4BEF-4CC6-B2C3-C676CF1111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2000"/>
                                        <p:tgtEl>
                                          <p:spTgt spid="4">
                                            <p:graphicEl>
                                              <a:dgm id="{C1C47E65-4BEF-4CC6-B2C3-C676CF1111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25D8ED-F1D1-4D59-9D75-0FE5A84B0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">
                                            <p:graphicEl>
                                              <a:dgm id="{7225D8ED-F1D1-4D59-9D75-0FE5A84B0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">
                                            <p:graphicEl>
                                              <a:dgm id="{7225D8ED-F1D1-4D59-9D75-0FE5A84B0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2000"/>
                                        <p:tgtEl>
                                          <p:spTgt spid="4">
                                            <p:graphicEl>
                                              <a:dgm id="{7225D8ED-F1D1-4D59-9D75-0FE5A84B05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CF6FD9-D493-43CD-A255-E26EF894A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">
                                            <p:graphicEl>
                                              <a:dgm id="{E1CF6FD9-D493-43CD-A255-E26EF894A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">
                                            <p:graphicEl>
                                              <a:dgm id="{E1CF6FD9-D493-43CD-A255-E26EF894A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2000"/>
                                        <p:tgtEl>
                                          <p:spTgt spid="4">
                                            <p:graphicEl>
                                              <a:dgm id="{E1CF6FD9-D493-43CD-A255-E26EF894A3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5E64FB-4B39-41B4-AB4A-5184F9464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">
                                            <p:graphicEl>
                                              <a:dgm id="{2E5E64FB-4B39-41B4-AB4A-5184F9464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">
                                            <p:graphicEl>
                                              <a:dgm id="{2E5E64FB-4B39-41B4-AB4A-5184F9464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2000"/>
                                        <p:tgtEl>
                                          <p:spTgt spid="4">
                                            <p:graphicEl>
                                              <a:dgm id="{2E5E64FB-4B39-41B4-AB4A-5184F9464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E4D642-6398-41C1-A0DE-0EF6A1809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4">
                                            <p:graphicEl>
                                              <a:dgm id="{42E4D642-6398-41C1-A0DE-0EF6A1809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">
                                            <p:graphicEl>
                                              <a:dgm id="{42E4D642-6398-41C1-A0DE-0EF6A1809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2000"/>
                                        <p:tgtEl>
                                          <p:spTgt spid="4">
                                            <p:graphicEl>
                                              <a:dgm id="{42E4D642-6398-41C1-A0DE-0EF6A18091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301388-5FDB-452A-8E67-0FC7AF018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4">
                                            <p:graphicEl>
                                              <a:dgm id="{9B301388-5FDB-452A-8E67-0FC7AF018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4">
                                            <p:graphicEl>
                                              <a:dgm id="{9B301388-5FDB-452A-8E67-0FC7AF018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2000"/>
                                        <p:tgtEl>
                                          <p:spTgt spid="4">
                                            <p:graphicEl>
                                              <a:dgm id="{9B301388-5FDB-452A-8E67-0FC7AF0182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642941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Органный уровень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86512" y="6215082"/>
            <a:ext cx="1571636" cy="28575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 action="ppaction://hlinksldjump"/>
              </a:rPr>
              <a:t>орган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Управляющая кнопка: в начало 3">
            <a:hlinkClick r:id="rId4" action="ppaction://hlinksldjump" highlightClick="1"/>
          </p:cNvPr>
          <p:cNvSpPr/>
          <p:nvPr/>
        </p:nvSpPr>
        <p:spPr>
          <a:xfrm>
            <a:off x="428596" y="6072206"/>
            <a:ext cx="500066" cy="42862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22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29684" cy="85725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Сердце – это биологический насос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сер.bmp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357290" y="1357298"/>
            <a:ext cx="2495238" cy="3819048"/>
          </a:xfrm>
          <a:ln w="38100">
            <a:solidFill>
              <a:schemeClr val="accent2">
                <a:lumMod val="75000"/>
              </a:schemeClr>
            </a:solidFill>
          </a:ln>
        </p:spPr>
      </p:pic>
      <p:graphicFrame>
        <p:nvGraphicFramePr>
          <p:cNvPr id="17" name="Содержимое 16"/>
          <p:cNvGraphicFramePr>
            <a:graphicFrameLocks noGrp="1"/>
          </p:cNvGraphicFramePr>
          <p:nvPr>
            <p:ph sz="quarter" idx="4"/>
          </p:nvPr>
        </p:nvGraphicFramePr>
        <p:xfrm>
          <a:off x="4645025" y="1517650"/>
          <a:ext cx="4041775" cy="3941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Выноска 1 5"/>
          <p:cNvSpPr/>
          <p:nvPr/>
        </p:nvSpPr>
        <p:spPr>
          <a:xfrm>
            <a:off x="4500562" y="1428736"/>
            <a:ext cx="785818" cy="571504"/>
          </a:xfrm>
          <a:prstGeom prst="borderCallout1">
            <a:avLst>
              <a:gd name="adj1" fmla="val 18750"/>
              <a:gd name="adj2" fmla="val -8333"/>
              <a:gd name="adj3" fmla="val 114888"/>
              <a:gd name="adj4" fmla="val -175971"/>
            </a:avLst>
          </a:prstGeom>
          <a:ln w="38100">
            <a:solidFill>
              <a:schemeClr val="bg1">
                <a:lumMod val="85000"/>
                <a:lumOff val="1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Выноска 1 7"/>
          <p:cNvSpPr/>
          <p:nvPr/>
        </p:nvSpPr>
        <p:spPr>
          <a:xfrm rot="5400000">
            <a:off x="250001" y="3536157"/>
            <a:ext cx="642942" cy="714380"/>
          </a:xfrm>
          <a:prstGeom prst="borderCallout1">
            <a:avLst>
              <a:gd name="adj1" fmla="val 18750"/>
              <a:gd name="adj2" fmla="val -8333"/>
              <a:gd name="adj3" fmla="val -220592"/>
              <a:gd name="adj4" fmla="val 79558"/>
            </a:avLst>
          </a:prstGeom>
          <a:ln w="38100">
            <a:solidFill>
              <a:schemeClr val="bg1">
                <a:lumMod val="85000"/>
                <a:lumOff val="1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Выноска 1 10"/>
          <p:cNvSpPr/>
          <p:nvPr/>
        </p:nvSpPr>
        <p:spPr>
          <a:xfrm>
            <a:off x="2714612" y="5572140"/>
            <a:ext cx="642942" cy="642942"/>
          </a:xfrm>
          <a:prstGeom prst="borderCallout1">
            <a:avLst>
              <a:gd name="adj1" fmla="val 18750"/>
              <a:gd name="adj2" fmla="val -8333"/>
              <a:gd name="adj3" fmla="val -91279"/>
              <a:gd name="adj4" fmla="val -80788"/>
            </a:avLst>
          </a:prstGeom>
          <a:ln w="38100">
            <a:solidFill>
              <a:schemeClr val="bg1">
                <a:lumMod val="95000"/>
                <a:lumOff val="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23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7EE47F3-6EAB-4AE5-8DB6-E090B5728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7">
                                            <p:graphicEl>
                                              <a:dgm id="{B7EE47F3-6EAB-4AE5-8DB6-E090B57288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27C7D280-E6BB-46F5-B355-AD71AF610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7">
                                            <p:graphicEl>
                                              <a:dgm id="{27C7D280-E6BB-46F5-B355-AD71AF6105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9108159-50ED-4707-9045-4AA0D9BE3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7">
                                            <p:graphicEl>
                                              <a:dgm id="{B9108159-50ED-4707-9045-4AA0D9BE3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669A67AB-09D6-4D7B-A572-67443DD90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7">
                                            <p:graphicEl>
                                              <a:dgm id="{669A67AB-09D6-4D7B-A572-67443DD90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000"/>
                            </p:stCondLst>
                            <p:childTnLst>
                              <p:par>
                                <p:cTn id="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240350F-8CD6-45FA-8946-5A878F6FD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7">
                                            <p:graphicEl>
                                              <a:dgm id="{A240350F-8CD6-45FA-8946-5A878F6FD5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0"/>
                            </p:stCondLst>
                            <p:childTnLst>
                              <p:par>
                                <p:cTn id="4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20B8A00E-13DF-49CB-9031-696211143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7">
                                            <p:graphicEl>
                                              <a:dgm id="{20B8A00E-13DF-49CB-9031-696211143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17" grpId="0">
        <p:bldSub>
          <a:bldDgm bld="one"/>
        </p:bldSub>
      </p:bldGraphic>
      <p:bldP spid="6" grpId="0" animBg="1"/>
      <p:bldP spid="8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14348" y="274638"/>
            <a:ext cx="8001056" cy="72547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Стебель – осевой орган побега</a:t>
            </a:r>
            <a:endParaRPr lang="ru-RU" sz="3200" b="1" i="1" dirty="0"/>
          </a:p>
        </p:txBody>
      </p:sp>
      <p:pic>
        <p:nvPicPr>
          <p:cNvPr id="11" name="Содержимое 10" descr="стебель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r="56503" b="53112"/>
          <a:stretch>
            <a:fillRect/>
          </a:stretch>
        </p:blipFill>
        <p:spPr>
          <a:xfrm>
            <a:off x="642910" y="2357430"/>
            <a:ext cx="4408174" cy="2969932"/>
          </a:xfrm>
          <a:ln w="38100">
            <a:solidFill>
              <a:schemeClr val="accent2">
                <a:lumMod val="75000"/>
              </a:schemeClr>
            </a:solidFill>
          </a:ln>
        </p:spPr>
      </p:pic>
      <p:graphicFrame>
        <p:nvGraphicFramePr>
          <p:cNvPr id="12" name="Содержимое 11"/>
          <p:cNvGraphicFramePr>
            <a:graphicFrameLocks noGrp="1"/>
          </p:cNvGraphicFramePr>
          <p:nvPr>
            <p:ph sz="quarter" idx="4"/>
          </p:nvPr>
        </p:nvGraphicFramePr>
        <p:xfrm>
          <a:off x="5286380" y="1571612"/>
          <a:ext cx="3400425" cy="410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Выноска 1 12"/>
          <p:cNvSpPr/>
          <p:nvPr/>
        </p:nvSpPr>
        <p:spPr>
          <a:xfrm>
            <a:off x="4143372" y="1571612"/>
            <a:ext cx="571504" cy="357190"/>
          </a:xfrm>
          <a:prstGeom prst="borderCallout1">
            <a:avLst>
              <a:gd name="adj1" fmla="val 18750"/>
              <a:gd name="adj2" fmla="val -8333"/>
              <a:gd name="adj3" fmla="val 613034"/>
              <a:gd name="adj4" fmla="val -133855"/>
            </a:avLst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Выноска 1 13"/>
          <p:cNvSpPr/>
          <p:nvPr/>
        </p:nvSpPr>
        <p:spPr>
          <a:xfrm>
            <a:off x="3214678" y="5214950"/>
            <a:ext cx="571504" cy="428628"/>
          </a:xfrm>
          <a:prstGeom prst="borderCallout1">
            <a:avLst>
              <a:gd name="adj1" fmla="val 18750"/>
              <a:gd name="adj2" fmla="val -8333"/>
              <a:gd name="adj3" fmla="val -137766"/>
              <a:gd name="adj4" fmla="val -94766"/>
            </a:avLst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Выноска 1 14"/>
          <p:cNvSpPr/>
          <p:nvPr/>
        </p:nvSpPr>
        <p:spPr>
          <a:xfrm>
            <a:off x="1785918" y="5500702"/>
            <a:ext cx="500066" cy="428628"/>
          </a:xfrm>
          <a:prstGeom prst="borderCallout1">
            <a:avLst>
              <a:gd name="adj1" fmla="val 18750"/>
              <a:gd name="adj2" fmla="val -8333"/>
              <a:gd name="adj3" fmla="val -249209"/>
              <a:gd name="adj4" fmla="val 111772"/>
            </a:avLst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Управляющая кнопка: в начало 7">
            <a:hlinkClick r:id="rId7" action="ppaction://hlinksldjump" highlightClick="1"/>
          </p:cNvPr>
          <p:cNvSpPr/>
          <p:nvPr/>
        </p:nvSpPr>
        <p:spPr>
          <a:xfrm>
            <a:off x="7143768" y="6286520"/>
            <a:ext cx="571504" cy="57148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озврат 8">
            <a:hlinkClick r:id="rId8" action="ppaction://hlinksldjump" highlightClick="1"/>
          </p:cNvPr>
          <p:cNvSpPr/>
          <p:nvPr/>
        </p:nvSpPr>
        <p:spPr>
          <a:xfrm>
            <a:off x="7858148" y="6286520"/>
            <a:ext cx="571504" cy="5714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24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6695994-6EEA-46F8-B92F-6232844CC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2">
                                            <p:graphicEl>
                                              <a:dgm id="{16695994-6EEA-46F8-B92F-6232844CCE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B6C99E2-940B-4884-973F-129115C2E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2">
                                            <p:graphicEl>
                                              <a:dgm id="{5B6C99E2-940B-4884-973F-129115C2E3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D4D5F40-904D-4EC9-BF9D-EC7A2ED57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">
                                            <p:graphicEl>
                                              <a:dgm id="{3D4D5F40-904D-4EC9-BF9D-EC7A2ED57C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FEBF231-E378-41D2-A4D6-7E9A3B1E8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2">
                                            <p:graphicEl>
                                              <a:dgm id="{7FEBF231-E378-41D2-A4D6-7E9A3B1E8C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E93848F-CF1A-4880-A9F0-A61945FA1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">
                                            <p:graphicEl>
                                              <a:dgm id="{CE93848F-CF1A-4880-A9F0-A61945FA17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AB917A6-0479-4892-8EA2-141115A8F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2">
                                            <p:graphicEl>
                                              <a:dgm id="{5AB917A6-0479-4892-8EA2-141115A8F4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12" grpId="0">
        <p:bldSub>
          <a:bldDgm bld="one"/>
        </p:bldSub>
      </p:bldGraphic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500042"/>
            <a:ext cx="7572428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Системно -органный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6512" y="5715016"/>
            <a:ext cx="2357454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hlinkClick r:id="rId3" action="ppaction://hlinksldjump"/>
              </a:rPr>
              <a:t>Система органов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Управляющая кнопка: в начало 5">
            <a:hlinkClick r:id="rId4" action="ppaction://hlinksldjump" highlightClick="1"/>
          </p:cNvPr>
          <p:cNvSpPr/>
          <p:nvPr/>
        </p:nvSpPr>
        <p:spPr>
          <a:xfrm>
            <a:off x="8643934" y="6357958"/>
            <a:ext cx="500066" cy="50004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7643834" y="64928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z="2000" smtClean="0">
                <a:solidFill>
                  <a:schemeClr val="bg1"/>
                </a:solidFill>
              </a:rPr>
              <a:pPr/>
              <a:t>25</a:t>
            </a:fld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/>
              <a:t>Системы органов</a:t>
            </a:r>
            <a:endParaRPr lang="ru-RU" b="1" i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000100" y="1535113"/>
            <a:ext cx="2786082" cy="465128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i="1" dirty="0" smtClean="0"/>
              <a:t>Нервная система</a:t>
            </a:r>
            <a:endParaRPr lang="ru-RU" i="1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393689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i="1" dirty="0" smtClean="0"/>
              <a:t>Пищеварительная система</a:t>
            </a:r>
            <a:endParaRPr lang="ru-RU" i="1" dirty="0"/>
          </a:p>
        </p:txBody>
      </p:sp>
      <p:pic>
        <p:nvPicPr>
          <p:cNvPr id="14" name="Содержимое 13" descr="нс черви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42910" y="2571744"/>
            <a:ext cx="3248153" cy="3271521"/>
          </a:xfrm>
          <a:ln w="28575">
            <a:solidFill>
              <a:schemeClr val="tx1"/>
            </a:solidFill>
          </a:ln>
        </p:spPr>
      </p:pic>
      <p:pic>
        <p:nvPicPr>
          <p:cNvPr id="11" name="Содержимое 10" descr="пищ сис рыб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3438" y="2500306"/>
            <a:ext cx="4041775" cy="3320197"/>
          </a:xfrm>
          <a:ln w="28575">
            <a:solidFill>
              <a:schemeClr val="tx1"/>
            </a:solidFill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26</a:t>
            </a:fld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8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68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8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6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  <p:bldP spid="8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796908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i="1" dirty="0" smtClean="0"/>
              <a:t>Системы органов</a:t>
            </a:r>
            <a:endParaRPr lang="ru-RU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5984" y="2000240"/>
            <a:ext cx="5000660" cy="35719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Система опоры</a:t>
            </a:r>
            <a:endParaRPr lang="ru-RU" dirty="0"/>
          </a:p>
        </p:txBody>
      </p:sp>
      <p:pic>
        <p:nvPicPr>
          <p:cNvPr id="7" name="Содержимое 6" descr="селет человека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142976" y="3071810"/>
            <a:ext cx="2743200" cy="3333750"/>
          </a:xfrm>
          <a:ln w="28575">
            <a:solidFill>
              <a:schemeClr val="bg2">
                <a:lumMod val="25000"/>
              </a:schemeClr>
            </a:solidFill>
          </a:ln>
        </p:spPr>
      </p:pic>
      <p:pic>
        <p:nvPicPr>
          <p:cNvPr id="8" name="Содержимое 7" descr="селет рыбы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429256" y="3714752"/>
            <a:ext cx="2762270" cy="2071702"/>
          </a:xfrm>
          <a:ln>
            <a:solidFill>
              <a:schemeClr val="bg1"/>
            </a:solidFill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27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Кровеносная система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кров система.bmp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r="38822" b="-315"/>
          <a:stretch>
            <a:fillRect/>
          </a:stretch>
        </p:blipFill>
        <p:spPr>
          <a:xfrm>
            <a:off x="1071538" y="1714488"/>
            <a:ext cx="2794338" cy="4331373"/>
          </a:xfrm>
          <a:ln w="38100">
            <a:solidFill>
              <a:schemeClr val="bg2">
                <a:lumMod val="25000"/>
              </a:schemeClr>
            </a:solidFill>
          </a:ln>
        </p:spPr>
      </p:pic>
      <p:graphicFrame>
        <p:nvGraphicFramePr>
          <p:cNvPr id="10" name="Содержимое 9"/>
          <p:cNvGraphicFramePr>
            <a:graphicFrameLocks noGrp="1"/>
          </p:cNvGraphicFramePr>
          <p:nvPr>
            <p:ph sz="quarter" idx="4"/>
          </p:nvPr>
        </p:nvGraphicFramePr>
        <p:xfrm>
          <a:off x="4643438" y="1571612"/>
          <a:ext cx="3571900" cy="441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28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083623B-C710-48C9-8E6D-DB6E9F14E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graphicEl>
                                              <a:dgm id="{9083623B-C710-48C9-8E6D-DB6E9F14E1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F58A2C1-0AE0-4063-ADEB-ABA7E5276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">
                                            <p:graphicEl>
                                              <a:dgm id="{AF58A2C1-0AE0-4063-ADEB-ABA7E52765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F247FD7-3D2F-412A-8565-BA20F0781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>
                                            <p:graphicEl>
                                              <a:dgm id="{BF247FD7-3D2F-412A-8565-BA20F07818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D0D6599-1CE9-442E-BAC7-92726AAADA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>
                                            <p:graphicEl>
                                              <a:dgm id="{2D0D6599-1CE9-442E-BAC7-92726AAADA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E46AB79-2C82-4E85-9CBC-D07A56502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">
                                            <p:graphicEl>
                                              <a:dgm id="{4E46AB79-2C82-4E85-9CBC-D07A56502C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A6F7F6C-D8B6-4A6C-B9BA-B6640589E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>
                                            <p:graphicEl>
                                              <a:dgm id="{2A6F7F6C-D8B6-4A6C-B9BA-B6640589EF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8598357-CFE8-4C37-8FB5-22181C4B3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0">
                                            <p:graphicEl>
                                              <a:dgm id="{68598357-CFE8-4C37-8FB5-22181C4B38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000"/>
                            </p:stCondLst>
                            <p:childTnLst>
                              <p:par>
                                <p:cTn id="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65D12AB-4996-4D91-B86D-859F7767D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0">
                                            <p:graphicEl>
                                              <a:dgm id="{065D12AB-4996-4D91-B86D-859F7767D3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0"/>
                            </p:stCondLst>
                            <p:childTnLst>
                              <p:par>
                                <p:cTn id="4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A8A088A-E5B9-432D-ABE3-EBDACA393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0">
                                            <p:graphicEl>
                                              <a:dgm id="{AA8A088A-E5B9-432D-ABE3-EBDACA3935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000"/>
                            </p:stCondLst>
                            <p:childTnLst>
                              <p:par>
                                <p:cTn id="5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A6A3D81-B925-424B-AB85-3F61FFE25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0">
                                            <p:graphicEl>
                                              <a:dgm id="{2A6A3D81-B925-424B-AB85-3F61FFE25A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10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Пищеварительная система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2"/>
          </p:nvPr>
        </p:nvGraphicFramePr>
        <p:xfrm>
          <a:off x="500034" y="1571612"/>
          <a:ext cx="4214842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Содержимое 14" descr="пищ сис рыб.jpg"/>
          <p:cNvPicPr>
            <a:picLocks noGrp="1" noChangeAspect="1"/>
          </p:cNvPicPr>
          <p:nvPr>
            <p:ph sz="quarter" idx="4"/>
          </p:nvPr>
        </p:nvPicPr>
        <p:blipFill>
          <a:blip r:embed="rId6"/>
          <a:srcRect l="14177" r="37591" b="3623"/>
          <a:stretch>
            <a:fillRect/>
          </a:stretch>
        </p:blipFill>
        <p:spPr>
          <a:xfrm>
            <a:off x="5286380" y="1643050"/>
            <a:ext cx="2911842" cy="4398760"/>
          </a:xfrm>
          <a:ln w="28575">
            <a:solidFill>
              <a:schemeClr val="bg2">
                <a:lumMod val="50000"/>
              </a:schemeClr>
            </a:solidFill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29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2120F99-12FC-4FEB-8ED0-C31922552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graphicEl>
                                              <a:dgm id="{E2120F99-12FC-4FEB-8ED0-C319225522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078E523-5A69-4942-A28E-DE0324456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">
                                            <p:graphicEl>
                                              <a:dgm id="{2078E523-5A69-4942-A28E-DE03244564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5DF0B25-9804-4029-B1CF-C9F523EFE3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>
                                            <p:graphicEl>
                                              <a:dgm id="{05DF0B25-9804-4029-B1CF-C9F523EFE3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3163F51-9C83-4EB5-8690-AED8D702B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>
                                            <p:graphicEl>
                                              <a:dgm id="{43163F51-9C83-4EB5-8690-AED8D702BB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BA51168-E1E4-4E53-9F84-983903F98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">
                                            <p:graphicEl>
                                              <a:dgm id="{BBA51168-E1E4-4E53-9F84-983903F98F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89CDC9D-10C3-4863-9ED8-06C2522C1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>
                                            <p:graphicEl>
                                              <a:dgm id="{089CDC9D-10C3-4863-9ED8-06C2522C1C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10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28860" y="357166"/>
            <a:ext cx="5143536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Содержание урока</a:t>
            </a:r>
            <a:endParaRPr lang="ru-RU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1142984"/>
            <a:ext cx="8458200" cy="485778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2900" b="1" dirty="0" smtClean="0"/>
              <a:t>Введение  4</a:t>
            </a:r>
          </a:p>
          <a:p>
            <a:pPr algn="ctr"/>
            <a:r>
              <a:rPr lang="ru-RU" sz="2900" b="1" dirty="0" smtClean="0"/>
              <a:t>Уровни организации живой природы:</a:t>
            </a:r>
          </a:p>
          <a:p>
            <a:pPr algn="l"/>
            <a:r>
              <a:rPr lang="ru-RU" sz="2900" b="1" dirty="0" smtClean="0"/>
              <a:t>А. Молекулярный 7</a:t>
            </a:r>
          </a:p>
          <a:p>
            <a:pPr algn="l"/>
            <a:r>
              <a:rPr lang="ru-RU" sz="2900" b="1" dirty="0" smtClean="0"/>
              <a:t>Б. </a:t>
            </a:r>
            <a:r>
              <a:rPr lang="ru-RU" sz="2900" b="1" dirty="0" err="1" smtClean="0"/>
              <a:t>Субмолекулярный</a:t>
            </a:r>
            <a:r>
              <a:rPr lang="ru-RU" sz="2900" b="1" dirty="0" smtClean="0"/>
              <a:t>  11</a:t>
            </a:r>
          </a:p>
          <a:p>
            <a:pPr algn="l"/>
            <a:r>
              <a:rPr lang="ru-RU" sz="2900" b="1" dirty="0" smtClean="0"/>
              <a:t>В. Клеточный 15</a:t>
            </a:r>
          </a:p>
          <a:p>
            <a:pPr algn="l"/>
            <a:r>
              <a:rPr lang="ru-RU" sz="2900" b="1" dirty="0" smtClean="0"/>
              <a:t>Г. Тканевый  18  </a:t>
            </a:r>
          </a:p>
          <a:p>
            <a:pPr algn="l"/>
            <a:r>
              <a:rPr lang="ru-RU" sz="2900" b="1" dirty="0" smtClean="0"/>
              <a:t>Д. органный   22 </a:t>
            </a:r>
          </a:p>
          <a:p>
            <a:pPr algn="l"/>
            <a:r>
              <a:rPr lang="ru-RU" sz="2900" b="1" dirty="0" smtClean="0"/>
              <a:t>Е. Системно – органный  25</a:t>
            </a:r>
          </a:p>
          <a:p>
            <a:pPr algn="l"/>
            <a:r>
              <a:rPr lang="ru-RU" sz="2900" b="1" dirty="0" smtClean="0"/>
              <a:t>Ж. Организменный  31 </a:t>
            </a:r>
          </a:p>
          <a:p>
            <a:pPr algn="l"/>
            <a:r>
              <a:rPr lang="ru-RU" sz="2900" b="1" dirty="0" smtClean="0"/>
              <a:t>З. </a:t>
            </a:r>
            <a:r>
              <a:rPr lang="ru-RU" sz="2900" b="1" dirty="0" err="1" smtClean="0"/>
              <a:t>Популяционно</a:t>
            </a:r>
            <a:r>
              <a:rPr lang="ru-RU" sz="2900" b="1" dirty="0" smtClean="0"/>
              <a:t> – видовой  37 </a:t>
            </a:r>
          </a:p>
          <a:p>
            <a:pPr algn="l"/>
            <a:r>
              <a:rPr lang="ru-RU" sz="2900" b="1" dirty="0" smtClean="0"/>
              <a:t>И . Биогеоценотический 41 </a:t>
            </a:r>
          </a:p>
          <a:p>
            <a:pPr algn="l"/>
            <a:r>
              <a:rPr lang="ru-RU" sz="2900" b="1" dirty="0" smtClean="0"/>
              <a:t>К. </a:t>
            </a:r>
            <a:r>
              <a:rPr lang="ru-RU" sz="2900" b="1" dirty="0" err="1" smtClean="0"/>
              <a:t>Экосистемный</a:t>
            </a:r>
            <a:r>
              <a:rPr lang="ru-RU" sz="2900" b="1" dirty="0" smtClean="0"/>
              <a:t> 46</a:t>
            </a:r>
          </a:p>
          <a:p>
            <a:pPr algn="l"/>
            <a:r>
              <a:rPr lang="ru-RU" sz="2900" b="1" dirty="0" smtClean="0"/>
              <a:t>Л. Биосферный 52 </a:t>
            </a:r>
          </a:p>
          <a:p>
            <a:pPr algn="ctr"/>
            <a:r>
              <a:rPr lang="ru-RU" sz="2900" b="1" dirty="0" smtClean="0"/>
              <a:t>Вывод  58 </a:t>
            </a:r>
          </a:p>
          <a:p>
            <a:pPr algn="ctr"/>
            <a:r>
              <a:rPr lang="ru-RU" sz="2900" b="1" dirty="0" smtClean="0"/>
              <a:t>Глоссарий 59  </a:t>
            </a:r>
          </a:p>
          <a:p>
            <a:pPr algn="l"/>
            <a:endParaRPr lang="ru-RU" dirty="0"/>
          </a:p>
        </p:txBody>
      </p:sp>
      <p:pic>
        <p:nvPicPr>
          <p:cNvPr id="6" name="Рисунок 5" descr="ЛОР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311" y="2857496"/>
            <a:ext cx="1714512" cy="1285884"/>
          </a:xfrm>
          <a:prstGeom prst="rect">
            <a:avLst/>
          </a:prstGeom>
        </p:spPr>
      </p:pic>
      <p:pic>
        <p:nvPicPr>
          <p:cNvPr id="7" name="Рисунок 6" descr="одуванчи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3929066"/>
            <a:ext cx="1143008" cy="857256"/>
          </a:xfrm>
          <a:prstGeom prst="rect">
            <a:avLst/>
          </a:prstGeom>
        </p:spPr>
      </p:pic>
      <p:pic>
        <p:nvPicPr>
          <p:cNvPr id="8" name="Рисунок 7" descr="белка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2143116"/>
            <a:ext cx="1062040" cy="1358645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5429256" y="1214422"/>
            <a:ext cx="428628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rId6" action="ppaction://hlinksldjump" highlightClick="1"/>
          </p:cNvPr>
          <p:cNvSpPr/>
          <p:nvPr/>
        </p:nvSpPr>
        <p:spPr>
          <a:xfrm>
            <a:off x="3143240" y="1857364"/>
            <a:ext cx="500066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7" action="ppaction://hlinksldjump" highlightClick="1"/>
          </p:cNvPr>
          <p:cNvSpPr/>
          <p:nvPr/>
        </p:nvSpPr>
        <p:spPr>
          <a:xfrm>
            <a:off x="3786182" y="2214554"/>
            <a:ext cx="571504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rId8" action="ppaction://hlinksldjump" highlightClick="1"/>
          </p:cNvPr>
          <p:cNvSpPr/>
          <p:nvPr/>
        </p:nvSpPr>
        <p:spPr>
          <a:xfrm>
            <a:off x="2857488" y="2500306"/>
            <a:ext cx="500066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rId9" action="ppaction://hlinksldjump" highlightClick="1"/>
          </p:cNvPr>
          <p:cNvSpPr/>
          <p:nvPr/>
        </p:nvSpPr>
        <p:spPr>
          <a:xfrm>
            <a:off x="2428860" y="2786058"/>
            <a:ext cx="500066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rId10" action="ppaction://hlinksldjump" highlightClick="1"/>
          </p:cNvPr>
          <p:cNvSpPr/>
          <p:nvPr/>
        </p:nvSpPr>
        <p:spPr>
          <a:xfrm>
            <a:off x="2857488" y="3071810"/>
            <a:ext cx="428628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rId11" action="ppaction://hlinksldjump" highlightClick="1"/>
          </p:cNvPr>
          <p:cNvSpPr/>
          <p:nvPr/>
        </p:nvSpPr>
        <p:spPr>
          <a:xfrm>
            <a:off x="4143372" y="3357562"/>
            <a:ext cx="500066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rId12" action="ppaction://hlinksldjump" highlightClick="1"/>
          </p:cNvPr>
          <p:cNvSpPr/>
          <p:nvPr/>
        </p:nvSpPr>
        <p:spPr>
          <a:xfrm>
            <a:off x="3357554" y="3643314"/>
            <a:ext cx="500066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алее 17">
            <a:hlinkClick r:id="rId13" action="ppaction://hlinksldjump" highlightClick="1"/>
          </p:cNvPr>
          <p:cNvSpPr/>
          <p:nvPr/>
        </p:nvSpPr>
        <p:spPr>
          <a:xfrm>
            <a:off x="4500562" y="3929066"/>
            <a:ext cx="500066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rId14" action="ppaction://hlinksldjump" highlightClick="1"/>
          </p:cNvPr>
          <p:cNvSpPr/>
          <p:nvPr/>
        </p:nvSpPr>
        <p:spPr>
          <a:xfrm>
            <a:off x="3929058" y="4286256"/>
            <a:ext cx="500066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rId15" action="ppaction://hlinksldjump" highlightClick="1"/>
          </p:cNvPr>
          <p:cNvSpPr/>
          <p:nvPr/>
        </p:nvSpPr>
        <p:spPr>
          <a:xfrm>
            <a:off x="3071802" y="4572008"/>
            <a:ext cx="428628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алее 20">
            <a:hlinkClick r:id="rId16" action="ppaction://hlinksldjump" highlightClick="1"/>
          </p:cNvPr>
          <p:cNvSpPr/>
          <p:nvPr/>
        </p:nvSpPr>
        <p:spPr>
          <a:xfrm>
            <a:off x="2928926" y="4929198"/>
            <a:ext cx="428628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далее 21">
            <a:hlinkClick r:id="rId17" action="ppaction://hlinksldjump" highlightClick="1"/>
          </p:cNvPr>
          <p:cNvSpPr/>
          <p:nvPr/>
        </p:nvSpPr>
        <p:spPr>
          <a:xfrm>
            <a:off x="5429256" y="5072074"/>
            <a:ext cx="571504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алее 22">
            <a:hlinkClick r:id="rId18" action="ppaction://hlinksldjump" highlightClick="1"/>
          </p:cNvPr>
          <p:cNvSpPr/>
          <p:nvPr/>
        </p:nvSpPr>
        <p:spPr>
          <a:xfrm>
            <a:off x="5500694" y="5500702"/>
            <a:ext cx="500066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3</a:t>
            </a:fld>
            <a:endParaRPr lang="ru-RU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0"/>
                            </p:stCondLst>
                            <p:childTnLst>
                              <p:par>
                                <p:cTn id="9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401080" cy="1000132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/>
              <a:t>Структура системно – органного уровня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Управляющая кнопка: в начало 4">
            <a:hlinkClick r:id="rId6" action="ppaction://hlinksldjump" highlightClick="1"/>
          </p:cNvPr>
          <p:cNvSpPr/>
          <p:nvPr/>
        </p:nvSpPr>
        <p:spPr>
          <a:xfrm>
            <a:off x="7429520" y="6215082"/>
            <a:ext cx="571504" cy="64291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rId7" action="ppaction://hlinksldjump" highlightClick="1"/>
          </p:cNvPr>
          <p:cNvSpPr/>
          <p:nvPr/>
        </p:nvSpPr>
        <p:spPr>
          <a:xfrm>
            <a:off x="8643966" y="6215082"/>
            <a:ext cx="500034" cy="64291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01024" y="6422064"/>
            <a:ext cx="485748" cy="435936"/>
          </a:xfrm>
        </p:spPr>
        <p:txBody>
          <a:bodyPr/>
          <a:lstStyle/>
          <a:p>
            <a:fld id="{725C68B6-61C2-468F-89AB-4B9F7531AA68}" type="slidenum">
              <a:rPr lang="ru-RU" sz="2000" smtClean="0"/>
              <a:pPr/>
              <a:t>30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3FD59C-E78A-4D95-BAFE-01998BFB0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D73FD59C-E78A-4D95-BAFE-01998BFB09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F1AC47-A972-4370-9E64-45D689D8C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51F1AC47-A972-4370-9E64-45D689D8CB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44976F-FFDC-449D-B7F0-C18AA13F1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D844976F-FFDC-449D-B7F0-C18AA13F1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9715AE-5544-4FFE-B9E0-C2DF5DFF8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EB9715AE-5544-4FFE-B9E0-C2DF5DFF81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39D393-FF19-41D8-89FC-AACA6117D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EB39D393-FF19-41D8-89FC-AACA6117D5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B2B71C-3F07-4583-B8F7-B5590A6EB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4">
                                            <p:graphicEl>
                                              <a:dgm id="{F3B2B71C-3F07-4583-B8F7-B5590A6EB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D6EECF-FC93-4C4C-BB1C-DD0CFBEFE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4BD6EECF-FC93-4C4C-BB1C-DD0CFBEFE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0B52A8-5E2B-4364-9C86-B8EEA046A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A50B52A8-5E2B-4364-9C86-B8EEA046AB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2738B1-B22A-4F76-96B2-D61691A99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4">
                                            <p:graphicEl>
                                              <a:dgm id="{252738B1-B22A-4F76-96B2-D61691A99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442906-FFBA-4C20-BE43-89E054C6A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F4442906-FFBA-4C20-BE43-89E054C6A1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238C8C-155D-4F79-9BB1-0CF7D9DAB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4">
                                            <p:graphicEl>
                                              <a:dgm id="{4C238C8C-155D-4F79-9BB1-0CF7D9DAB6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58B0B6-3D90-4D29-96F5-43FFC14BD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0658B0B6-3D90-4D29-96F5-43FFC14BDE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9B9A60-B5B3-4AD3-956A-66095E16C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789B9A60-B5B3-4AD3-956A-66095E16CA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0"/>
                            </p:stCondLst>
                            <p:childTnLst>
                              <p:par>
                                <p:cTn id="6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AE9860-F3C6-4634-B645-DEE4EAE54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1000"/>
                                        <p:tgtEl>
                                          <p:spTgt spid="4">
                                            <p:graphicEl>
                                              <a:dgm id="{C2AE9860-F3C6-4634-B645-DEE4EAE54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000"/>
                            </p:stCondLst>
                            <p:childTnLst>
                              <p:par>
                                <p:cTn id="6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D6E8E4-E7DE-4BC2-8A2B-6667BD1F0D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1000"/>
                                        <p:tgtEl>
                                          <p:spTgt spid="4">
                                            <p:graphicEl>
                                              <a:dgm id="{6AD6E8E4-E7DE-4BC2-8A2B-6667BD1F0D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7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2BD280-CFDC-43CE-9AE4-679CE269C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1000"/>
                                        <p:tgtEl>
                                          <p:spTgt spid="4">
                                            <p:graphicEl>
                                              <a:dgm id="{B42BD280-CFDC-43CE-9AE4-679CE269C3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8000"/>
                            </p:stCondLst>
                            <p:childTnLst>
                              <p:par>
                                <p:cTn id="7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D93DEF-CA0A-40A3-9204-02E5CEBBF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1000"/>
                                        <p:tgtEl>
                                          <p:spTgt spid="4">
                                            <p:graphicEl>
                                              <a:dgm id="{17D93DEF-CA0A-40A3-9204-02E5CEBBF3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9000"/>
                            </p:stCondLst>
                            <p:childTnLst>
                              <p:par>
                                <p:cTn id="7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074C71-A6D8-4A1D-A80F-01559DCD4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1000"/>
                                        <p:tgtEl>
                                          <p:spTgt spid="4">
                                            <p:graphicEl>
                                              <a:dgm id="{9F074C71-A6D8-4A1D-A80F-01559DCD4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0"/>
                            </p:stCondLst>
                            <p:childTnLst>
                              <p:par>
                                <p:cTn id="8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8AD86D-D48D-47F5-97AD-2BE9C80E9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1000"/>
                                        <p:tgtEl>
                                          <p:spTgt spid="4">
                                            <p:graphicEl>
                                              <a:dgm id="{CB8AD86D-D48D-47F5-97AD-2BE9C80E91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1000"/>
                            </p:stCondLst>
                            <p:childTnLst>
                              <p:par>
                                <p:cTn id="8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FACCCC-D2D8-4267-8BCD-FA262B547F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1000"/>
                                        <p:tgtEl>
                                          <p:spTgt spid="4">
                                            <p:graphicEl>
                                              <a:dgm id="{F1FACCCC-D2D8-4267-8BCD-FA262B547F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Sub>
          <a:bldDgm bld="lvlOne" rev="1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Организменный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72264" y="6143644"/>
            <a:ext cx="185738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организм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2264" y="5643578"/>
            <a:ext cx="185738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особь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в начало 4">
            <a:hlinkClick r:id="rId4" action="ppaction://hlinksldjump" highlightClick="1"/>
          </p:cNvPr>
          <p:cNvSpPr/>
          <p:nvPr/>
        </p:nvSpPr>
        <p:spPr>
          <a:xfrm>
            <a:off x="8643934" y="5857892"/>
            <a:ext cx="500066" cy="50006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31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540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Строение организма многоклеточного животного 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Содержимое 26" descr="организм рыбы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2928934"/>
            <a:ext cx="2947196" cy="1797581"/>
          </a:xfrm>
          <a:ln>
            <a:solidFill>
              <a:srgbClr val="002060"/>
            </a:solidFill>
          </a:ln>
        </p:spPr>
      </p:pic>
      <p:graphicFrame>
        <p:nvGraphicFramePr>
          <p:cNvPr id="29" name="Содержимое 28"/>
          <p:cNvGraphicFramePr>
            <a:graphicFrameLocks noGrp="1"/>
          </p:cNvGraphicFramePr>
          <p:nvPr>
            <p:ph sz="half" idx="2"/>
          </p:nvPr>
        </p:nvGraphicFramePr>
        <p:xfrm>
          <a:off x="4071935" y="1600200"/>
          <a:ext cx="461486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32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08D4EB00-3404-46FB-9C78-04436E4A5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29">
                                            <p:graphicEl>
                                              <a:dgm id="{08D4EB00-3404-46FB-9C78-04436E4A5B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E403575D-828E-4F4C-AF77-258C24A13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3000"/>
                                        <p:tgtEl>
                                          <p:spTgt spid="29">
                                            <p:graphicEl>
                                              <a:dgm id="{E403575D-828E-4F4C-AF77-258C24A13E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2F0BFDD9-B12D-4FAE-A480-6F1FA3177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3000"/>
                                        <p:tgtEl>
                                          <p:spTgt spid="29">
                                            <p:graphicEl>
                                              <a:dgm id="{2F0BFDD9-B12D-4FAE-A480-6F1FA3177C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B37FFCEB-D91C-4110-82F3-F4274D21F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3000"/>
                                        <p:tgtEl>
                                          <p:spTgt spid="29">
                                            <p:graphicEl>
                                              <a:dgm id="{B37FFCEB-D91C-4110-82F3-F4274D21FD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0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94DFE8A1-4104-4EC0-86C9-4E1F41C3B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3000"/>
                                        <p:tgtEl>
                                          <p:spTgt spid="29">
                                            <p:graphicEl>
                                              <a:dgm id="{94DFE8A1-4104-4EC0-86C9-4E1F41C3BA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2E44655A-8F05-4492-8B6E-6567C2A6F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3000"/>
                                        <p:tgtEl>
                                          <p:spTgt spid="29">
                                            <p:graphicEl>
                                              <a:dgm id="{2E44655A-8F05-4492-8B6E-6567C2A6FD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0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9C8EF74B-6462-4901-9420-5FFC4B094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3000"/>
                                        <p:tgtEl>
                                          <p:spTgt spid="29">
                                            <p:graphicEl>
                                              <a:dgm id="{9C8EF74B-6462-4901-9420-5FFC4B094C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60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C7289CB2-8185-452B-A032-9352796BB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3000"/>
                                        <p:tgtEl>
                                          <p:spTgt spid="29">
                                            <p:graphicEl>
                                              <a:dgm id="{C7289CB2-8185-452B-A032-9352796BB8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9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3E7A3102-18A6-4175-8530-D74D7B234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3000"/>
                                        <p:tgtEl>
                                          <p:spTgt spid="29">
                                            <p:graphicEl>
                                              <a:dgm id="{3E7A3102-18A6-4175-8530-D74D7B2346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0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155379EC-333E-4C80-B697-8CD7FAD7A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3000"/>
                                        <p:tgtEl>
                                          <p:spTgt spid="29">
                                            <p:graphicEl>
                                              <a:dgm id="{155379EC-333E-4C80-B697-8CD7FAD7A4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Graphic spid="29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72547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 smtClean="0"/>
              <a:t>Организм многоклеточного животного</a:t>
            </a:r>
            <a:endParaRPr lang="ru-RU" sz="28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158" y="1285860"/>
          <a:ext cx="8329642" cy="4840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ЛОРИ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0958" y="5357826"/>
            <a:ext cx="1333509" cy="100013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33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17BE7A-7E3E-468B-BBDA-C0F7532285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">
                                            <p:graphicEl>
                                              <a:dgm id="{7917BE7A-7E3E-468B-BBDA-C0F7532285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F3B087-E6ED-497B-A795-FF349949B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03F3B087-E6ED-497B-A795-FF349949BB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F86807-F956-4171-966E-5B1C1467E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5">
                                            <p:graphicEl>
                                              <a:dgm id="{DCF86807-F956-4171-966E-5B1C1467ED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D78CCD-80B5-4EAE-AECC-77E4E75BF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5">
                                            <p:graphicEl>
                                              <a:dgm id="{D3D78CCD-80B5-4EAE-AECC-77E4E75BF2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F988D8-41F3-4E1D-B335-E9EC87512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5">
                                            <p:graphicEl>
                                              <a:dgm id="{06F988D8-41F3-4E1D-B335-E9EC875123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753985-0CD1-472B-8E50-D49C73FA7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5">
                                            <p:graphicEl>
                                              <a:dgm id="{91753985-0CD1-472B-8E50-D49C73FA7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39537B-DCCD-488B-A704-4DBD2EB56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5">
                                            <p:graphicEl>
                                              <a:dgm id="{5439537B-DCCD-488B-A704-4DBD2EB562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00B3BA-A702-4ADA-976F-10772B20E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5">
                                            <p:graphicEl>
                                              <a:dgm id="{CF00B3BA-A702-4ADA-976F-10772B20E6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BBB9BB-1045-40D5-AABE-46DB1E18A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5">
                                            <p:graphicEl>
                                              <a:dgm id="{A0BBB9BB-1045-40D5-AABE-46DB1E18A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361B36-CFFE-4A07-BD3F-37611857A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5">
                                            <p:graphicEl>
                                              <a:dgm id="{32361B36-CFFE-4A07-BD3F-37611857AC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675091-0D37-47C2-A28A-8D59B6574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5">
                                            <p:graphicEl>
                                              <a:dgm id="{ED675091-0D37-47C2-A28A-8D59B6574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D22EB0-EC35-4E85-A3EC-4A227670F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1000"/>
                                        <p:tgtEl>
                                          <p:spTgt spid="5">
                                            <p:graphicEl>
                                              <a:dgm id="{47D22EB0-EC35-4E85-A3EC-4A227670F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0"/>
                            </p:stCondLst>
                            <p:childTnLst>
                              <p:par>
                                <p:cTn id="6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69CEE2-FC4F-429C-9EFC-3588D9F94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1000"/>
                                        <p:tgtEl>
                                          <p:spTgt spid="5">
                                            <p:graphicEl>
                                              <a:dgm id="{3369CEE2-FC4F-429C-9EFC-3588D9F944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000"/>
                            </p:stCondLst>
                            <p:childTnLst>
                              <p:par>
                                <p:cTn id="6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3EE088-4EDE-4DC1-9BE6-8B203602E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1000"/>
                                        <p:tgtEl>
                                          <p:spTgt spid="5">
                                            <p:graphicEl>
                                              <a:dgm id="{913EE088-4EDE-4DC1-9BE6-8B203602E1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7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4A9C98-1E2F-464A-8B1E-B14FA05CD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1000"/>
                                        <p:tgtEl>
                                          <p:spTgt spid="5">
                                            <p:graphicEl>
                                              <a:dgm id="{CB4A9C98-1E2F-464A-8B1E-B14FA05CD3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8000"/>
                            </p:stCondLst>
                            <p:childTnLst>
                              <p:par>
                                <p:cTn id="7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B25B86-8CD2-45CA-BC76-D9EC2098E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1000"/>
                                        <p:tgtEl>
                                          <p:spTgt spid="5">
                                            <p:graphicEl>
                                              <a:dgm id="{93B25B86-8CD2-45CA-BC76-D9EC2098EC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9000"/>
                            </p:stCondLst>
                            <p:childTnLst>
                              <p:par>
                                <p:cTn id="7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BB13D3-683E-43F2-B24E-89516A17C2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1000"/>
                                        <p:tgtEl>
                                          <p:spTgt spid="5">
                                            <p:graphicEl>
                                              <a:dgm id="{BBBB13D3-683E-43F2-B24E-89516A17C2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0"/>
                            </p:stCondLst>
                            <p:childTnLst>
                              <p:par>
                                <p:cTn id="8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8905D4-A55A-4ED7-BD6E-4E138A396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1000"/>
                                        <p:tgtEl>
                                          <p:spTgt spid="5">
                                            <p:graphicEl>
                                              <a:dgm id="{FE8905D4-A55A-4ED7-BD6E-4E138A3968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1000"/>
                            </p:stCondLst>
                            <p:childTnLst>
                              <p:par>
                                <p:cTn id="8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A282A1-BE73-40D6-984F-6838B56BA1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1000"/>
                                        <p:tgtEl>
                                          <p:spTgt spid="5">
                                            <p:graphicEl>
                                              <a:dgm id="{9BA282A1-BE73-40D6-984F-6838B56BA1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000"/>
                            </p:stCondLst>
                            <p:childTnLst>
                              <p:par>
                                <p:cTn id="9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0745B7-78F5-4141-9944-A6BA4B8FC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1000"/>
                                        <p:tgtEl>
                                          <p:spTgt spid="5">
                                            <p:graphicEl>
                                              <a:dgm id="{680745B7-78F5-4141-9944-A6BA4B8FC1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3000"/>
                            </p:stCondLst>
                            <p:childTnLst>
                              <p:par>
                                <p:cTn id="9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856D7D-4F66-49E4-8ACE-E81EB99F7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1000"/>
                                        <p:tgtEl>
                                          <p:spTgt spid="5">
                                            <p:graphicEl>
                                              <a:dgm id="{61856D7D-4F66-49E4-8ACE-E81EB99F7E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000"/>
                            </p:stCondLst>
                            <p:childTnLst>
                              <p:par>
                                <p:cTn id="9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EB81ED-524C-428F-92E5-1EBF65A82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1000"/>
                                        <p:tgtEl>
                                          <p:spTgt spid="5">
                                            <p:graphicEl>
                                              <a:dgm id="{29EB81ED-524C-428F-92E5-1EBF65A82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F18FF6-6272-4094-9D28-ADAE09EA3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1000"/>
                                        <p:tgtEl>
                                          <p:spTgt spid="5">
                                            <p:graphicEl>
                                              <a:dgm id="{B8F18FF6-6272-4094-9D28-ADAE09EA32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52B1D1-1E68-4AAD-BD94-2CFCF1DCA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1000"/>
                                        <p:tgtEl>
                                          <p:spTgt spid="5">
                                            <p:graphicEl>
                                              <a:dgm id="{A652B1D1-1E68-4AAD-BD94-2CFCF1DCA2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304F64-0729-4A43-AA92-0CC26580B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1000"/>
                                        <p:tgtEl>
                                          <p:spTgt spid="5">
                                            <p:graphicEl>
                                              <a:dgm id="{5E304F64-0729-4A43-AA92-0CC26580B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E1DA8E-1E80-4BD6-B0C4-051801121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1000"/>
                                        <p:tgtEl>
                                          <p:spTgt spid="5">
                                            <p:graphicEl>
                                              <a:dgm id="{EBE1DA8E-1E80-4BD6-B0C4-0518011219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774C0D-B8F4-46AA-B249-6BACBABC5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1000"/>
                                        <p:tgtEl>
                                          <p:spTgt spid="5">
                                            <p:graphicEl>
                                              <a:dgm id="{21774C0D-B8F4-46AA-B249-6BACBABC5B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B66493-5899-4E7B-A69E-A809466D4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1000"/>
                                        <p:tgtEl>
                                          <p:spTgt spid="5">
                                            <p:graphicEl>
                                              <a:dgm id="{B7B66493-5899-4E7B-A69E-A809466D44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41EE45-666E-4BF2-8BB3-1C1FDC93B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1000"/>
                                        <p:tgtEl>
                                          <p:spTgt spid="5">
                                            <p:graphicEl>
                                              <a:dgm id="{5D41EE45-666E-4BF2-8BB3-1C1FDC93B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1BED31-C1E0-45D1-800A-B32C1BC78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3" dur="1000"/>
                                        <p:tgtEl>
                                          <p:spTgt spid="5">
                                            <p:graphicEl>
                                              <a:dgm id="{2E1BED31-C1E0-45D1-800A-B32C1BC787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3000"/>
                            </p:stCondLst>
                            <p:childTnLst>
                              <p:par>
                                <p:cTn id="1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1AB570-EDE0-4019-99EE-BFE4F1CC9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1000"/>
                                        <p:tgtEl>
                                          <p:spTgt spid="5">
                                            <p:graphicEl>
                                              <a:dgm id="{061AB570-EDE0-4019-99EE-BFE4F1CC93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BB2C2A-462A-4EAC-80FE-73C8DBAE4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1" dur="1000"/>
                                        <p:tgtEl>
                                          <p:spTgt spid="5">
                                            <p:graphicEl>
                                              <a:dgm id="{6ABB2C2A-462A-4EAC-80FE-73C8DBAE4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45A461-CD00-49C5-B58A-0DB07935F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5" dur="1000"/>
                                        <p:tgtEl>
                                          <p:spTgt spid="5">
                                            <p:graphicEl>
                                              <a:dgm id="{7A45A461-CD00-49C5-B58A-0DB07935FD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6E946F-D72D-4BE8-92D1-F2DE5AE9B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9" dur="1000"/>
                                        <p:tgtEl>
                                          <p:spTgt spid="5">
                                            <p:graphicEl>
                                              <a:dgm id="{076E946F-D72D-4BE8-92D1-F2DE5AE9B5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7000"/>
                            </p:stCondLst>
                            <p:childTnLst>
                              <p:par>
                                <p:cTn id="15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425063-8946-4BCA-9D00-59DEF7160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3" dur="1000"/>
                                        <p:tgtEl>
                                          <p:spTgt spid="5">
                                            <p:graphicEl>
                                              <a:dgm id="{78425063-8946-4BCA-9D00-59DEF7160C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Sub>
          <a:bldDgm bld="one" rev="1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Строение организма многоклеточного растения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Содержимое 11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857364"/>
            <a:ext cx="272891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Содержимое 12"/>
          <p:cNvGraphicFramePr>
            <a:graphicFrameLocks noGrp="1"/>
          </p:cNvGraphicFramePr>
          <p:nvPr>
            <p:ph sz="half" idx="2"/>
          </p:nvPr>
        </p:nvGraphicFramePr>
        <p:xfrm>
          <a:off x="4786314" y="1600201"/>
          <a:ext cx="3900486" cy="4329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Выноска 1 13"/>
          <p:cNvSpPr/>
          <p:nvPr/>
        </p:nvSpPr>
        <p:spPr>
          <a:xfrm>
            <a:off x="3286116" y="4857760"/>
            <a:ext cx="500066" cy="571504"/>
          </a:xfrm>
          <a:prstGeom prst="borderCallout1">
            <a:avLst>
              <a:gd name="adj1" fmla="val 18750"/>
              <a:gd name="adj2" fmla="val -8333"/>
              <a:gd name="adj3" fmla="val 59963"/>
              <a:gd name="adj4" fmla="val -9291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5" name="Выноска 1 14"/>
          <p:cNvSpPr/>
          <p:nvPr/>
        </p:nvSpPr>
        <p:spPr>
          <a:xfrm>
            <a:off x="3500430" y="3857628"/>
            <a:ext cx="500066" cy="500066"/>
          </a:xfrm>
          <a:prstGeom prst="borderCallout1">
            <a:avLst>
              <a:gd name="adj1" fmla="val 18750"/>
              <a:gd name="adj2" fmla="val -8333"/>
              <a:gd name="adj3" fmla="val 107724"/>
              <a:gd name="adj4" fmla="val -101734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6" name="Выноска 1 15"/>
          <p:cNvSpPr/>
          <p:nvPr/>
        </p:nvSpPr>
        <p:spPr>
          <a:xfrm>
            <a:off x="3643306" y="2571744"/>
            <a:ext cx="500066" cy="500066"/>
          </a:xfrm>
          <a:prstGeom prst="borderCallout1">
            <a:avLst>
              <a:gd name="adj1" fmla="val 18750"/>
              <a:gd name="adj2" fmla="val -8333"/>
              <a:gd name="adj3" fmla="val 69515"/>
              <a:gd name="adj4" fmla="val -110552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7" name="Выноска 1 16"/>
          <p:cNvSpPr/>
          <p:nvPr/>
        </p:nvSpPr>
        <p:spPr>
          <a:xfrm>
            <a:off x="3428992" y="1643050"/>
            <a:ext cx="500066" cy="357190"/>
          </a:xfrm>
          <a:prstGeom prst="borderCallout1">
            <a:avLst>
              <a:gd name="adj1" fmla="val 18750"/>
              <a:gd name="adj2" fmla="val -8333"/>
              <a:gd name="adj3" fmla="val 201655"/>
              <a:gd name="adj4" fmla="val -101104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34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9C774AF-562D-4B71-A534-833922DF8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3000"/>
                                        <p:tgtEl>
                                          <p:spTgt spid="13">
                                            <p:graphicEl>
                                              <a:dgm id="{B9C774AF-562D-4B71-A534-833922DF86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42BAF57-4413-44B1-B9ED-636FEFB4D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3000"/>
                                        <p:tgtEl>
                                          <p:spTgt spid="13">
                                            <p:graphicEl>
                                              <a:dgm id="{842BAF57-4413-44B1-B9ED-636FEFB4D4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B6DC371-E661-4908-BC07-A458CDEF1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3000"/>
                                        <p:tgtEl>
                                          <p:spTgt spid="13">
                                            <p:graphicEl>
                                              <a:dgm id="{4B6DC371-E661-4908-BC07-A458CDEF1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9000"/>
                            </p:stCondLst>
                            <p:childTnLst>
                              <p:par>
                                <p:cTn id="5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58757E0-69FF-48B7-B446-13C4F5ECDF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3000"/>
                                        <p:tgtEl>
                                          <p:spTgt spid="13">
                                            <p:graphicEl>
                                              <a:dgm id="{D58757E0-69FF-48B7-B446-13C4F5ECDF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0"/>
                            </p:stCondLst>
                            <p:childTnLst>
                              <p:par>
                                <p:cTn id="5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274018D-A792-4646-806F-92103C627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3000"/>
                                        <p:tgtEl>
                                          <p:spTgt spid="13">
                                            <p:graphicEl>
                                              <a:dgm id="{5274018D-A792-4646-806F-92103C627A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0"/>
                            </p:stCondLst>
                            <p:childTnLst>
                              <p:par>
                                <p:cTn id="5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76735E7-4A71-4766-9893-A8B1A20F5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3000"/>
                                        <p:tgtEl>
                                          <p:spTgt spid="13">
                                            <p:graphicEl>
                                              <a:dgm id="{476735E7-4A71-4766-9893-A8B1A20F56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000"/>
                            </p:stCondLst>
                            <p:childTnLst>
                              <p:par>
                                <p:cTn id="6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573DEE7-4293-461B-AE1E-A87D0FA45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3000"/>
                                        <p:tgtEl>
                                          <p:spTgt spid="13">
                                            <p:graphicEl>
                                              <a:dgm id="{9573DEE7-4293-461B-AE1E-A87D0FA458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1000"/>
                            </p:stCondLst>
                            <p:childTnLst>
                              <p:par>
                                <p:cTn id="6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9835445-900A-41FF-87D6-C6E22BEEC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3000"/>
                                        <p:tgtEl>
                                          <p:spTgt spid="13">
                                            <p:graphicEl>
                                              <a:dgm id="{E9835445-900A-41FF-87D6-C6E22BEEC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13" grpId="0">
        <p:bldSub>
          <a:bldDgm bld="lvlOne"/>
        </p:bldSub>
      </p:bldGraphic>
      <p:bldP spid="14" grpId="0" animBg="1"/>
      <p:bldP spid="15" grpId="0" animBg="1"/>
      <p:bldP spid="16" grpId="0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Строение многоклеточного растения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35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A38A75-0707-449E-B3A0-BAAED8B2A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graphicEl>
                                              <a:dgm id="{AAA38A75-0707-449E-B3A0-BAAED8B2A2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075DBB-CFAB-4951-9C68-7047AD53D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FD075DBB-CFAB-4951-9C68-7047AD53D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9A9793-E02F-443E-B62C-44528FDC3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F99A9793-E02F-443E-B62C-44528FDC32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3EF269-6B2B-427A-8C91-E50888D7B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FF3EF269-6B2B-427A-8C91-E50888D7B4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49B269-F809-41AC-A6EC-6B4AEB637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0249B269-F809-41AC-A6EC-6B4AEB6377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3A8EAD-6936-4493-9ED6-18DC9F461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9C3A8EAD-6936-4493-9ED6-18DC9F4612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C26E39-FD8A-415A-A5FE-A044221B0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BBC26E39-FD8A-415A-A5FE-A044221B0D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F23594-5937-4670-8840-CAC8E9E7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4">
                                            <p:graphicEl>
                                              <a:dgm id="{3FF23594-5937-4670-8840-CAC8E9E77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000"/>
                            </p:stCondLst>
                            <p:childTnLst>
                              <p:par>
                                <p:cTn id="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5D662B-7019-4FE6-BBBF-7C69E35CB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">
                                            <p:graphicEl>
                                              <a:dgm id="{7D5D662B-7019-4FE6-BBBF-7C69E35CBB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0"/>
                            </p:stCondLst>
                            <p:childTnLst>
                              <p:par>
                                <p:cTn id="4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FC7ABA-C99D-4C27-86AF-A32684953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4">
                                            <p:graphicEl>
                                              <a:dgm id="{49FC7ABA-C99D-4C27-86AF-A32684953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000"/>
                            </p:stCondLst>
                            <p:childTnLst>
                              <p:par>
                                <p:cTn id="5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49F898-11DB-4E46-AAC3-D12C89DEE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4">
                                            <p:graphicEl>
                                              <a:dgm id="{7A49F898-11DB-4E46-AAC3-D12C89DEE6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4000"/>
                            </p:stCondLst>
                            <p:childTnLst>
                              <p:par>
                                <p:cTn id="5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B9D16E-EA10-4E05-88D0-F02D36AFF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graphicEl>
                                              <a:dgm id="{77B9D16E-EA10-4E05-88D0-F02D36AFFD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000"/>
                            </p:stCondLst>
                            <p:childTnLst>
                              <p:par>
                                <p:cTn id="5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29B056-A9B1-434D-B98B-95171BDA7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4">
                                            <p:graphicEl>
                                              <a:dgm id="{0B29B056-A9B1-434D-B98B-95171BDA75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000"/>
                            </p:stCondLst>
                            <p:childTnLst>
                              <p:par>
                                <p:cTn id="6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BCC96E-A115-414B-B444-C551463929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4">
                                            <p:graphicEl>
                                              <a:dgm id="{3DBCC96E-A115-414B-B444-C551463929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0"/>
                            </p:stCondLst>
                            <p:childTnLst>
                              <p:par>
                                <p:cTn id="6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04370B-F7B1-4794-A697-DA5E12B066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4">
                                            <p:graphicEl>
                                              <a:dgm id="{1B04370B-F7B1-4794-A697-DA5E12B066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2000"/>
                            </p:stCondLst>
                            <p:childTnLst>
                              <p:par>
                                <p:cTn id="7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ADE7E0-5098-478D-82A5-41E5337D5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4">
                                            <p:graphicEl>
                                              <a:dgm id="{84ADE7E0-5098-478D-82A5-41E5337D57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4000"/>
                            </p:stCondLst>
                            <p:childTnLst>
                              <p:par>
                                <p:cTn id="7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DD1147-4C47-4C92-B492-7656B7BBA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4">
                                            <p:graphicEl>
                                              <a:dgm id="{5BDD1147-4C47-4C92-B492-7656B7BBA5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Sub>
          <a:bldDgm bld="lvlOne" rev="1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0826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одноклеточного организма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500034" y="1571612"/>
          <a:ext cx="6643734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Содержимое 9"/>
          <p:cNvPicPr>
            <a:picLocks noGrp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572396" y="2214554"/>
            <a:ext cx="1028700" cy="142875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82" y="3857628"/>
            <a:ext cx="1571636" cy="164307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Управляющая кнопка: в начало 5">
            <a:hlinkClick r:id="rId8" action="ppaction://hlinksldjump" highlightClick="1"/>
          </p:cNvPr>
          <p:cNvSpPr/>
          <p:nvPr/>
        </p:nvSpPr>
        <p:spPr>
          <a:xfrm>
            <a:off x="7215206" y="6357958"/>
            <a:ext cx="642910" cy="50004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озврат 8">
            <a:hlinkClick r:id="rId9" action="ppaction://hlinksldjump" highlightClick="1"/>
          </p:cNvPr>
          <p:cNvSpPr/>
          <p:nvPr/>
        </p:nvSpPr>
        <p:spPr>
          <a:xfrm>
            <a:off x="7929586" y="6357958"/>
            <a:ext cx="571472" cy="5000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36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960E04-686C-42F1-882A-E9809D377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7">
                                            <p:graphicEl>
                                              <a:dgm id="{0C960E04-686C-42F1-882A-E9809D377F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941CF1-CA31-49D6-A79E-0F228F754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7">
                                            <p:graphicEl>
                                              <a:dgm id="{47941CF1-CA31-49D6-A79E-0F228F754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105AEB-E665-4E52-B715-DEB1E6288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7">
                                            <p:graphicEl>
                                              <a:dgm id="{5F105AEB-E665-4E52-B715-DEB1E6288B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CD3B332-B7EC-4ADC-AA8A-0B0A37B8D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7">
                                            <p:graphicEl>
                                              <a:dgm id="{3CD3B332-B7EC-4ADC-AA8A-0B0A37B8D5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5DB2A8-DE91-4CE3-99BA-ED5F9F80F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7">
                                            <p:graphicEl>
                                              <a:dgm id="{1F5DB2A8-DE91-4CE3-99BA-ED5F9F80F0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605972-FF34-4D2E-8BFF-A2647CD4E5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7">
                                            <p:graphicEl>
                                              <a:dgm id="{38605972-FF34-4D2E-8BFF-A2647CD4E5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A1FB55-EB9D-4054-A7CA-A5B937E81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7">
                                            <p:graphicEl>
                                              <a:dgm id="{D2A1FB55-EB9D-4054-A7CA-A5B937E811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6BD783-0E1B-4B13-9389-C22C9F00A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7">
                                            <p:graphicEl>
                                              <a:dgm id="{456BD783-0E1B-4B13-9389-C22C9F00A2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59C2A6-33C0-44C6-BDDD-758D9A87F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7">
                                            <p:graphicEl>
                                              <a:dgm id="{9459C2A6-33C0-44C6-BDDD-758D9A87F3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848CA8-EE5D-49E3-813E-5952AA4A5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7">
                                            <p:graphicEl>
                                              <a:dgm id="{4B848CA8-EE5D-49E3-813E-5952AA4A5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35A6425-1CE1-4503-878D-76FE82799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1000"/>
                                        <p:tgtEl>
                                          <p:spTgt spid="7">
                                            <p:graphicEl>
                                              <a:dgm id="{335A6425-1CE1-4503-878D-76FE827996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2EF322-1B1C-49C0-A585-0ECEC7984A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1000"/>
                                        <p:tgtEl>
                                          <p:spTgt spid="7">
                                            <p:graphicEl>
                                              <a:dgm id="{0E2EF322-1B1C-49C0-A585-0ECEC7984A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000"/>
                            </p:stCondLst>
                            <p:childTnLst>
                              <p:par>
                                <p:cTn id="6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09C4A7-A3DD-4CC0-8B57-46FA91983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1000"/>
                                        <p:tgtEl>
                                          <p:spTgt spid="7">
                                            <p:graphicEl>
                                              <a:dgm id="{BA09C4A7-A3DD-4CC0-8B57-46FA91983D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000"/>
                            </p:stCondLst>
                            <p:childTnLst>
                              <p:par>
                                <p:cTn id="7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D6136E-EA71-44C4-8783-351FD5399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1000"/>
                                        <p:tgtEl>
                                          <p:spTgt spid="7">
                                            <p:graphicEl>
                                              <a:dgm id="{2CD6136E-EA71-44C4-8783-351FD53998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7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EC9F1A-4A25-490B-A3A1-FBD78E806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1000"/>
                                        <p:tgtEl>
                                          <p:spTgt spid="7">
                                            <p:graphicEl>
                                              <a:dgm id="{85EC9F1A-4A25-490B-A3A1-FBD78E806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0A3F7B-6830-4C5B-8FFE-AD83CD2CF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1000"/>
                                        <p:tgtEl>
                                          <p:spTgt spid="7">
                                            <p:graphicEl>
                                              <a:dgm id="{430A3F7B-6830-4C5B-8FFE-AD83CD2CF1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000"/>
                            </p:stCondLst>
                            <p:childTnLst>
                              <p:par>
                                <p:cTn id="8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104E01-5332-4DCC-B944-C5213073F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1000"/>
                                        <p:tgtEl>
                                          <p:spTgt spid="7">
                                            <p:graphicEl>
                                              <a:dgm id="{76104E01-5332-4DCC-B944-C5213073F3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7" grpId="0">
        <p:bldSub>
          <a:bldDgm bld="lvl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i="1" dirty="0" err="1" smtClean="0"/>
              <a:t>Популяционно</a:t>
            </a:r>
            <a:r>
              <a:rPr lang="ru-RU" b="1" i="1" dirty="0" smtClean="0"/>
              <a:t> – видовой уровень</a:t>
            </a:r>
            <a:endParaRPr lang="ru-RU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16" y="5214950"/>
            <a:ext cx="178595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>
                <a:hlinkClick r:id="rId3" action="ppaction://hlinksldjump"/>
              </a:rPr>
              <a:t>популяция</a:t>
            </a:r>
            <a:endParaRPr lang="ru-RU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000892" y="5715016"/>
            <a:ext cx="135732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hlinkClick r:id="rId3" action="ppaction://hlinksldjump"/>
              </a:rPr>
              <a:t>вид</a:t>
            </a:r>
            <a:endParaRPr lang="ru-RU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000892" y="6286520"/>
            <a:ext cx="135732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hlinkClick r:id="rId3" action="ppaction://hlinksldjump"/>
              </a:rPr>
              <a:t>ареал</a:t>
            </a:r>
            <a:endParaRPr lang="ru-RU" b="1" i="1" dirty="0"/>
          </a:p>
        </p:txBody>
      </p:sp>
      <p:sp>
        <p:nvSpPr>
          <p:cNvPr id="7" name="Управляющая кнопка: в начало 6">
            <a:hlinkClick r:id="rId4" action="ppaction://hlinksldjump" highlightClick="1"/>
          </p:cNvPr>
          <p:cNvSpPr/>
          <p:nvPr/>
        </p:nvSpPr>
        <p:spPr>
          <a:xfrm>
            <a:off x="285720" y="5715016"/>
            <a:ext cx="714348" cy="50006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3108" y="274638"/>
            <a:ext cx="4572032" cy="93978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Популяция</a:t>
            </a:r>
            <a:endParaRPr lang="ru-RU" sz="3200" b="1" i="1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4645025" y="1535113"/>
            <a:ext cx="3284561" cy="46512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 smtClean="0"/>
              <a:t>Структура популяции</a:t>
            </a:r>
            <a:endParaRPr lang="ru-RU" dirty="0"/>
          </a:p>
        </p:txBody>
      </p:sp>
      <p:pic>
        <p:nvPicPr>
          <p:cNvPr id="6" name="Содержимое 5" descr="популяция одуванчиков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14282" y="1571613"/>
            <a:ext cx="2571768" cy="1928826"/>
          </a:xfrm>
        </p:spPr>
      </p:pic>
      <p:graphicFrame>
        <p:nvGraphicFramePr>
          <p:cNvPr id="14" name="Содержимое 13"/>
          <p:cNvGraphicFramePr>
            <a:graphicFrameLocks noGrp="1"/>
          </p:cNvGraphicFramePr>
          <p:nvPr>
            <p:ph sz="quarter" idx="4"/>
          </p:nvPr>
        </p:nvGraphicFramePr>
        <p:xfrm>
          <a:off x="4645025" y="1517650"/>
          <a:ext cx="4041775" cy="3941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Documents and Settings\Людмила\Рабочий стол\планета открытий 2009\фото, рис\популяц- вид\стадо антилоп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480" y="4786322"/>
            <a:ext cx="2598855" cy="16430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28" name="Picture 4" descr="C:\Documents and Settings\Людмила\Рабочий стол\планета открытий 2009\фото, рис\популяц- вид\стая волков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8662" y="3214686"/>
            <a:ext cx="2638419" cy="197973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38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1A1C123-BF3A-4DE8-A928-6BB4DB00D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graphicEl>
                                              <a:dgm id="{61A1C123-BF3A-4DE8-A928-6BB4DB00D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graphicEl>
                                              <a:dgm id="{61A1C123-BF3A-4DE8-A928-6BB4DB00D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4">
                                            <p:graphicEl>
                                              <a:dgm id="{61A1C123-BF3A-4DE8-A928-6BB4DB00D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2886425-A698-43F2-9932-F8F081309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graphicEl>
                                              <a:dgm id="{02886425-A698-43F2-9932-F8F081309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graphicEl>
                                              <a:dgm id="{02886425-A698-43F2-9932-F8F081309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4">
                                            <p:graphicEl>
                                              <a:dgm id="{02886425-A698-43F2-9932-F8F081309F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F8BAFE2-7F8E-49F5-BE18-19B632B1B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graphicEl>
                                              <a:dgm id="{DF8BAFE2-7F8E-49F5-BE18-19B632B1B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graphicEl>
                                              <a:dgm id="{DF8BAFE2-7F8E-49F5-BE18-19B632B1B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4">
                                            <p:graphicEl>
                                              <a:dgm id="{DF8BAFE2-7F8E-49F5-BE18-19B632B1B7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D307573-F600-4D1A-B72A-492A550BF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>
                                            <p:graphicEl>
                                              <a:dgm id="{5D307573-F600-4D1A-B72A-492A550BF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>
                                            <p:graphicEl>
                                              <a:dgm id="{5D307573-F600-4D1A-B72A-492A550BF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4">
                                            <p:graphicEl>
                                              <a:dgm id="{5D307573-F600-4D1A-B72A-492A550BF2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F1CC497-369B-42C4-A13D-56DE90090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>
                                            <p:graphicEl>
                                              <a:dgm id="{0F1CC497-369B-42C4-A13D-56DE90090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>
                                            <p:graphicEl>
                                              <a:dgm id="{0F1CC497-369B-42C4-A13D-56DE90090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4">
                                            <p:graphicEl>
                                              <a:dgm id="{0F1CC497-369B-42C4-A13D-56DE900905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F9C6323-B75A-47D0-AE98-C1D839C24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>
                                            <p:graphicEl>
                                              <a:dgm id="{9F9C6323-B75A-47D0-AE98-C1D839C24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>
                                            <p:graphicEl>
                                              <a:dgm id="{9F9C6323-B75A-47D0-AE98-C1D839C24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4">
                                            <p:graphicEl>
                                              <a:dgm id="{9F9C6323-B75A-47D0-AE98-C1D839C241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000"/>
                            </p:stCondLst>
                            <p:childTnLst>
                              <p:par>
                                <p:cTn id="7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3CCDE02-20F6-445A-9B12-EC869CA09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>
                                            <p:graphicEl>
                                              <a:dgm id="{53CCDE02-20F6-445A-9B12-EC869CA09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>
                                            <p:graphicEl>
                                              <a:dgm id="{53CCDE02-20F6-445A-9B12-EC869CA09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4">
                                            <p:graphicEl>
                                              <a:dgm id="{53CCDE02-20F6-445A-9B12-EC869CA090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build="p" animBg="1"/>
      <p:bldGraphic spid="14" grpId="0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вида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357298"/>
          <a:ext cx="8229600" cy="476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39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1D19CE-2D59-4F0C-BA86-BF02F5044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graphicEl>
                                              <a:dgm id="{CE1D19CE-2D59-4F0C-BA86-BF02F50440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E82097-FFD7-4A0F-B685-CA7CAE96F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graphicEl>
                                              <a:dgm id="{7AE82097-FFD7-4A0F-B685-CA7CAE96F7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045E29-1D36-4107-B2CC-94CB65ADF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>
                                            <p:graphicEl>
                                              <a:dgm id="{BC045E29-1D36-4107-B2CC-94CB65ADFD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29E29C-3A4D-4409-A264-6F348B60D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>
                                            <p:graphicEl>
                                              <a:dgm id="{F829E29C-3A4D-4409-A264-6F348B60D6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106D58-F097-4D09-8341-13ADD976C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>
                                            <p:graphicEl>
                                              <a:dgm id="{BF106D58-F097-4D09-8341-13ADD976C2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6A8214-0BE9-4A43-9894-9548B262F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7">
                                            <p:graphicEl>
                                              <a:dgm id="{EE6A8214-0BE9-4A43-9894-9548B262F3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DD3E7F-5CFC-4C5A-9F6F-E13B4FB35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>
                                            <p:graphicEl>
                                              <a:dgm id="{EBDD3E7F-5CFC-4C5A-9F6F-E13B4FB35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990BA1-CEEF-42E7-BB03-A728216B3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7">
                                            <p:graphicEl>
                                              <a:dgm id="{2A990BA1-CEEF-42E7-BB03-A728216B34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000"/>
                            </p:stCondLst>
                            <p:childTnLst>
                              <p:par>
                                <p:cTn id="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F15049-5E78-41BB-9801-16E8067D91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7">
                                            <p:graphicEl>
                                              <a:dgm id="{A4F15049-5E78-41BB-9801-16E8067D91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0"/>
                            </p:stCondLst>
                            <p:childTnLst>
                              <p:par>
                                <p:cTn id="4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084480-F587-460E-B55E-34F441E7D9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7">
                                            <p:graphicEl>
                                              <a:dgm id="{AF084480-F587-460E-B55E-34F441E7D9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000"/>
                            </p:stCondLst>
                            <p:childTnLst>
                              <p:par>
                                <p:cTn id="5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6A72D5-9481-4BAB-AFA9-BC4C325F4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7">
                                            <p:graphicEl>
                                              <a:dgm id="{586A72D5-9481-4BAB-AFA9-BC4C325F47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4000"/>
                            </p:stCondLst>
                            <p:childTnLst>
                              <p:par>
                                <p:cTn id="5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FD2E4B-3DCA-41FA-880D-281D61DC7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7">
                                            <p:graphicEl>
                                              <a:dgm id="{53FD2E4B-3DCA-41FA-880D-281D61DC73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000"/>
                            </p:stCondLst>
                            <p:childTnLst>
                              <p:par>
                                <p:cTn id="5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9044C7-564C-41AC-9565-A13D508CD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7">
                                            <p:graphicEl>
                                              <a:dgm id="{7F9044C7-564C-41AC-9565-A13D508CD3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000"/>
                            </p:stCondLst>
                            <p:childTnLst>
                              <p:par>
                                <p:cTn id="6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F9C25F-042C-49F1-A671-69E4C77FF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7">
                                            <p:graphicEl>
                                              <a:dgm id="{77F9C25F-042C-49F1-A671-69E4C77FFC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7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6" y="285728"/>
            <a:ext cx="6500858" cy="57152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i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</a:t>
            </a:r>
            <a:endParaRPr lang="ru-RU" sz="2800" i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28596" y="1214422"/>
            <a:ext cx="2857520" cy="135732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r>
              <a:rPr lang="ru-RU" sz="2800" b="1" dirty="0" smtClean="0"/>
              <a:t>Прежде чем мы ответим на вопрос урока: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643306" y="1214422"/>
            <a:ext cx="5340350" cy="480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/>
              <a:t>подумай ,что  общего между  этими картинками? </a:t>
            </a:r>
            <a:endParaRPr lang="ru-RU" sz="2800" b="1" dirty="0"/>
          </a:p>
        </p:txBody>
      </p:sp>
      <p:pic>
        <p:nvPicPr>
          <p:cNvPr id="1026" name="Picture 2" descr="C:\Program Files\Microsoft Office\MEDIA\CAGCAT10\j0090386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143116"/>
            <a:ext cx="2699442" cy="2310143"/>
          </a:xfrm>
          <a:prstGeom prst="rect">
            <a:avLst/>
          </a:prstGeom>
          <a:noFill/>
        </p:spPr>
      </p:pic>
      <p:pic>
        <p:nvPicPr>
          <p:cNvPr id="1029" name="Picture 5" descr="C:\Program Files\Microsoft Office\MEDIA\CAGCAT10\j030493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571744"/>
            <a:ext cx="1819656" cy="1667866"/>
          </a:xfrm>
          <a:prstGeom prst="rect">
            <a:avLst/>
          </a:prstGeom>
          <a:noFill/>
        </p:spPr>
      </p:pic>
      <p:pic>
        <p:nvPicPr>
          <p:cNvPr id="1030" name="Picture 6" descr="C:\Program Files\Microsoft Office\MEDIA\CAGCAT10\j0305493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500570"/>
            <a:ext cx="1810512" cy="1485900"/>
          </a:xfrm>
          <a:prstGeom prst="rect">
            <a:avLst/>
          </a:prstGeom>
          <a:noFill/>
        </p:spPr>
      </p:pic>
      <p:pic>
        <p:nvPicPr>
          <p:cNvPr id="1031" name="Picture 7" descr="C:\Program Files\Microsoft Office\MEDIA\CAGCAT10\j0335112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4500570"/>
            <a:ext cx="895198" cy="89519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42910" y="3214686"/>
            <a:ext cx="2357455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что же такое уровни организации живой природы?</a:t>
            </a:r>
            <a:endParaRPr lang="ru-RU" sz="28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4</a:t>
            </a:fld>
            <a:endParaRPr lang="ru-RU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457200" y="1981200"/>
          <a:ext cx="70866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 3"/>
          <p:cNvSpPr/>
          <p:nvPr/>
        </p:nvSpPr>
        <p:spPr>
          <a:xfrm>
            <a:off x="2928926" y="1500174"/>
            <a:ext cx="2500330" cy="2428892"/>
          </a:xfrm>
          <a:prstGeom prst="funn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sp>
        <p:nvSpPr>
          <p:cNvPr id="9" name="8-конечная звезда 8"/>
          <p:cNvSpPr/>
          <p:nvPr/>
        </p:nvSpPr>
        <p:spPr>
          <a:xfrm>
            <a:off x="3571868" y="1285860"/>
            <a:ext cx="1357322" cy="1214446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особь</a:t>
            </a:r>
            <a:endParaRPr lang="ru-RU" dirty="0"/>
          </a:p>
        </p:txBody>
      </p:sp>
      <p:pic>
        <p:nvPicPr>
          <p:cNvPr id="10" name="Рисунок 9" descr="березовая роща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9454" y="1285860"/>
            <a:ext cx="1785950" cy="1785950"/>
          </a:xfrm>
          <a:prstGeom prst="rect">
            <a:avLst/>
          </a:prstGeom>
        </p:spPr>
      </p:pic>
      <p:pic>
        <p:nvPicPr>
          <p:cNvPr id="11" name="Рисунок 10" descr="серечки березы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34" y="357166"/>
            <a:ext cx="1928826" cy="2788206"/>
          </a:xfrm>
          <a:prstGeom prst="rect">
            <a:avLst/>
          </a:prstGeom>
        </p:spPr>
      </p:pic>
      <p:pic>
        <p:nvPicPr>
          <p:cNvPr id="12" name="Рисунок 11" descr="карта тайги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5074" y="4500570"/>
            <a:ext cx="2583965" cy="15695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00760" y="6286520"/>
            <a:ext cx="92869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ареал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992" y="214290"/>
            <a:ext cx="5500726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Структура вида: береза обыкновенная</a:t>
            </a:r>
            <a:endParaRPr lang="ru-RU" sz="20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71604" y="2928934"/>
            <a:ext cx="100013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особь</a:t>
            </a:r>
            <a:endParaRPr lang="ru-RU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6578" y="3286124"/>
            <a:ext cx="178595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/>
              <a:t>популяция</a:t>
            </a:r>
            <a:endParaRPr lang="ru-RU" b="1" i="1" dirty="0"/>
          </a:p>
        </p:txBody>
      </p:sp>
      <p:sp>
        <p:nvSpPr>
          <p:cNvPr id="17" name="Управляющая кнопка: в начало 16">
            <a:hlinkClick r:id="rId9" action="ppaction://hlinksldjump" highlightClick="1"/>
          </p:cNvPr>
          <p:cNvSpPr/>
          <p:nvPr/>
        </p:nvSpPr>
        <p:spPr>
          <a:xfrm>
            <a:off x="428596" y="6215082"/>
            <a:ext cx="642942" cy="42862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возврат 17">
            <a:hlinkClick r:id="rId10" action="ppaction://hlinksldjump" highlightClick="1"/>
          </p:cNvPr>
          <p:cNvSpPr/>
          <p:nvPr/>
        </p:nvSpPr>
        <p:spPr>
          <a:xfrm>
            <a:off x="7858148" y="6429396"/>
            <a:ext cx="642910" cy="4286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40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E6D7BB-69C7-4F5A-BEA6-C8CA7BCC9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6">
                                            <p:graphicEl>
                                              <a:dgm id="{99E6D7BB-69C7-4F5A-BEA6-C8CA7BCC98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824455-491C-4B98-B21E-DD49759CCE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6">
                                            <p:graphicEl>
                                              <a:dgm id="{FA824455-491C-4B98-B21E-DD49759CCE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405E74-7996-42C9-B0DA-FD632F53E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">
                                            <p:graphicEl>
                                              <a:dgm id="{A3405E74-7996-42C9-B0DA-FD632F53EF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4B11F9-3E4E-4AD6-AD52-289C464CE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6">
                                            <p:graphicEl>
                                              <a:dgm id="{E54B11F9-3E4E-4AD6-AD52-289C464CE9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8F4677-9AD1-4633-AEDB-12785EA75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6">
                                            <p:graphicEl>
                                              <a:dgm id="{C58F4677-9AD1-4633-AEDB-12785EA75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6618C7-9F55-4892-AA0D-17B7A8977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6">
                                            <p:graphicEl>
                                              <a:dgm id="{B16618C7-9F55-4892-AA0D-17B7A8977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5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6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1000"/>
                            </p:stCondLst>
                            <p:childTnLst>
                              <p:par>
                                <p:cTn id="6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D9953D-2408-4918-971E-420309CC3F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6">
                                            <p:graphicEl>
                                              <a:dgm id="{00D9953D-2408-4918-971E-420309CC3F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3000"/>
                            </p:stCondLst>
                            <p:childTnLst>
                              <p:par>
                                <p:cTn id="7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0"/>
                            </p:stCondLst>
                            <p:childTnLst>
                              <p:par>
                                <p:cTn id="7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01122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Биогеоценотический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72264" y="4857760"/>
            <a:ext cx="228601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hlinkClick r:id="rId3" action="ppaction://hlinksldjump"/>
              </a:rPr>
              <a:t>биогеоценоз</a:t>
            </a:r>
            <a:endParaRPr lang="ru-RU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643702" y="5429264"/>
            <a:ext cx="221457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биоценоз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3702" y="6000768"/>
            <a:ext cx="221457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экотоп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Управляющая кнопка: в начало 5">
            <a:hlinkClick r:id="rId4" action="ppaction://hlinksldjump" highlightClick="1"/>
          </p:cNvPr>
          <p:cNvSpPr/>
          <p:nvPr/>
        </p:nvSpPr>
        <p:spPr>
          <a:xfrm>
            <a:off x="8001024" y="6500834"/>
            <a:ext cx="500066" cy="35716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solidFill>
                  <a:schemeClr val="bg1"/>
                </a:solidFill>
              </a:rPr>
              <a:pPr/>
              <a:t>41</a:t>
            </a:fld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труктура биоценоз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5" y="214290"/>
            <a:ext cx="8072494" cy="581264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graphicFrame>
        <p:nvGraphicFramePr>
          <p:cNvPr id="5" name="Схема 4"/>
          <p:cNvGraphicFramePr/>
          <p:nvPr/>
        </p:nvGraphicFramePr>
        <p:xfrm>
          <a:off x="285720" y="2928934"/>
          <a:ext cx="2643206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28926" y="5643578"/>
            <a:ext cx="521497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/>
              <a:t>Популяции разных видов царств живого</a:t>
            </a:r>
            <a:endParaRPr lang="ru-RU" b="1" i="1" dirty="0"/>
          </a:p>
        </p:txBody>
      </p:sp>
      <p:sp>
        <p:nvSpPr>
          <p:cNvPr id="7" name="Стрелка вправо с вырезом 6"/>
          <p:cNvSpPr/>
          <p:nvPr/>
        </p:nvSpPr>
        <p:spPr>
          <a:xfrm rot="1401852">
            <a:off x="2998954" y="1841886"/>
            <a:ext cx="1500198" cy="663350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с вырезом 7"/>
          <p:cNvSpPr/>
          <p:nvPr/>
        </p:nvSpPr>
        <p:spPr>
          <a:xfrm rot="12437343">
            <a:off x="2568882" y="2450107"/>
            <a:ext cx="1500198" cy="663350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42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EF315C-E711-4043-9F1F-816AA1B2F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graphicEl>
                                              <a:dgm id="{68EF315C-E711-4043-9F1F-816AA1B2F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7A898F-FAFE-4C08-B610-DB1A83E78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BA7A898F-FAFE-4C08-B610-DB1A83E788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B7872A-8991-44EE-B55A-B32D5E714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graphicEl>
                                              <a:dgm id="{99B7872A-8991-44EE-B55A-B32D5E714D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7FD912-0302-44F2-9020-146A5705D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5A7FD912-0302-44F2-9020-146A5705D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145125-DFD5-40D3-BA64-800546A0F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63145125-DFD5-40D3-BA64-800546A0F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0"/>
                            </p:stCondLst>
                            <p:childTnLst>
                              <p:par>
                                <p:cTn id="47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8" dur="10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9" dur="10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10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000"/>
                            </p:stCondLst>
                            <p:childTnLst>
                              <p:par>
                                <p:cTn id="53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0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5" dur="10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биоценоза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1071538" y="1214422"/>
            <a:ext cx="2757478" cy="46512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По</a:t>
            </a:r>
            <a:r>
              <a:rPr lang="ru-RU" i="1" dirty="0" smtClean="0"/>
              <a:t> </a:t>
            </a:r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царствам</a:t>
            </a:r>
            <a:endParaRPr lang="ru-RU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>
          <a:xfrm>
            <a:off x="4572000" y="1214422"/>
            <a:ext cx="4041775" cy="46512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По трофическим группам</a:t>
            </a:r>
            <a:endParaRPr lang="ru-RU" i="1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2"/>
          </p:nvPr>
        </p:nvGraphicFramePr>
        <p:xfrm>
          <a:off x="214282" y="2143116"/>
          <a:ext cx="4040188" cy="3941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одержимое 14"/>
          <p:cNvGraphicFramePr>
            <a:graphicFrameLocks noGrp="1"/>
          </p:cNvGraphicFramePr>
          <p:nvPr>
            <p:ph sz="quarter" idx="4"/>
          </p:nvPr>
        </p:nvGraphicFramePr>
        <p:xfrm>
          <a:off x="4572000" y="2000240"/>
          <a:ext cx="4041775" cy="3941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solidFill>
                  <a:schemeClr val="tx1"/>
                </a:solidFill>
              </a:rPr>
              <a:pPr/>
              <a:t>43</a:t>
            </a:fld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A03C5E-0544-40DB-B927-11D5D9493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B3A03C5E-0544-40DB-B927-11D5D9493A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0F75D1-CD06-4A3A-9F26-66D3689A8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570F75D1-CD06-4A3A-9F26-66D3689A87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F10DBD-8826-4566-A60D-AC1F67195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2DF10DBD-8826-4566-A60D-AC1F671958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1C9701-8585-46EE-8303-82F8D7A2F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D41C9701-8585-46EE-8303-82F8D7A2FF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70940D-13B9-4233-A757-218B25CE0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2370940D-13B9-4233-A757-218B25CE0A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000"/>
                            </p:stCondLst>
                            <p:childTnLst>
                              <p:par>
                                <p:cTn id="5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76C3480-493D-456F-A665-B7A3086DA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5">
                                            <p:graphicEl>
                                              <a:dgm id="{776C3480-493D-456F-A665-B7A3086DA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000"/>
                            </p:stCondLst>
                            <p:childTnLst>
                              <p:par>
                                <p:cTn id="5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F1B8F02-094E-4171-ACD3-EC6D6D42B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5">
                                            <p:graphicEl>
                                              <a:dgm id="{8F1B8F02-094E-4171-ACD3-EC6D6D42BF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000"/>
                            </p:stCondLst>
                            <p:childTnLst>
                              <p:par>
                                <p:cTn id="5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3DCF1CE-EAAA-4BB1-9E46-705CDC4EF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5">
                                            <p:graphicEl>
                                              <a:dgm id="{F3DCF1CE-EAAA-4BB1-9E46-705CDC4EF6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3000"/>
                            </p:stCondLst>
                            <p:childTnLst>
                              <p:par>
                                <p:cTn id="6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59C961F-E5DD-4569-A51A-280304AF8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5">
                                            <p:graphicEl>
                                              <a:dgm id="{A59C961F-E5DD-4569-A51A-280304AF84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0"/>
                            </p:stCondLst>
                            <p:childTnLst>
                              <p:par>
                                <p:cTn id="6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F2560F7-0B11-418F-9D30-7FE786448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5">
                                            <p:graphicEl>
                                              <a:dgm id="{4F2560F7-0B11-418F-9D30-7FE7864483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000"/>
                            </p:stCondLst>
                            <p:childTnLst>
                              <p:par>
                                <p:cTn id="7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C7566E5-E1A2-44BA-8736-7AAFE284E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5">
                                            <p:graphicEl>
                                              <a:dgm id="{1C7566E5-E1A2-44BA-8736-7AAFE284EA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build="p" animBg="1"/>
      <p:bldP spid="13" grpId="0" build="p" animBg="1"/>
      <p:bldGraphic spid="4" grpId="0">
        <p:bldSub>
          <a:bldDgm bld="lvlOne"/>
        </p:bldSub>
      </p:bldGraphic>
      <p:bldGraphic spid="15" grpId="0">
        <p:bldSub>
          <a:bldDgm bld="one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5329245" cy="44130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Связи в сообществе пруда</a:t>
            </a:r>
            <a:endParaRPr lang="ru-RU" dirty="0"/>
          </a:p>
        </p:txBody>
      </p:sp>
      <p:pic>
        <p:nvPicPr>
          <p:cNvPr id="5" name="Содержимое 4" descr="пруд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86578" y="357166"/>
            <a:ext cx="1857388" cy="1411615"/>
          </a:xfrm>
          <a:ln>
            <a:solidFill>
              <a:schemeClr val="tx1"/>
            </a:solidFill>
          </a:ln>
        </p:spPr>
      </p:pic>
      <p:sp>
        <p:nvSpPr>
          <p:cNvPr id="23" name="Овал 22"/>
          <p:cNvSpPr/>
          <p:nvPr/>
        </p:nvSpPr>
        <p:spPr>
          <a:xfrm>
            <a:off x="285720" y="785794"/>
            <a:ext cx="3357586" cy="3214710"/>
          </a:xfrm>
          <a:prstGeom prst="ellipse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571744"/>
            <a:ext cx="7143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преснов водор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1" y="2500306"/>
            <a:ext cx="1071570" cy="716794"/>
          </a:xfrm>
          <a:prstGeom prst="rect">
            <a:avLst/>
          </a:prstGeom>
        </p:spPr>
      </p:pic>
      <p:pic>
        <p:nvPicPr>
          <p:cNvPr id="26" name="Рисунок 25" descr="кувшинки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290" y="1285860"/>
            <a:ext cx="1238259" cy="928694"/>
          </a:xfrm>
          <a:prstGeom prst="rect">
            <a:avLst/>
          </a:prstGeom>
        </p:spPr>
      </p:pic>
      <p:sp>
        <p:nvSpPr>
          <p:cNvPr id="27" name="Скругленный прямоугольник 26"/>
          <p:cNvSpPr/>
          <p:nvPr/>
        </p:nvSpPr>
        <p:spPr>
          <a:xfrm>
            <a:off x="3857620" y="2214554"/>
            <a:ext cx="4857784" cy="4286280"/>
          </a:xfrm>
          <a:prstGeom prst="round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дафния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628" y="2357430"/>
            <a:ext cx="561502" cy="642942"/>
          </a:xfrm>
          <a:prstGeom prst="rect">
            <a:avLst/>
          </a:prstGeom>
        </p:spPr>
      </p:pic>
      <p:pic>
        <p:nvPicPr>
          <p:cNvPr id="31" name="Рисунок 30" descr="малек 2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2264" y="2428868"/>
            <a:ext cx="1285884" cy="938602"/>
          </a:xfrm>
          <a:prstGeom prst="rect">
            <a:avLst/>
          </a:prstGeom>
        </p:spPr>
      </p:pic>
      <p:pic>
        <p:nvPicPr>
          <p:cNvPr id="33" name="Рисунок 32" descr="лебеди2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3768" y="4714884"/>
            <a:ext cx="1497893" cy="928694"/>
          </a:xfrm>
          <a:prstGeom prst="rect">
            <a:avLst/>
          </a:prstGeom>
        </p:spPr>
      </p:pic>
      <p:pic>
        <p:nvPicPr>
          <p:cNvPr id="34" name="Рисунок 33" descr="карась1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4810" y="3857628"/>
            <a:ext cx="1241073" cy="928694"/>
          </a:xfrm>
          <a:prstGeom prst="rect">
            <a:avLst/>
          </a:prstGeom>
        </p:spPr>
      </p:pic>
      <p:pic>
        <p:nvPicPr>
          <p:cNvPr id="35" name="Рисунок 34" descr="щука1.jpe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4942" y="5429264"/>
            <a:ext cx="1276350" cy="990600"/>
          </a:xfrm>
          <a:prstGeom prst="rect">
            <a:avLst/>
          </a:prstGeom>
        </p:spPr>
      </p:pic>
      <p:sp>
        <p:nvSpPr>
          <p:cNvPr id="36" name="Шестиугольник 35"/>
          <p:cNvSpPr/>
          <p:nvPr/>
        </p:nvSpPr>
        <p:spPr>
          <a:xfrm>
            <a:off x="928662" y="4643446"/>
            <a:ext cx="2214578" cy="1785950"/>
          </a:xfrm>
          <a:prstGeom prst="hexagon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Скругленная соединительная линия 37"/>
          <p:cNvCxnSpPr>
            <a:stCxn id="24" idx="3"/>
            <a:endCxn id="29" idx="1"/>
          </p:cNvCxnSpPr>
          <p:nvPr/>
        </p:nvCxnSpPr>
        <p:spPr>
          <a:xfrm flipV="1">
            <a:off x="3286116" y="2678901"/>
            <a:ext cx="1714512" cy="250033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кругленная соединительная линия 46"/>
          <p:cNvCxnSpPr/>
          <p:nvPr/>
        </p:nvCxnSpPr>
        <p:spPr>
          <a:xfrm rot="5400000">
            <a:off x="4652140" y="3134546"/>
            <a:ext cx="857256" cy="446032"/>
          </a:xfrm>
          <a:prstGeom prst="curvedConnector3">
            <a:avLst>
              <a:gd name="adj1" fmla="val 50000"/>
            </a:avLst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кругленная соединительная линия 48"/>
          <p:cNvCxnSpPr>
            <a:stCxn id="24" idx="2"/>
            <a:endCxn id="33" idx="0"/>
          </p:cNvCxnSpPr>
          <p:nvPr/>
        </p:nvCxnSpPr>
        <p:spPr>
          <a:xfrm rot="16200000" flipH="1">
            <a:off x="4696440" y="1518609"/>
            <a:ext cx="1428760" cy="4963789"/>
          </a:xfrm>
          <a:prstGeom prst="curvedConnector3">
            <a:avLst>
              <a:gd name="adj1" fmla="val 50000"/>
            </a:avLst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кругленная соединительная линия 50"/>
          <p:cNvCxnSpPr>
            <a:stCxn id="34" idx="2"/>
            <a:endCxn id="35" idx="0"/>
          </p:cNvCxnSpPr>
          <p:nvPr/>
        </p:nvCxnSpPr>
        <p:spPr>
          <a:xfrm rot="16200000" flipH="1">
            <a:off x="5022761" y="4598908"/>
            <a:ext cx="642942" cy="1017770"/>
          </a:xfrm>
          <a:prstGeom prst="curvedConnector3">
            <a:avLst>
              <a:gd name="adj1" fmla="val 50000"/>
            </a:avLst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кругленная соединительная линия 52"/>
          <p:cNvCxnSpPr/>
          <p:nvPr/>
        </p:nvCxnSpPr>
        <p:spPr>
          <a:xfrm rot="5400000">
            <a:off x="5607851" y="3750471"/>
            <a:ext cx="1857388" cy="1357322"/>
          </a:xfrm>
          <a:prstGeom prst="curvedConnector3">
            <a:avLst>
              <a:gd name="adj1" fmla="val 50000"/>
            </a:avLst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hape 54"/>
          <p:cNvCxnSpPr>
            <a:stCxn id="33" idx="2"/>
            <a:endCxn id="35" idx="3"/>
          </p:cNvCxnSpPr>
          <p:nvPr/>
        </p:nvCxnSpPr>
        <p:spPr>
          <a:xfrm rot="5400000">
            <a:off x="7051511" y="5083360"/>
            <a:ext cx="280986" cy="1401423"/>
          </a:xfrm>
          <a:prstGeom prst="curvedConnector2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Стрелка вниз 55"/>
          <p:cNvSpPr/>
          <p:nvPr/>
        </p:nvSpPr>
        <p:spPr>
          <a:xfrm>
            <a:off x="1571604" y="3857628"/>
            <a:ext cx="500066" cy="642942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низ 56"/>
          <p:cNvSpPr/>
          <p:nvPr/>
        </p:nvSpPr>
        <p:spPr>
          <a:xfrm rot="5400000">
            <a:off x="3490182" y="5142635"/>
            <a:ext cx="642942" cy="85725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Рисунок 57" descr="бактерия.bmp"/>
          <p:cNvPicPr>
            <a:picLocks noChangeAspect="1"/>
          </p:cNvPicPr>
          <p:nvPr/>
        </p:nvPicPr>
        <p:blipFill>
          <a:blip r:embed="rId11"/>
          <a:srcRect r="76953" b="78125"/>
          <a:stretch>
            <a:fillRect/>
          </a:stretch>
        </p:blipFill>
        <p:spPr>
          <a:xfrm>
            <a:off x="1285852" y="5214950"/>
            <a:ext cx="1404926" cy="83343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59" name="TextBox 58"/>
          <p:cNvSpPr txBox="1"/>
          <p:nvPr/>
        </p:nvSpPr>
        <p:spPr>
          <a:xfrm>
            <a:off x="4214810" y="1000108"/>
            <a:ext cx="857256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СО</a:t>
            </a:r>
            <a:r>
              <a:rPr lang="ru-RU" sz="2400" b="1" i="1" baseline="-25000" dirty="0" smtClean="0"/>
              <a:t>2</a:t>
            </a:r>
            <a:endParaRPr lang="ru-RU" sz="2400" b="1" i="1" dirty="0"/>
          </a:p>
        </p:txBody>
      </p:sp>
      <p:sp>
        <p:nvSpPr>
          <p:cNvPr id="60" name="TextBox 59"/>
          <p:cNvSpPr txBox="1"/>
          <p:nvPr/>
        </p:nvSpPr>
        <p:spPr>
          <a:xfrm>
            <a:off x="357158" y="857233"/>
            <a:ext cx="571504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 smtClean="0"/>
              <a:t>О</a:t>
            </a:r>
            <a:r>
              <a:rPr lang="ru-RU" sz="2400" b="1" i="1" baseline="-25000" dirty="0" smtClean="0"/>
              <a:t>2</a:t>
            </a:r>
            <a:endParaRPr lang="ru-RU" sz="2400" b="1" i="1" dirty="0"/>
          </a:p>
        </p:txBody>
      </p:sp>
      <p:sp>
        <p:nvSpPr>
          <p:cNvPr id="61" name="Стрелка вправо с вырезом 60"/>
          <p:cNvSpPr/>
          <p:nvPr/>
        </p:nvSpPr>
        <p:spPr>
          <a:xfrm rot="9056875">
            <a:off x="2754271" y="1310416"/>
            <a:ext cx="785818" cy="48183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право с вырезом 61"/>
          <p:cNvSpPr/>
          <p:nvPr/>
        </p:nvSpPr>
        <p:spPr>
          <a:xfrm rot="13748240">
            <a:off x="460321" y="1518933"/>
            <a:ext cx="785818" cy="44315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право с вырезом 62"/>
          <p:cNvSpPr/>
          <p:nvPr/>
        </p:nvSpPr>
        <p:spPr>
          <a:xfrm rot="14532926">
            <a:off x="5361205" y="1862045"/>
            <a:ext cx="785818" cy="48183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 вправо с вырезом 63"/>
          <p:cNvSpPr/>
          <p:nvPr/>
        </p:nvSpPr>
        <p:spPr>
          <a:xfrm rot="9056875">
            <a:off x="7447408" y="3655282"/>
            <a:ext cx="785818" cy="5715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8215338" y="3071810"/>
            <a:ext cx="571504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 smtClean="0"/>
              <a:t>О</a:t>
            </a:r>
            <a:r>
              <a:rPr lang="ru-RU" sz="2400" b="1" i="1" baseline="-25000" dirty="0" smtClean="0"/>
              <a:t>2</a:t>
            </a:r>
            <a:endParaRPr lang="ru-RU" sz="2400" b="1" i="1" dirty="0"/>
          </a:p>
        </p:txBody>
      </p:sp>
      <p:sp>
        <p:nvSpPr>
          <p:cNvPr id="66" name="Пятно 2 65"/>
          <p:cNvSpPr/>
          <p:nvPr/>
        </p:nvSpPr>
        <p:spPr>
          <a:xfrm>
            <a:off x="785786" y="142852"/>
            <a:ext cx="928694" cy="71438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9" name="Скругленная соединительная линия 68"/>
          <p:cNvCxnSpPr>
            <a:stCxn id="66" idx="2"/>
            <a:endCxn id="26" idx="0"/>
          </p:cNvCxnSpPr>
          <p:nvPr/>
        </p:nvCxnSpPr>
        <p:spPr>
          <a:xfrm rot="16200000" flipH="1">
            <a:off x="1370810" y="680250"/>
            <a:ext cx="519844" cy="691375"/>
          </a:xfrm>
          <a:prstGeom prst="curvedConnector3">
            <a:avLst>
              <a:gd name="adj1" fmla="val 50000"/>
            </a:avLst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Скругленная соединительная линия 70"/>
          <p:cNvCxnSpPr>
            <a:stCxn id="66" idx="2"/>
            <a:endCxn id="25" idx="0"/>
          </p:cNvCxnSpPr>
          <p:nvPr/>
        </p:nvCxnSpPr>
        <p:spPr>
          <a:xfrm rot="16200000" flipH="1">
            <a:off x="543320" y="1507740"/>
            <a:ext cx="1734290" cy="250841"/>
          </a:xfrm>
          <a:prstGeom prst="curvedConnector3">
            <a:avLst>
              <a:gd name="adj1" fmla="val 50000"/>
            </a:avLst>
          </a:prstGeom>
          <a:ln w="2857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Скругленная соединительная линия 72"/>
          <p:cNvCxnSpPr>
            <a:stCxn id="66" idx="2"/>
            <a:endCxn id="24" idx="0"/>
          </p:cNvCxnSpPr>
          <p:nvPr/>
        </p:nvCxnSpPr>
        <p:spPr>
          <a:xfrm rot="16200000" flipH="1">
            <a:off x="1204121" y="846939"/>
            <a:ext cx="1805728" cy="1643881"/>
          </a:xfrm>
          <a:prstGeom prst="curvedConnector3">
            <a:avLst>
              <a:gd name="adj1" fmla="val 50000"/>
            </a:avLst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14282" y="3500438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ПРОДУЦЕНТЫ</a:t>
            </a:r>
            <a:endParaRPr lang="ru-RU" sz="14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5286380" y="335756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консументы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cxnSp>
        <p:nvCxnSpPr>
          <p:cNvPr id="79" name="Соединительная линия уступом 78"/>
          <p:cNvCxnSpPr>
            <a:stCxn id="29" idx="3"/>
          </p:cNvCxnSpPr>
          <p:nvPr/>
        </p:nvCxnSpPr>
        <p:spPr>
          <a:xfrm>
            <a:off x="5562130" y="2678901"/>
            <a:ext cx="1010134" cy="392909"/>
          </a:xfrm>
          <a:prstGeom prst="bentConnector3">
            <a:avLst>
              <a:gd name="adj1" fmla="val 50000"/>
            </a:avLst>
          </a:prstGeom>
          <a:ln w="28575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hape 80"/>
          <p:cNvCxnSpPr>
            <a:stCxn id="26" idx="2"/>
          </p:cNvCxnSpPr>
          <p:nvPr/>
        </p:nvCxnSpPr>
        <p:spPr>
          <a:xfrm rot="16200000" flipH="1">
            <a:off x="2024045" y="2166929"/>
            <a:ext cx="2071702" cy="2166952"/>
          </a:xfrm>
          <a:prstGeom prst="curvedConnector2">
            <a:avLst/>
          </a:prstGeom>
          <a:ln w="28575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hape 82"/>
          <p:cNvCxnSpPr/>
          <p:nvPr/>
        </p:nvCxnSpPr>
        <p:spPr>
          <a:xfrm rot="16200000" flipH="1">
            <a:off x="2287191" y="2427663"/>
            <a:ext cx="1104875" cy="2678924"/>
          </a:xfrm>
          <a:prstGeom prst="curvedConnector2">
            <a:avLst/>
          </a:prstGeom>
          <a:ln w="28575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0" y="6215082"/>
            <a:ext cx="171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редуценты</a:t>
            </a:r>
            <a:endParaRPr lang="ru-RU" dirty="0"/>
          </a:p>
        </p:txBody>
      </p:sp>
      <p:sp>
        <p:nvSpPr>
          <p:cNvPr id="41" name="Номер слайда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solidFill>
                  <a:schemeClr val="tx1"/>
                </a:solidFill>
              </a:rPr>
              <a:pPr/>
              <a:t>44</a:t>
            </a:fld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000"/>
                            </p:stCondLst>
                            <p:childTnLst>
                              <p:par>
                                <p:cTn id="6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0"/>
                            </p:stCondLst>
                            <p:childTnLst>
                              <p:par>
                                <p:cTn id="7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1000"/>
                            </p:stCondLst>
                            <p:childTnLst>
                              <p:par>
                                <p:cTn id="8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000"/>
                            </p:stCondLst>
                            <p:childTnLst>
                              <p:par>
                                <p:cTn id="9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0"/>
                            </p:stCondLst>
                            <p:childTnLst>
                              <p:par>
                                <p:cTn id="15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9000"/>
                            </p:stCondLst>
                            <p:childTnLst>
                              <p:par>
                                <p:cTn id="1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9500"/>
                            </p:stCondLst>
                            <p:childTnLst>
                              <p:par>
                                <p:cTn id="18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1500"/>
                            </p:stCondLst>
                            <p:childTnLst>
                              <p:par>
                                <p:cTn id="18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3500"/>
                            </p:stCondLst>
                            <p:childTnLst>
                              <p:par>
                                <p:cTn id="19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4500"/>
                            </p:stCondLst>
                            <p:childTnLst>
                              <p:par>
                                <p:cTn id="19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7" grpId="0" animBg="1"/>
      <p:bldP spid="36" grpId="0" animBg="1"/>
      <p:bldP spid="56" grpId="0" animBg="1"/>
      <p:bldP spid="57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74" grpId="0"/>
      <p:bldP spid="75" grpId="0"/>
      <p:bldP spid="8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6115064" cy="78581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i="1" dirty="0" smtClean="0"/>
              <a:t>Связи в сообществе березовый лес</a:t>
            </a:r>
            <a:endParaRPr lang="ru-RU" sz="2400" b="1" i="1" dirty="0"/>
          </a:p>
        </p:txBody>
      </p:sp>
      <p:pic>
        <p:nvPicPr>
          <p:cNvPr id="6" name="Содержимое 5" descr="березовая роща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3834" y="214290"/>
            <a:ext cx="1214446" cy="1214446"/>
          </a:xfrm>
        </p:spPr>
      </p:pic>
      <p:sp>
        <p:nvSpPr>
          <p:cNvPr id="7" name="Овал 6"/>
          <p:cNvSpPr/>
          <p:nvPr/>
        </p:nvSpPr>
        <p:spPr>
          <a:xfrm>
            <a:off x="571472" y="1428736"/>
            <a:ext cx="3214710" cy="292895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14810" y="1214422"/>
            <a:ext cx="4500594" cy="478634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285720" y="4643446"/>
            <a:ext cx="2214578" cy="1928826"/>
          </a:xfrm>
          <a:prstGeom prst="hexagon">
            <a:avLst/>
          </a:prstGeom>
          <a:solidFill>
            <a:schemeClr val="bg2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бактерия.bmp"/>
          <p:cNvPicPr>
            <a:picLocks noChangeAspect="1"/>
          </p:cNvPicPr>
          <p:nvPr/>
        </p:nvPicPr>
        <p:blipFill>
          <a:blip r:embed="rId3"/>
          <a:srcRect r="76953" b="78125"/>
          <a:stretch>
            <a:fillRect/>
          </a:stretch>
        </p:blipFill>
        <p:spPr>
          <a:xfrm>
            <a:off x="714348" y="5286388"/>
            <a:ext cx="1404926" cy="83343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11" name="Пятно 2 10"/>
          <p:cNvSpPr/>
          <p:nvPr/>
        </p:nvSpPr>
        <p:spPr>
          <a:xfrm>
            <a:off x="214282" y="571480"/>
            <a:ext cx="928694" cy="71438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серечки березы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794" y="1071546"/>
            <a:ext cx="1000132" cy="1445736"/>
          </a:xfrm>
          <a:prstGeom prst="rect">
            <a:avLst/>
          </a:prstGeom>
        </p:spPr>
      </p:pic>
      <p:pic>
        <p:nvPicPr>
          <p:cNvPr id="14" name="Рисунок 13" descr="бересклет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2714620"/>
            <a:ext cx="1241073" cy="928694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5" name="Рисунок 14" descr="земляника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984" y="2786058"/>
            <a:ext cx="1033272" cy="103327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Рисунок 15" descr="зеленый дятел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8082" y="2714620"/>
            <a:ext cx="1068713" cy="1214446"/>
          </a:xfrm>
          <a:prstGeom prst="rect">
            <a:avLst/>
          </a:prstGeom>
        </p:spPr>
      </p:pic>
      <p:pic>
        <p:nvPicPr>
          <p:cNvPr id="18" name="Рисунок 17" descr="мышь лесная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4810" y="3500438"/>
            <a:ext cx="1327609" cy="100013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9" name="Рисунок 18" descr="гусеница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6314" y="1500174"/>
            <a:ext cx="1356472" cy="10218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" name="Рисунок 19" descr="лиса.jpe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29520" y="4286256"/>
            <a:ext cx="1422438" cy="1071570"/>
          </a:xfrm>
          <a:prstGeom prst="rect">
            <a:avLst/>
          </a:prstGeom>
        </p:spPr>
      </p:pic>
      <p:pic>
        <p:nvPicPr>
          <p:cNvPr id="21" name="Рисунок 20" descr="паук крестовик.jpeg"/>
          <p:cNvPicPr>
            <a:picLocks noChangeAspect="1"/>
          </p:cNvPicPr>
          <p:nvPr/>
        </p:nvPicPr>
        <p:blipFill>
          <a:blip r:embed="rId11"/>
          <a:srcRect l="28379" t="25338" r="33782" b="17650"/>
          <a:stretch>
            <a:fillRect/>
          </a:stretch>
        </p:blipFill>
        <p:spPr>
          <a:xfrm>
            <a:off x="5929322" y="5214950"/>
            <a:ext cx="1071570" cy="12055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Рисунок 21" descr="муравей.jpe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29388" y="3143248"/>
            <a:ext cx="747718" cy="1019615"/>
          </a:xfrm>
          <a:prstGeom prst="rect">
            <a:avLst/>
          </a:prstGeom>
        </p:spPr>
      </p:pic>
      <p:pic>
        <p:nvPicPr>
          <p:cNvPr id="23" name="Рисунок 22" descr="подосиновик.jpe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71934" y="4857760"/>
            <a:ext cx="1258357" cy="107157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42844" y="3929066"/>
            <a:ext cx="150019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/>
              <a:t>продуценты</a:t>
            </a:r>
            <a:endParaRPr lang="ru-RU" b="1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6572264" y="1857364"/>
            <a:ext cx="171451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/>
              <a:t>консументы</a:t>
            </a:r>
            <a:endParaRPr lang="ru-RU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2428860" y="6215082"/>
            <a:ext cx="164307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/>
              <a:t>редуценты</a:t>
            </a:r>
            <a:endParaRPr lang="ru-RU" b="1" i="1" dirty="0"/>
          </a:p>
        </p:txBody>
      </p:sp>
      <p:cxnSp>
        <p:nvCxnSpPr>
          <p:cNvPr id="28" name="Shape 27"/>
          <p:cNvCxnSpPr/>
          <p:nvPr/>
        </p:nvCxnSpPr>
        <p:spPr>
          <a:xfrm>
            <a:off x="642912" y="1285862"/>
            <a:ext cx="1358127" cy="519844"/>
          </a:xfrm>
          <a:prstGeom prst="curvedConnector3">
            <a:avLst>
              <a:gd name="adj1" fmla="val 50000"/>
            </a:avLst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кругленная соединительная линия 29"/>
          <p:cNvCxnSpPr>
            <a:stCxn id="11" idx="2"/>
            <a:endCxn id="15" idx="1"/>
          </p:cNvCxnSpPr>
          <p:nvPr/>
        </p:nvCxnSpPr>
        <p:spPr>
          <a:xfrm rot="16200000" flipH="1">
            <a:off x="445737" y="1462447"/>
            <a:ext cx="2108050" cy="1572443"/>
          </a:xfrm>
          <a:prstGeom prst="curvedConnector2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кругленная соединительная линия 31"/>
          <p:cNvCxnSpPr>
            <a:stCxn id="11" idx="2"/>
            <a:endCxn id="14" idx="1"/>
          </p:cNvCxnSpPr>
          <p:nvPr/>
        </p:nvCxnSpPr>
        <p:spPr>
          <a:xfrm rot="5400000">
            <a:off x="-385373" y="2080052"/>
            <a:ext cx="1984323" cy="213507"/>
          </a:xfrm>
          <a:prstGeom prst="curvedConnector4">
            <a:avLst>
              <a:gd name="adj1" fmla="val 36001"/>
              <a:gd name="adj2" fmla="val 207069"/>
            </a:avLst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кругленная соединительная линия 36"/>
          <p:cNvCxnSpPr>
            <a:stCxn id="13" idx="3"/>
            <a:endCxn id="19" idx="1"/>
          </p:cNvCxnSpPr>
          <p:nvPr/>
        </p:nvCxnSpPr>
        <p:spPr>
          <a:xfrm>
            <a:off x="2928926" y="1794414"/>
            <a:ext cx="1857388" cy="216698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кругленная соединительная линия 38"/>
          <p:cNvCxnSpPr>
            <a:stCxn id="15" idx="3"/>
            <a:endCxn id="18" idx="1"/>
          </p:cNvCxnSpPr>
          <p:nvPr/>
        </p:nvCxnSpPr>
        <p:spPr>
          <a:xfrm>
            <a:off x="3319256" y="3302694"/>
            <a:ext cx="895554" cy="697810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кругленная соединительная линия 40"/>
          <p:cNvCxnSpPr>
            <a:stCxn id="19" idx="2"/>
            <a:endCxn id="22" idx="0"/>
          </p:cNvCxnSpPr>
          <p:nvPr/>
        </p:nvCxnSpPr>
        <p:spPr>
          <a:xfrm rot="16200000" flipH="1">
            <a:off x="5823299" y="2163300"/>
            <a:ext cx="621198" cy="1338697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hape 42"/>
          <p:cNvCxnSpPr>
            <a:stCxn id="15" idx="3"/>
            <a:endCxn id="19" idx="2"/>
          </p:cNvCxnSpPr>
          <p:nvPr/>
        </p:nvCxnSpPr>
        <p:spPr>
          <a:xfrm flipV="1">
            <a:off x="3319256" y="2522050"/>
            <a:ext cx="2145294" cy="780644"/>
          </a:xfrm>
          <a:prstGeom prst="curvedConnector2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кругленная соединительная линия 44"/>
          <p:cNvCxnSpPr>
            <a:stCxn id="18" idx="3"/>
            <a:endCxn id="20" idx="1"/>
          </p:cNvCxnSpPr>
          <p:nvPr/>
        </p:nvCxnSpPr>
        <p:spPr>
          <a:xfrm>
            <a:off x="5542419" y="4000504"/>
            <a:ext cx="1887101" cy="821537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кругленная соединительная линия 46"/>
          <p:cNvCxnSpPr>
            <a:stCxn id="19" idx="2"/>
            <a:endCxn id="21" idx="0"/>
          </p:cNvCxnSpPr>
          <p:nvPr/>
        </p:nvCxnSpPr>
        <p:spPr>
          <a:xfrm rot="16200000" flipH="1">
            <a:off x="4618378" y="3368221"/>
            <a:ext cx="2692900" cy="1000557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кругленная соединительная линия 48"/>
          <p:cNvCxnSpPr>
            <a:stCxn id="13" idx="2"/>
            <a:endCxn id="16" idx="0"/>
          </p:cNvCxnSpPr>
          <p:nvPr/>
        </p:nvCxnSpPr>
        <p:spPr>
          <a:xfrm rot="16200000" flipH="1">
            <a:off x="5061980" y="-115839"/>
            <a:ext cx="197338" cy="5463579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hape 51"/>
          <p:cNvCxnSpPr>
            <a:stCxn id="13" idx="2"/>
            <a:endCxn id="23" idx="1"/>
          </p:cNvCxnSpPr>
          <p:nvPr/>
        </p:nvCxnSpPr>
        <p:spPr>
          <a:xfrm rot="16200000" flipH="1">
            <a:off x="1812266" y="3133876"/>
            <a:ext cx="2876263" cy="1643074"/>
          </a:xfrm>
          <a:prstGeom prst="curvedConnector2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hape 53"/>
          <p:cNvCxnSpPr>
            <a:stCxn id="14" idx="2"/>
            <a:endCxn id="18" idx="1"/>
          </p:cNvCxnSpPr>
          <p:nvPr/>
        </p:nvCxnSpPr>
        <p:spPr>
          <a:xfrm rot="16200000" flipH="1">
            <a:off x="2489095" y="2274789"/>
            <a:ext cx="357190" cy="3094239"/>
          </a:xfrm>
          <a:prstGeom prst="curvedConnector2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Стрелка вправо с вырезом 55"/>
          <p:cNvSpPr/>
          <p:nvPr/>
        </p:nvSpPr>
        <p:spPr>
          <a:xfrm rot="6338981">
            <a:off x="1462484" y="4204360"/>
            <a:ext cx="856813" cy="571504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с вырезом 56"/>
          <p:cNvSpPr/>
          <p:nvPr/>
        </p:nvSpPr>
        <p:spPr>
          <a:xfrm rot="9979645">
            <a:off x="2698577" y="5308116"/>
            <a:ext cx="856813" cy="571504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в начало 35">
            <a:hlinkClick r:id="rId14" action="ppaction://hlinksldjump" highlightClick="1"/>
          </p:cNvPr>
          <p:cNvSpPr/>
          <p:nvPr/>
        </p:nvSpPr>
        <p:spPr>
          <a:xfrm>
            <a:off x="7286644" y="6357958"/>
            <a:ext cx="500066" cy="50004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возврат 37">
            <a:hlinkClick r:id="rId15" action="ppaction://hlinksldjump" highlightClick="1"/>
          </p:cNvPr>
          <p:cNvSpPr/>
          <p:nvPr/>
        </p:nvSpPr>
        <p:spPr>
          <a:xfrm>
            <a:off x="8572528" y="6357958"/>
            <a:ext cx="571472" cy="5000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>
          <a:xfrm>
            <a:off x="7858148" y="6422064"/>
            <a:ext cx="642942" cy="435936"/>
          </a:xfrm>
        </p:spPr>
        <p:txBody>
          <a:bodyPr/>
          <a:lstStyle/>
          <a:p>
            <a:fld id="{725C68B6-61C2-468F-89AB-4B9F7531AA68}" type="slidenum">
              <a:rPr lang="ru-RU" sz="2000" smtClean="0">
                <a:solidFill>
                  <a:schemeClr val="tx1"/>
                </a:solidFill>
              </a:rPr>
              <a:pPr/>
              <a:t>45</a:t>
            </a:fld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9000"/>
                            </p:stCondLst>
                            <p:childTnLst>
                              <p:par>
                                <p:cTn id="6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1000"/>
                            </p:stCondLst>
                            <p:childTnLst>
                              <p:par>
                                <p:cTn id="6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3000"/>
                            </p:stCondLst>
                            <p:childTnLst>
                              <p:par>
                                <p:cTn id="7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0"/>
                            </p:stCondLst>
                            <p:childTnLst>
                              <p:par>
                                <p:cTn id="7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000"/>
                            </p:stCondLst>
                            <p:childTnLst>
                              <p:par>
                                <p:cTn id="7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9000"/>
                            </p:stCondLst>
                            <p:childTnLst>
                              <p:par>
                                <p:cTn id="8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1000"/>
                            </p:stCondLst>
                            <p:childTnLst>
                              <p:par>
                                <p:cTn id="8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3000"/>
                            </p:stCondLst>
                            <p:childTnLst>
                              <p:par>
                                <p:cTn id="9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0"/>
                            </p:stCondLst>
                            <p:childTnLst>
                              <p:par>
                                <p:cTn id="9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7000"/>
                            </p:stCondLst>
                            <p:childTnLst>
                              <p:par>
                                <p:cTn id="9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9000"/>
                            </p:stCondLst>
                            <p:childTnLst>
                              <p:par>
                                <p:cTn id="10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1000"/>
                            </p:stCondLst>
                            <p:childTnLst>
                              <p:par>
                                <p:cTn id="10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3000"/>
                            </p:stCondLst>
                            <p:childTnLst>
                              <p:par>
                                <p:cTn id="1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9000"/>
                            </p:stCondLst>
                            <p:childTnLst>
                              <p:par>
                                <p:cTn id="1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1000"/>
                            </p:stCondLst>
                            <p:childTnLst>
                              <p:par>
                                <p:cTn id="12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3000"/>
                            </p:stCondLst>
                            <p:childTnLst>
                              <p:par>
                                <p:cTn id="1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4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7000"/>
                            </p:stCondLst>
                            <p:childTnLst>
                              <p:par>
                                <p:cTn id="14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9000"/>
                            </p:stCondLst>
                            <p:childTnLst>
                              <p:par>
                                <p:cTn id="15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1" grpId="0" animBg="1"/>
      <p:bldP spid="24" grpId="0" animBg="1"/>
      <p:bldP spid="25" grpId="0" animBg="1"/>
      <p:bldP spid="26" grpId="0" animBg="1"/>
      <p:bldP spid="56" grpId="0" animBg="1"/>
      <p:bldP spid="5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000" r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4786346" cy="58259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err="1" smtClean="0"/>
              <a:t>Экосистемный</a:t>
            </a:r>
            <a:endParaRPr lang="ru-RU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357950" y="5929330"/>
            <a:ext cx="207170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hlinkClick r:id="rId3" action="ppaction://hlinksldjump"/>
              </a:rPr>
              <a:t>экосистема</a:t>
            </a:r>
            <a:endParaRPr lang="ru-RU" b="1" i="1" dirty="0"/>
          </a:p>
        </p:txBody>
      </p:sp>
      <p:sp>
        <p:nvSpPr>
          <p:cNvPr id="4" name="Управляющая кнопка: в начало 3">
            <a:hlinkClick r:id="rId4" action="ppaction://hlinksldjump" highlightClick="1"/>
          </p:cNvPr>
          <p:cNvSpPr/>
          <p:nvPr/>
        </p:nvSpPr>
        <p:spPr>
          <a:xfrm>
            <a:off x="214282" y="6215082"/>
            <a:ext cx="785818" cy="42862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solidFill>
                  <a:schemeClr val="tx2">
                    <a:lumMod val="10000"/>
                  </a:schemeClr>
                </a:solidFill>
              </a:rPr>
              <a:pPr/>
              <a:t>46</a:t>
            </a:fld>
            <a:endParaRPr lang="ru-RU" sz="2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071802" y="3214686"/>
            <a:ext cx="3429024" cy="71438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консументы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1714488"/>
            <a:ext cx="3429024" cy="7143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продуценты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4786322"/>
            <a:ext cx="3429024" cy="714380"/>
          </a:xfrm>
          <a:prstGeom prst="rect">
            <a:avLst/>
          </a:prstGeom>
          <a:solidFill>
            <a:srgbClr val="3E0000"/>
          </a:solidFill>
          <a:ln>
            <a:solidFill>
              <a:srgbClr val="FFC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редуценты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олнце 10"/>
          <p:cNvSpPr/>
          <p:nvPr/>
        </p:nvSpPr>
        <p:spPr>
          <a:xfrm>
            <a:off x="4143372" y="214290"/>
            <a:ext cx="857256" cy="714380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>
            <a:stCxn id="11" idx="2"/>
          </p:cNvCxnSpPr>
          <p:nvPr/>
        </p:nvCxnSpPr>
        <p:spPr>
          <a:xfrm rot="16200000" flipH="1">
            <a:off x="4214810" y="1285860"/>
            <a:ext cx="785818" cy="7143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4251323" y="2820983"/>
            <a:ext cx="785818" cy="158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4282" y="785794"/>
            <a:ext cx="2714644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Экосистема – открытая биологическая структура</a:t>
            </a:r>
            <a:endParaRPr lang="ru-RU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4179885" y="4321181"/>
            <a:ext cx="785818" cy="1588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>
            <a:off x="2857488" y="1785926"/>
            <a:ext cx="35719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8" idx="3"/>
          </p:cNvCxnSpPr>
          <p:nvPr/>
        </p:nvCxnSpPr>
        <p:spPr>
          <a:xfrm>
            <a:off x="6500826" y="3571876"/>
            <a:ext cx="428628" cy="158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4429918" y="5714222"/>
            <a:ext cx="428628" cy="158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Восьмиугольник 33"/>
          <p:cNvSpPr/>
          <p:nvPr/>
        </p:nvSpPr>
        <p:spPr>
          <a:xfrm>
            <a:off x="785786" y="3071810"/>
            <a:ext cx="1071570" cy="1214446"/>
          </a:xfrm>
          <a:prstGeom prst="octag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О₂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Восьмиугольник 35"/>
          <p:cNvSpPr/>
          <p:nvPr/>
        </p:nvSpPr>
        <p:spPr>
          <a:xfrm>
            <a:off x="7500958" y="3143248"/>
            <a:ext cx="1357322" cy="1214446"/>
          </a:xfrm>
          <a:prstGeom prst="oct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СО₂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8" name="Shape 37"/>
          <p:cNvCxnSpPr>
            <a:stCxn id="9" idx="1"/>
            <a:endCxn id="34" idx="7"/>
          </p:cNvCxnSpPr>
          <p:nvPr/>
        </p:nvCxnSpPr>
        <p:spPr>
          <a:xfrm rot="10800000" flipV="1">
            <a:off x="1543504" y="2071678"/>
            <a:ext cx="1671174" cy="1000132"/>
          </a:xfrm>
          <a:prstGeom prst="curvedConnector2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34" idx="0"/>
            <a:endCxn id="8" idx="1"/>
          </p:cNvCxnSpPr>
          <p:nvPr/>
        </p:nvCxnSpPr>
        <p:spPr>
          <a:xfrm>
            <a:off x="1857356" y="3385662"/>
            <a:ext cx="1214446" cy="1862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hape 43"/>
          <p:cNvCxnSpPr>
            <a:stCxn id="34" idx="2"/>
            <a:endCxn id="10" idx="1"/>
          </p:cNvCxnSpPr>
          <p:nvPr/>
        </p:nvCxnSpPr>
        <p:spPr>
          <a:xfrm rot="16200000" flipH="1">
            <a:off x="1986182" y="3843578"/>
            <a:ext cx="857256" cy="1742612"/>
          </a:xfrm>
          <a:prstGeom prst="curvedConnector2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hape 45"/>
          <p:cNvCxnSpPr>
            <a:stCxn id="9" idx="3"/>
            <a:endCxn id="36" idx="7"/>
          </p:cNvCxnSpPr>
          <p:nvPr/>
        </p:nvCxnSpPr>
        <p:spPr>
          <a:xfrm>
            <a:off x="6643702" y="2071678"/>
            <a:ext cx="1858879" cy="1071570"/>
          </a:xfrm>
          <a:prstGeom prst="curvedConnector2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8" idx="3"/>
            <a:endCxn id="36" idx="4"/>
          </p:cNvCxnSpPr>
          <p:nvPr/>
        </p:nvCxnSpPr>
        <p:spPr>
          <a:xfrm>
            <a:off x="6500826" y="3571876"/>
            <a:ext cx="1000132" cy="43011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hape 49"/>
          <p:cNvCxnSpPr>
            <a:endCxn id="36" idx="2"/>
          </p:cNvCxnSpPr>
          <p:nvPr/>
        </p:nvCxnSpPr>
        <p:spPr>
          <a:xfrm flipV="1">
            <a:off x="6715140" y="4357694"/>
            <a:ext cx="1787441" cy="785818"/>
          </a:xfrm>
          <a:prstGeom prst="curvedConnector2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58" idx="3"/>
          </p:cNvCxnSpPr>
          <p:nvPr/>
        </p:nvCxnSpPr>
        <p:spPr>
          <a:xfrm rot="16200000" flipH="1">
            <a:off x="5105245" y="1247601"/>
            <a:ext cx="785818" cy="147955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16200000" flipH="1">
            <a:off x="5179223" y="5679297"/>
            <a:ext cx="785818" cy="42862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Восьмиугольник 57"/>
          <p:cNvSpPr/>
          <p:nvPr/>
        </p:nvSpPr>
        <p:spPr>
          <a:xfrm>
            <a:off x="5214942" y="214290"/>
            <a:ext cx="857256" cy="714380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₂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Восьмиугольник 60"/>
          <p:cNvSpPr/>
          <p:nvPr/>
        </p:nvSpPr>
        <p:spPr>
          <a:xfrm>
            <a:off x="5857884" y="6000768"/>
            <a:ext cx="857256" cy="714380"/>
          </a:xfrm>
          <a:prstGeom prst="oc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₂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8-конечная звезда 61"/>
          <p:cNvSpPr/>
          <p:nvPr/>
        </p:nvSpPr>
        <p:spPr>
          <a:xfrm>
            <a:off x="3143240" y="428604"/>
            <a:ext cx="1071570" cy="857256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3286116" y="71435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H₂O</a:t>
            </a:r>
            <a:endParaRPr lang="ru-RU" b="1" i="1" dirty="0"/>
          </a:p>
        </p:txBody>
      </p:sp>
      <p:cxnSp>
        <p:nvCxnSpPr>
          <p:cNvPr id="65" name="Прямая со стрелкой 64"/>
          <p:cNvCxnSpPr/>
          <p:nvPr/>
        </p:nvCxnSpPr>
        <p:spPr>
          <a:xfrm rot="5400000">
            <a:off x="3393273" y="2821777"/>
            <a:ext cx="785818" cy="1588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5400000">
            <a:off x="3321835" y="4321975"/>
            <a:ext cx="785818" cy="142876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rot="5400000">
            <a:off x="3071802" y="5715016"/>
            <a:ext cx="642942" cy="357190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rot="10800000" flipV="1">
            <a:off x="2428860" y="3857628"/>
            <a:ext cx="642942" cy="357190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stCxn id="9" idx="1"/>
          </p:cNvCxnSpPr>
          <p:nvPr/>
        </p:nvCxnSpPr>
        <p:spPr>
          <a:xfrm rot="10800000" flipV="1">
            <a:off x="2857488" y="2071678"/>
            <a:ext cx="357190" cy="500066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62" idx="2"/>
          </p:cNvCxnSpPr>
          <p:nvPr/>
        </p:nvCxnSpPr>
        <p:spPr>
          <a:xfrm rot="16200000" flipH="1">
            <a:off x="3518289" y="1446595"/>
            <a:ext cx="428628" cy="107157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8-конечная звезда 78"/>
          <p:cNvSpPr/>
          <p:nvPr/>
        </p:nvSpPr>
        <p:spPr>
          <a:xfrm>
            <a:off x="2143108" y="5786454"/>
            <a:ext cx="1071570" cy="857256"/>
          </a:xfrm>
          <a:prstGeom prst="star8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2357422" y="614364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H₂O</a:t>
            </a:r>
            <a:endParaRPr lang="ru-RU" b="1" i="1" dirty="0"/>
          </a:p>
        </p:txBody>
      </p:sp>
      <p:cxnSp>
        <p:nvCxnSpPr>
          <p:cNvPr id="82" name="Прямая со стрелкой 81"/>
          <p:cNvCxnSpPr/>
          <p:nvPr/>
        </p:nvCxnSpPr>
        <p:spPr>
          <a:xfrm rot="5400000">
            <a:off x="4965703" y="2820983"/>
            <a:ext cx="785818" cy="158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rot="5400000">
            <a:off x="4858546" y="4428338"/>
            <a:ext cx="857256" cy="158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Десятиугольник 92"/>
          <p:cNvSpPr/>
          <p:nvPr/>
        </p:nvSpPr>
        <p:spPr>
          <a:xfrm>
            <a:off x="6143636" y="428604"/>
            <a:ext cx="1000132" cy="642942"/>
          </a:xfrm>
          <a:prstGeom prst="dec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Мин. соли</a:t>
            </a:r>
            <a:endParaRPr lang="ru-RU" dirty="0"/>
          </a:p>
        </p:txBody>
      </p:sp>
      <p:cxnSp>
        <p:nvCxnSpPr>
          <p:cNvPr id="95" name="Прямая со стрелкой 94"/>
          <p:cNvCxnSpPr>
            <a:stCxn id="93" idx="4"/>
          </p:cNvCxnSpPr>
          <p:nvPr/>
        </p:nvCxnSpPr>
        <p:spPr>
          <a:xfrm rot="5400000">
            <a:off x="5923496" y="1148810"/>
            <a:ext cx="642943" cy="488413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 rot="16200000" flipH="1">
            <a:off x="5679289" y="2750339"/>
            <a:ext cx="785818" cy="142876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rot="16200000" flipH="1">
            <a:off x="5822165" y="4250537"/>
            <a:ext cx="857256" cy="214314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>
            <a:off x="6500826" y="5500702"/>
            <a:ext cx="1000132" cy="428628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Десятиугольник 103"/>
          <p:cNvSpPr/>
          <p:nvPr/>
        </p:nvSpPr>
        <p:spPr>
          <a:xfrm>
            <a:off x="7143768" y="5929330"/>
            <a:ext cx="1000132" cy="642942"/>
          </a:xfrm>
          <a:prstGeom prst="dec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Мин. соли</a:t>
            </a:r>
            <a:endParaRPr lang="ru-RU" dirty="0"/>
          </a:p>
        </p:txBody>
      </p:sp>
      <p:sp>
        <p:nvSpPr>
          <p:cNvPr id="43" name="Номер слайда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solidFill>
                  <a:schemeClr val="tx1"/>
                </a:solidFill>
              </a:rPr>
              <a:pPr/>
              <a:t>47</a:t>
            </a:fld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000"/>
                            </p:stCondLst>
                            <p:childTnLst>
                              <p:par>
                                <p:cTn id="7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8000"/>
                            </p:stCondLst>
                            <p:childTnLst>
                              <p:par>
                                <p:cTn id="7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0"/>
                            </p:stCondLst>
                            <p:childTnLst>
                              <p:par>
                                <p:cTn id="7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000"/>
                            </p:stCondLst>
                            <p:childTnLst>
                              <p:par>
                                <p:cTn id="8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8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0"/>
                            </p:stCondLst>
                            <p:childTnLst>
                              <p:par>
                                <p:cTn id="9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000"/>
                            </p:stCondLst>
                            <p:childTnLst>
                              <p:par>
                                <p:cTn id="9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6000"/>
                            </p:stCondLst>
                            <p:childTnLst>
                              <p:par>
                                <p:cTn id="1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0"/>
                            </p:stCondLst>
                            <p:childTnLst>
                              <p:par>
                                <p:cTn id="15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3" dur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4" dur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0160"/>
                            </p:stCondLst>
                            <p:childTnLst>
                              <p:par>
                                <p:cTn id="15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4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4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1160"/>
                            </p:stCondLst>
                            <p:childTnLst>
                              <p:par>
                                <p:cTn id="16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4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4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2160"/>
                            </p:stCondLst>
                            <p:childTnLst>
                              <p:par>
                                <p:cTn id="17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3160"/>
                            </p:stCondLst>
                            <p:childTnLst>
                              <p:par>
                                <p:cTn id="17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4160"/>
                            </p:stCondLst>
                            <p:childTnLst>
                              <p:par>
                                <p:cTn id="18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160"/>
                            </p:stCondLst>
                            <p:childTnLst>
                              <p:par>
                                <p:cTn id="19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6160"/>
                            </p:stCondLst>
                            <p:childTnLst>
                              <p:par>
                                <p:cTn id="19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8160"/>
                            </p:stCondLst>
                            <p:childTnLst>
                              <p:par>
                                <p:cTn id="20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9160"/>
                            </p:stCondLst>
                            <p:childTnLst>
                              <p:par>
                                <p:cTn id="20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160"/>
                            </p:stCondLst>
                            <p:childTnLst>
                              <p:par>
                                <p:cTn id="2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1160"/>
                            </p:stCondLst>
                            <p:childTnLst>
                              <p:par>
                                <p:cTn id="2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2160"/>
                            </p:stCondLst>
                            <p:childTnLst>
                              <p:par>
                                <p:cTn id="2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3" grpId="0" animBg="1"/>
      <p:bldP spid="34" grpId="0" animBg="1"/>
      <p:bldP spid="36" grpId="0" animBg="1"/>
      <p:bldP spid="58" grpId="0" animBg="1"/>
      <p:bldP spid="61" grpId="0" animBg="1"/>
      <p:bldP spid="62" grpId="0" animBg="1"/>
      <p:bldP spid="63" grpId="0"/>
      <p:bldP spid="79" grpId="0" animBg="1"/>
      <p:bldP spid="80" grpId="0"/>
      <p:bldP spid="93" grpId="0" animBg="1"/>
      <p:bldP spid="10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i="1" dirty="0" smtClean="0"/>
              <a:t>Сходство и отличие</a:t>
            </a:r>
            <a:endParaRPr lang="ru-RU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1643049"/>
            <a:ext cx="2786082" cy="531825"/>
          </a:xfrm>
          <a:solidFill>
            <a:schemeClr val="accent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i="1" dirty="0" smtClean="0">
                <a:solidFill>
                  <a:schemeClr val="tx1">
                    <a:lumMod val="85000"/>
                  </a:schemeClr>
                </a:solidFill>
              </a:rPr>
              <a:t>экосистема</a:t>
            </a:r>
            <a:endParaRPr lang="ru-RU" i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715008" y="1643050"/>
            <a:ext cx="2500330" cy="536565"/>
          </a:xfr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i="1" dirty="0" smtClean="0"/>
              <a:t>биогеоценоз</a:t>
            </a:r>
            <a:endParaRPr lang="ru-RU" i="1" dirty="0"/>
          </a:p>
        </p:txBody>
      </p:sp>
      <p:pic>
        <p:nvPicPr>
          <p:cNvPr id="7" name="Содержимое 6" descr="эко2.gif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00034" y="2571744"/>
            <a:ext cx="4040188" cy="3366823"/>
          </a:xfrm>
          <a:solidFill>
            <a:schemeClr val="bg2">
              <a:lumMod val="90000"/>
            </a:schemeClr>
          </a:solidFill>
        </p:spPr>
      </p:pic>
      <p:pic>
        <p:nvPicPr>
          <p:cNvPr id="8" name="Содержимое 7" descr="547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643570" y="2714620"/>
            <a:ext cx="2895600" cy="2895600"/>
          </a:xfr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solidFill>
                  <a:schemeClr val="tx1"/>
                </a:solidFill>
              </a:rPr>
              <a:pPr/>
              <a:t>48</a:t>
            </a:fld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build="p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71802" y="571480"/>
            <a:ext cx="3857652" cy="57150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/>
              <a:t>Антарктида</a:t>
            </a:r>
            <a:endParaRPr lang="ru-RU" b="1" i="1" dirty="0"/>
          </a:p>
        </p:txBody>
      </p:sp>
      <p:pic>
        <p:nvPicPr>
          <p:cNvPr id="11" name="Содержимое 10" descr="котик ант.jpe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714348" y="3500438"/>
            <a:ext cx="1593204" cy="1359717"/>
          </a:xfrm>
        </p:spPr>
      </p:pic>
      <p:pic>
        <p:nvPicPr>
          <p:cNvPr id="17" name="Содержимое 16" descr="закт  в антарктиде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2910" y="1428736"/>
            <a:ext cx="2750047" cy="2071702"/>
          </a:xfrm>
        </p:spPr>
      </p:pic>
      <p:pic>
        <p:nvPicPr>
          <p:cNvPr id="10" name="Рисунок 9" descr="пингвины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1357298"/>
            <a:ext cx="2500330" cy="1642008"/>
          </a:xfrm>
          <a:prstGeom prst="rect">
            <a:avLst/>
          </a:prstGeom>
        </p:spPr>
      </p:pic>
      <p:pic>
        <p:nvPicPr>
          <p:cNvPr id="8" name="Рисунок 7" descr="карта Антарк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2357430"/>
            <a:ext cx="2857515" cy="2495563"/>
          </a:xfrm>
          <a:prstGeom prst="rect">
            <a:avLst/>
          </a:prstGeom>
        </p:spPr>
      </p:pic>
      <p:pic>
        <p:nvPicPr>
          <p:cNvPr id="12" name="Рисунок 11" descr="пинги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12" y="4643446"/>
            <a:ext cx="1905000" cy="1447800"/>
          </a:xfrm>
          <a:prstGeom prst="rect">
            <a:avLst/>
          </a:prstGeom>
        </p:spPr>
      </p:pic>
      <p:pic>
        <p:nvPicPr>
          <p:cNvPr id="13" name="Рисунок 12" descr="лишайники ант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7554" y="4828438"/>
            <a:ext cx="1285884" cy="1648569"/>
          </a:xfrm>
          <a:prstGeom prst="rect">
            <a:avLst/>
          </a:prstGeom>
        </p:spPr>
      </p:pic>
      <p:pic>
        <p:nvPicPr>
          <p:cNvPr id="14" name="Рисунок 13" descr="тюлень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8082" y="3429000"/>
            <a:ext cx="1339282" cy="1143008"/>
          </a:xfrm>
          <a:prstGeom prst="rect">
            <a:avLst/>
          </a:prstGeom>
        </p:spPr>
      </p:pic>
      <p:pic>
        <p:nvPicPr>
          <p:cNvPr id="15" name="Рисунок 14" descr="членичт антарк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2976" y="4786322"/>
            <a:ext cx="1384300" cy="15621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29124" y="585789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лишайники</a:t>
            </a:r>
            <a:endParaRPr lang="ru-RU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5715008" y="6215082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Императорский пингвин</a:t>
            </a:r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solidFill>
                  <a:schemeClr val="tx1"/>
                </a:solidFill>
              </a:rPr>
              <a:pPr/>
              <a:t>49</a:t>
            </a:fld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857892"/>
            <a:ext cx="7901014" cy="78581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Что же общего между объектами на рисунке?</a:t>
            </a:r>
            <a:endParaRPr lang="ru-RU" sz="2800" b="1" i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1714480" y="642918"/>
          <a:ext cx="6629416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5" descr="C:\Program Files\Microsoft Office\MEDIA\CAGCAT10\j0304933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44" y="285728"/>
            <a:ext cx="1643074" cy="1506013"/>
          </a:xfrm>
          <a:prstGeom prst="rect">
            <a:avLst/>
          </a:prstGeom>
          <a:noFill/>
        </p:spPr>
      </p:pic>
      <p:pic>
        <p:nvPicPr>
          <p:cNvPr id="7" name="Picture 6" descr="C:\Program Files\Microsoft Office\MEDIA\CAGCAT10\j0305493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0100" y="1285860"/>
            <a:ext cx="1330285" cy="1091775"/>
          </a:xfrm>
          <a:prstGeom prst="rect">
            <a:avLst/>
          </a:prstGeom>
          <a:noFill/>
        </p:spPr>
      </p:pic>
      <p:pic>
        <p:nvPicPr>
          <p:cNvPr id="8" name="Picture 2" descr="C:\Program Files\Microsoft Office\MEDIA\CAGCAT10\j0090386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71604" y="4286256"/>
            <a:ext cx="1500198" cy="1283847"/>
          </a:xfrm>
          <a:prstGeom prst="rect">
            <a:avLst/>
          </a:prstGeom>
          <a:noFill/>
        </p:spPr>
      </p:pic>
      <p:pic>
        <p:nvPicPr>
          <p:cNvPr id="13" name="Picture 7" descr="C:\Program Files\Microsoft Office\MEDIA\CAGCAT10\j0335112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6578" y="4214818"/>
            <a:ext cx="1357322" cy="1357322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5</a:t>
            </a:fld>
            <a:endParaRPr lang="ru-RU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34B29F8-D514-41CC-B93A-04AB67C50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9">
                                            <p:graphicEl>
                                              <a:dgm id="{034B29F8-D514-41CC-B93A-04AB67C507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F3EC42-0D0A-4B84-880C-8CB1D75DF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9">
                                            <p:graphicEl>
                                              <a:dgm id="{BFF3EC42-0D0A-4B84-880C-8CB1D75DF9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900E83-1E05-4BA9-BAD2-69E0EF2CA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9">
                                            <p:graphicEl>
                                              <a:dgm id="{6C900E83-1E05-4BA9-BAD2-69E0EF2CA7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0C780F7-4AB1-4E61-BEA0-AD3457781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9">
                                            <p:graphicEl>
                                              <a:dgm id="{60C780F7-4AB1-4E61-BEA0-AD34577814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5AB80AA-AD42-4934-BF66-A228DCAB3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9">
                                            <p:graphicEl>
                                              <a:dgm id="{35AB80AA-AD42-4934-BF66-A228DCAB37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500"/>
                            </p:stCondLst>
                            <p:childTnLst>
                              <p:par>
                                <p:cTn id="4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9" grpId="0">
        <p:bldSub>
          <a:bldDgm bld="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85728"/>
            <a:ext cx="3008313" cy="36986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Экосистема тайги</a:t>
            </a:r>
            <a:endParaRPr lang="ru-RU" i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57158" y="928671"/>
            <a:ext cx="2786081" cy="428627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b="1" i="1" dirty="0" smtClean="0"/>
              <a:t>фитоценоз тайги</a:t>
            </a:r>
            <a:endParaRPr lang="ru-RU" sz="2000" b="1" i="1" dirty="0"/>
          </a:p>
        </p:txBody>
      </p:sp>
      <p:pic>
        <p:nvPicPr>
          <p:cNvPr id="5" name="Содержимое 4" descr="карта тайги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00958" y="285728"/>
            <a:ext cx="1411296" cy="857232"/>
          </a:xfr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6" name="Рисунок 5" descr="тайга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928670"/>
            <a:ext cx="2857520" cy="2227185"/>
          </a:xfrm>
          <a:prstGeom prst="rect">
            <a:avLst/>
          </a:prstGeom>
        </p:spPr>
      </p:pic>
      <p:pic>
        <p:nvPicPr>
          <p:cNvPr id="10" name="Рисунок 9" descr="муравьи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396" y="4357694"/>
            <a:ext cx="751825" cy="928694"/>
          </a:xfrm>
          <a:prstGeom prst="rect">
            <a:avLst/>
          </a:prstGeom>
        </p:spPr>
      </p:pic>
      <p:pic>
        <p:nvPicPr>
          <p:cNvPr id="11" name="Рисунок 10" descr="Тигр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206" y="1785926"/>
            <a:ext cx="1231529" cy="928694"/>
          </a:xfrm>
          <a:prstGeom prst="rect">
            <a:avLst/>
          </a:prstGeom>
        </p:spPr>
      </p:pic>
      <p:pic>
        <p:nvPicPr>
          <p:cNvPr id="12" name="Рисунок 11" descr="animals_bears0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628" y="3214686"/>
            <a:ext cx="2190765" cy="1643074"/>
          </a:xfrm>
          <a:prstGeom prst="rect">
            <a:avLst/>
          </a:prstGeom>
        </p:spPr>
      </p:pic>
      <p:pic>
        <p:nvPicPr>
          <p:cNvPr id="13" name="Рисунок 12" descr="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2976" y="1500174"/>
            <a:ext cx="1357322" cy="1515147"/>
          </a:xfrm>
          <a:prstGeom prst="rect">
            <a:avLst/>
          </a:prstGeom>
        </p:spPr>
      </p:pic>
      <p:pic>
        <p:nvPicPr>
          <p:cNvPr id="15" name="Рисунок 14" descr="Fox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00958" y="3000372"/>
            <a:ext cx="1388513" cy="1071570"/>
          </a:xfrm>
          <a:prstGeom prst="rect">
            <a:avLst/>
          </a:prstGeom>
        </p:spPr>
      </p:pic>
      <p:pic>
        <p:nvPicPr>
          <p:cNvPr id="18" name="Рисунок 17" descr="мышь лесная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15272" y="5500702"/>
            <a:ext cx="1137951" cy="8572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57950" y="1357298"/>
            <a:ext cx="242889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Зооценоз</a:t>
            </a:r>
            <a:r>
              <a:rPr lang="ru-RU" dirty="0" smtClean="0"/>
              <a:t>  тайги</a:t>
            </a:r>
            <a:endParaRPr lang="ru-RU" dirty="0"/>
          </a:p>
        </p:txBody>
      </p:sp>
      <p:pic>
        <p:nvPicPr>
          <p:cNvPr id="17" name="Рисунок 16" descr="глухарь.jpe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72198" y="5143512"/>
            <a:ext cx="1323048" cy="1024896"/>
          </a:xfrm>
          <a:prstGeom prst="rect">
            <a:avLst/>
          </a:prstGeom>
        </p:spPr>
      </p:pic>
      <p:pic>
        <p:nvPicPr>
          <p:cNvPr id="19" name="Рисунок 18" descr="лось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86116" y="2643182"/>
            <a:ext cx="1381665" cy="1038223"/>
          </a:xfrm>
          <a:prstGeom prst="rect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20" name="Рисунок 19" descr="клюква1.jpe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5720" y="3214686"/>
            <a:ext cx="990600" cy="990600"/>
          </a:xfrm>
          <a:prstGeom prst="rect">
            <a:avLst/>
          </a:prstGeom>
          <a:solidFill>
            <a:srgbClr val="3E0000"/>
          </a:solidFill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21" name="Рисунок 20" descr="брусника.jpe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43042" y="3500438"/>
            <a:ext cx="1428750" cy="1066800"/>
          </a:xfrm>
          <a:prstGeom prst="rect">
            <a:avLst/>
          </a:prstGeom>
        </p:spPr>
      </p:pic>
      <p:pic>
        <p:nvPicPr>
          <p:cNvPr id="22" name="Рисунок 21" descr="сойка.jpe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29124" y="5214950"/>
            <a:ext cx="1280160" cy="1328928"/>
          </a:xfrm>
          <a:prstGeom prst="rect">
            <a:avLst/>
          </a:prstGeom>
        </p:spPr>
      </p:pic>
      <p:pic>
        <p:nvPicPr>
          <p:cNvPr id="23" name="Рисунок 22" descr="шишка кедра.jpe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8596" y="5214950"/>
            <a:ext cx="1362075" cy="1019175"/>
          </a:xfrm>
          <a:prstGeom prst="rect">
            <a:avLst/>
          </a:prstGeom>
        </p:spPr>
      </p:pic>
      <p:pic>
        <p:nvPicPr>
          <p:cNvPr id="24" name="Рисунок 23" descr="олень.jpe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57554" y="4000504"/>
            <a:ext cx="1409453" cy="1071570"/>
          </a:xfrm>
          <a:prstGeom prst="rect">
            <a:avLst/>
          </a:prstGeom>
        </p:spPr>
      </p:pic>
      <p:pic>
        <p:nvPicPr>
          <p:cNvPr id="25" name="Рисунок 24" descr="буруендук.jpeg"/>
          <p:cNvPicPr>
            <a:picLocks noChangeAspect="1"/>
          </p:cNvPicPr>
          <p:nvPr/>
        </p:nvPicPr>
        <p:blipFill>
          <a:blip r:embed="rId17"/>
          <a:srcRect l="32072" t="39376" r="24192" b="4330"/>
          <a:stretch>
            <a:fillRect/>
          </a:stretch>
        </p:blipFill>
        <p:spPr>
          <a:xfrm>
            <a:off x="2857488" y="5357826"/>
            <a:ext cx="1071570" cy="92869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142976" y="271462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хвойные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4282" y="428625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клюква</a:t>
            </a:r>
            <a:endParaRPr lang="ru-RU" b="1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1428728" y="471488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брусника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6357958"/>
            <a:ext cx="378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Сосна кедровая сибирская</a:t>
            </a:r>
            <a:endParaRPr lang="ru-RU" dirty="0"/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solidFill>
                  <a:schemeClr val="tx1"/>
                </a:solidFill>
              </a:rPr>
              <a:pPr/>
              <a:t>50</a:t>
            </a:fld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0"/>
                            </p:stCondLst>
                            <p:childTnLst>
                              <p:par>
                                <p:cTn id="7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000"/>
                            </p:stCondLst>
                            <p:childTnLst>
                              <p:par>
                                <p:cTn id="7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1000"/>
                            </p:stCondLst>
                            <p:childTnLst>
                              <p:par>
                                <p:cTn id="8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8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0"/>
                            </p:stCondLst>
                            <p:childTnLst>
                              <p:par>
                                <p:cTn id="9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000"/>
                            </p:stCondLst>
                            <p:childTnLst>
                              <p:par>
                                <p:cTn id="9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14" grpId="0" animBg="1"/>
      <p:bldP spid="26" grpId="0"/>
      <p:bldP spid="28" grpId="0"/>
      <p:bldP spid="2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3357586" cy="58259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Амазонка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амаз3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28926" y="1000108"/>
            <a:ext cx="3122506" cy="2347118"/>
          </a:xfrm>
        </p:spPr>
      </p:pic>
      <p:pic>
        <p:nvPicPr>
          <p:cNvPr id="6" name="Содержимое 5" descr="водные растения амаз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72330" y="3214686"/>
            <a:ext cx="1790700" cy="1206500"/>
          </a:xfrm>
        </p:spPr>
      </p:pic>
      <p:pic>
        <p:nvPicPr>
          <p:cNvPr id="7" name="Рисунок 6" descr="лем амаз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1571612"/>
            <a:ext cx="1866900" cy="1397000"/>
          </a:xfrm>
          <a:prstGeom prst="rect">
            <a:avLst/>
          </a:prstGeom>
        </p:spPr>
      </p:pic>
      <p:pic>
        <p:nvPicPr>
          <p:cNvPr id="8" name="Рисунок 7" descr="жители амазонки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214290"/>
            <a:ext cx="1714512" cy="105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змея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2643182"/>
            <a:ext cx="1178727" cy="785818"/>
          </a:xfrm>
          <a:prstGeom prst="rect">
            <a:avLst/>
          </a:prstGeom>
        </p:spPr>
      </p:pic>
      <p:pic>
        <p:nvPicPr>
          <p:cNvPr id="10" name="Рисунок 9" descr="кошка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58" y="3786190"/>
            <a:ext cx="1335024" cy="996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ж ам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910" y="5143512"/>
            <a:ext cx="1714512" cy="1280012"/>
          </a:xfrm>
          <a:prstGeom prst="rect">
            <a:avLst/>
          </a:prstGeom>
        </p:spPr>
      </p:pic>
      <p:pic>
        <p:nvPicPr>
          <p:cNvPr id="12" name="Рисунок 11" descr="жив амаз4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4546" y="3500438"/>
            <a:ext cx="1905000" cy="1435100"/>
          </a:xfrm>
          <a:prstGeom prst="rect">
            <a:avLst/>
          </a:prstGeom>
        </p:spPr>
      </p:pic>
      <p:pic>
        <p:nvPicPr>
          <p:cNvPr id="13" name="Рисунок 12" descr="лягушка тропическая.jpe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7290" y="1357298"/>
            <a:ext cx="1349734" cy="1071545"/>
          </a:xfrm>
          <a:prstGeom prst="rect">
            <a:avLst/>
          </a:prstGeom>
        </p:spPr>
      </p:pic>
      <p:pic>
        <p:nvPicPr>
          <p:cNvPr id="14" name="Рисунок 13" descr="попугаи.jpe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00562" y="5143512"/>
            <a:ext cx="859536" cy="1353312"/>
          </a:xfrm>
          <a:prstGeom prst="rect">
            <a:avLst/>
          </a:prstGeom>
        </p:spPr>
      </p:pic>
      <p:pic>
        <p:nvPicPr>
          <p:cNvPr id="15" name="Рисунок 14" descr="пиранья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86314" y="3500438"/>
            <a:ext cx="1928826" cy="1447524"/>
          </a:xfrm>
          <a:prstGeom prst="rect">
            <a:avLst/>
          </a:prstGeom>
        </p:spPr>
      </p:pic>
      <p:pic>
        <p:nvPicPr>
          <p:cNvPr id="17" name="Рисунок 16" descr="птица1.jpe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29322" y="5286388"/>
            <a:ext cx="845933" cy="1199844"/>
          </a:xfrm>
          <a:prstGeom prst="rect">
            <a:avLst/>
          </a:prstGeom>
        </p:spPr>
      </p:pic>
      <p:pic>
        <p:nvPicPr>
          <p:cNvPr id="18" name="Рисунок 17" descr="птица ам.jpe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00364" y="5286388"/>
            <a:ext cx="1266825" cy="1038225"/>
          </a:xfrm>
          <a:prstGeom prst="rect">
            <a:avLst/>
          </a:prstGeom>
        </p:spPr>
      </p:pic>
      <p:pic>
        <p:nvPicPr>
          <p:cNvPr id="19" name="Рисунок 18" descr="преснов дельфины.jpe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58082" y="5000636"/>
            <a:ext cx="1417892" cy="13572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 descr="пароход.jpe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00892" y="357166"/>
            <a:ext cx="1500166" cy="1003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Управляющая кнопка: в начало 20">
            <a:hlinkClick r:id="rId17" action="ppaction://hlinksldjump" highlightClick="1"/>
          </p:cNvPr>
          <p:cNvSpPr/>
          <p:nvPr/>
        </p:nvSpPr>
        <p:spPr>
          <a:xfrm>
            <a:off x="7286644" y="6429396"/>
            <a:ext cx="642910" cy="4286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возврат 21">
            <a:hlinkClick r:id="rId18" action="ppaction://hlinksldjump" highlightClick="1"/>
          </p:cNvPr>
          <p:cNvSpPr/>
          <p:nvPr/>
        </p:nvSpPr>
        <p:spPr>
          <a:xfrm>
            <a:off x="8643966" y="6429396"/>
            <a:ext cx="500034" cy="4286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419128" cy="365125"/>
          </a:xfrm>
        </p:spPr>
        <p:txBody>
          <a:bodyPr/>
          <a:lstStyle/>
          <a:p>
            <a:fld id="{725C68B6-61C2-468F-89AB-4B9F7531AA68}" type="slidenum">
              <a:rPr lang="ru-RU" sz="2000" smtClean="0">
                <a:solidFill>
                  <a:schemeClr val="tx1"/>
                </a:solidFill>
              </a:rPr>
              <a:pPr/>
              <a:t>51</a:t>
            </a:fld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500"/>
                            </p:stCondLst>
                            <p:childTnLst>
                              <p:par>
                                <p:cTn id="5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500"/>
                            </p:stCondLst>
                            <p:childTnLst>
                              <p:par>
                                <p:cTn id="5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6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500"/>
                            </p:stCondLst>
                            <p:childTnLst>
                              <p:par>
                                <p:cTn id="6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3500"/>
                            </p:stCondLst>
                            <p:childTnLst>
                              <p:par>
                                <p:cTn id="6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4500"/>
                            </p:stCondLst>
                            <p:childTnLst>
                              <p:par>
                                <p:cTn id="7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57422" y="274638"/>
            <a:ext cx="4572032" cy="72547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Биосферный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643702" y="5857892"/>
            <a:ext cx="150019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биосфера</a:t>
            </a:r>
            <a:endParaRPr lang="ru-RU" dirty="0"/>
          </a:p>
        </p:txBody>
      </p:sp>
      <p:sp>
        <p:nvSpPr>
          <p:cNvPr id="5" name="Управляющая кнопка: в начало 4">
            <a:hlinkClick r:id="rId5" action="ppaction://hlinksldjump" highlightClick="1"/>
          </p:cNvPr>
          <p:cNvSpPr/>
          <p:nvPr/>
        </p:nvSpPr>
        <p:spPr>
          <a:xfrm>
            <a:off x="214282" y="6072206"/>
            <a:ext cx="571504" cy="42862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solidFill>
                  <a:schemeClr val="tx1"/>
                </a:solidFill>
              </a:rPr>
              <a:pPr/>
              <a:t>52</a:t>
            </a:fld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58259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биосферы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214423"/>
            <a:ext cx="3214710" cy="35718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С точки зрения географа </a:t>
            </a:r>
            <a:r>
              <a:rPr lang="ru-RU" dirty="0" smtClean="0"/>
              <a:t>…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0" y="2174874"/>
          <a:ext cx="4497388" cy="4325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Содержимое 8" descr="Дорога в гору.jpg"/>
          <p:cNvPicPr>
            <a:picLocks noGrp="1" noChangeAspect="1"/>
          </p:cNvPicPr>
          <p:nvPr>
            <p:ph sz="quarter" idx="4"/>
          </p:nvPr>
        </p:nvPicPr>
        <p:blipFill>
          <a:blip r:embed="rId6" cstate="print"/>
          <a:stretch>
            <a:fillRect/>
          </a:stretch>
        </p:blipFill>
        <p:spPr>
          <a:xfrm>
            <a:off x="6500826" y="1428736"/>
            <a:ext cx="1706539" cy="2744005"/>
          </a:xfrm>
        </p:spPr>
      </p:pic>
      <p:pic>
        <p:nvPicPr>
          <p:cNvPr id="10" name="Рисунок 9" descr="1010860658509861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2071678"/>
            <a:ext cx="2286016" cy="1714512"/>
          </a:xfrm>
          <a:prstGeom prst="rect">
            <a:avLst/>
          </a:prstGeom>
        </p:spPr>
      </p:pic>
      <p:pic>
        <p:nvPicPr>
          <p:cNvPr id="12" name="Рисунок 11" descr="Белые медведи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5140" y="3714752"/>
            <a:ext cx="2096861" cy="1571636"/>
          </a:xfrm>
          <a:prstGeom prst="rect">
            <a:avLst/>
          </a:prstGeom>
        </p:spPr>
      </p:pic>
      <p:pic>
        <p:nvPicPr>
          <p:cNvPr id="13" name="Рисунок 12" descr="60238.JPG"/>
          <p:cNvPicPr>
            <a:picLocks noChangeAspect="1"/>
          </p:cNvPicPr>
          <p:nvPr/>
        </p:nvPicPr>
        <p:blipFill>
          <a:blip r:embed="rId9" cstate="print"/>
          <a:srcRect r="454" b="22158"/>
          <a:stretch>
            <a:fillRect/>
          </a:stretch>
        </p:blipFill>
        <p:spPr>
          <a:xfrm>
            <a:off x="4929190" y="4786322"/>
            <a:ext cx="2290481" cy="1712509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solidFill>
                  <a:schemeClr val="tx1"/>
                </a:solidFill>
              </a:rPr>
              <a:pPr/>
              <a:t>53</a:t>
            </a:fld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58EDEE-8911-4F4F-8F09-B34EB1F3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0958EDEE-8911-4F4F-8F09-B34EB1F3B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152774-FBAD-4AB5-82B1-7F484E4B3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7">
                                            <p:graphicEl>
                                              <a:dgm id="{D7152774-FBAD-4AB5-82B1-7F484E4B3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95BD09-425F-4BED-9B98-6B15748C7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7">
                                            <p:graphicEl>
                                              <a:dgm id="{BF95BD09-425F-4BED-9B98-6B15748C7A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DA380A-C883-4ACE-B651-44BEE9AA9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7">
                                            <p:graphicEl>
                                              <a:dgm id="{DEDA380A-C883-4ACE-B651-44BEE9AA9F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Graphic spid="7" grpId="0">
        <p:bldSub>
          <a:bldDgm bld="one"/>
        </p:bldSub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5000660" cy="65403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Границы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биосферы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Содержимое 9" descr="стр биос 1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357158" y="1857364"/>
            <a:ext cx="3042177" cy="4357718"/>
          </a:xfrm>
          <a:ln>
            <a:solidFill>
              <a:schemeClr val="bg1"/>
            </a:solidFill>
          </a:ln>
        </p:spPr>
      </p:pic>
      <p:sp>
        <p:nvSpPr>
          <p:cNvPr id="11" name="Текст 10"/>
          <p:cNvSpPr>
            <a:spLocks noGrp="1"/>
          </p:cNvSpPr>
          <p:nvPr>
            <p:ph sz="half" idx="2"/>
          </p:nvPr>
        </p:nvSpPr>
        <p:spPr>
          <a:xfrm>
            <a:off x="5286380" y="3286124"/>
            <a:ext cx="3138486" cy="232886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i="1" dirty="0" smtClean="0"/>
              <a:t>В атмосфере</a:t>
            </a:r>
          </a:p>
          <a:p>
            <a:endParaRPr lang="ru-RU" sz="2800" b="1" i="1" dirty="0" smtClean="0"/>
          </a:p>
          <a:p>
            <a:r>
              <a:rPr lang="ru-RU" sz="2800" b="1" i="1" dirty="0" smtClean="0"/>
              <a:t>В литосфере</a:t>
            </a:r>
            <a:endParaRPr lang="ru-RU" sz="2800" b="1" i="1" dirty="0"/>
          </a:p>
        </p:txBody>
      </p:sp>
      <p:sp>
        <p:nvSpPr>
          <p:cNvPr id="12" name="Выноска 2 11"/>
          <p:cNvSpPr/>
          <p:nvPr/>
        </p:nvSpPr>
        <p:spPr>
          <a:xfrm rot="5400000">
            <a:off x="3901208" y="1956652"/>
            <a:ext cx="1015163" cy="67371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94690"/>
              <a:gd name="adj6" fmla="val 12784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11км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Выноска 2 12"/>
          <p:cNvSpPr/>
          <p:nvPr/>
        </p:nvSpPr>
        <p:spPr>
          <a:xfrm rot="5400000">
            <a:off x="3428992" y="3643314"/>
            <a:ext cx="1000132" cy="64294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94652"/>
              <a:gd name="adj6" fmla="val 15643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5 км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357158" y="4929198"/>
            <a:ext cx="2857520" cy="1071570"/>
          </a:xfrm>
          <a:custGeom>
            <a:avLst/>
            <a:gdLst>
              <a:gd name="connsiteX0" fmla="*/ 0 w 2794781"/>
              <a:gd name="connsiteY0" fmla="*/ 140677 h 989427"/>
              <a:gd name="connsiteX1" fmla="*/ 1969477 w 2794781"/>
              <a:gd name="connsiteY1" fmla="*/ 126609 h 989427"/>
              <a:gd name="connsiteX2" fmla="*/ 2335237 w 2794781"/>
              <a:gd name="connsiteY2" fmla="*/ 900332 h 989427"/>
              <a:gd name="connsiteX3" fmla="*/ 2729132 w 2794781"/>
              <a:gd name="connsiteY3" fmla="*/ 661182 h 989427"/>
              <a:gd name="connsiteX4" fmla="*/ 2729132 w 2794781"/>
              <a:gd name="connsiteY4" fmla="*/ 647114 h 989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4781" h="989427">
                <a:moveTo>
                  <a:pt x="0" y="140677"/>
                </a:moveTo>
                <a:cubicBezTo>
                  <a:pt x="790135" y="70338"/>
                  <a:pt x="1580271" y="0"/>
                  <a:pt x="1969477" y="126609"/>
                </a:cubicBezTo>
                <a:cubicBezTo>
                  <a:pt x="2358683" y="253218"/>
                  <a:pt x="2208628" y="811237"/>
                  <a:pt x="2335237" y="900332"/>
                </a:cubicBezTo>
                <a:cubicBezTo>
                  <a:pt x="2461846" y="989427"/>
                  <a:pt x="2663483" y="703385"/>
                  <a:pt x="2729132" y="661182"/>
                </a:cubicBezTo>
                <a:cubicBezTo>
                  <a:pt x="2794781" y="618979"/>
                  <a:pt x="2729132" y="647114"/>
                  <a:pt x="2729132" y="647114"/>
                </a:cubicBezTo>
              </a:path>
            </a:pathLst>
          </a:cu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00034" y="3071810"/>
            <a:ext cx="2786082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solidFill>
                  <a:schemeClr val="tx1"/>
                </a:solidFill>
              </a:rPr>
              <a:pPr/>
              <a:t>54</a:t>
            </a:fld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714612" y="274638"/>
            <a:ext cx="3929090" cy="65403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/>
              <a:t>Биомы Земли</a:t>
            </a:r>
            <a:endParaRPr lang="ru-RU" b="1" i="1" dirty="0"/>
          </a:p>
        </p:txBody>
      </p:sp>
      <p:pic>
        <p:nvPicPr>
          <p:cNvPr id="13" name="Содержимое 12" descr="биомы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428736"/>
            <a:ext cx="5643602" cy="4373792"/>
          </a:xfrm>
          <a:ln w="28575">
            <a:solidFill>
              <a:schemeClr val="bg1"/>
            </a:solidFill>
          </a:ln>
        </p:spPr>
      </p:pic>
      <p:pic>
        <p:nvPicPr>
          <p:cNvPr id="14" name="Содержимое 13" descr="степь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72198" y="2357430"/>
            <a:ext cx="1371600" cy="1033272"/>
          </a:xfrm>
          <a:ln w="38100">
            <a:solidFill>
              <a:schemeClr val="bg1"/>
            </a:solidFill>
          </a:ln>
        </p:spPr>
      </p:pic>
      <p:pic>
        <p:nvPicPr>
          <p:cNvPr id="15" name="Рисунок 14" descr="пустыня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1214422"/>
            <a:ext cx="1892300" cy="12700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6" name="Рисунок 15" descr="пахота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272" y="2428868"/>
            <a:ext cx="1207678" cy="78581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7" name="Рисунок 16" descr="тундра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8082" y="3500438"/>
            <a:ext cx="1428750" cy="107632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8" name="Рисунок 17" descr="спутниковая карта Ант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512" y="4286256"/>
            <a:ext cx="1500189" cy="96678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9" name="Рисунок 18" descr="085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58082" y="4857760"/>
            <a:ext cx="1333477" cy="100010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20" name="Рисунок 19" descr="001M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00826" y="5572140"/>
            <a:ext cx="1428760" cy="107157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72547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биосферы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543296" cy="46512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точки зрения биолога</a:t>
            </a:r>
            <a:endParaRPr lang="ru-RU" i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1500166" y="1643050"/>
          <a:ext cx="6215106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Содержимое 9" descr="004M.JPG"/>
          <p:cNvPicPr>
            <a:picLocks noGrp="1" noChangeAspect="1"/>
          </p:cNvPicPr>
          <p:nvPr>
            <p:ph sz="quarter" idx="4"/>
          </p:nvPr>
        </p:nvPicPr>
        <p:blipFill>
          <a:blip r:embed="rId6" cstate="print"/>
          <a:stretch>
            <a:fillRect/>
          </a:stretch>
        </p:blipFill>
        <p:spPr>
          <a:xfrm>
            <a:off x="5643570" y="1857364"/>
            <a:ext cx="1714512" cy="1285884"/>
          </a:xfrm>
        </p:spPr>
      </p:pic>
      <p:pic>
        <p:nvPicPr>
          <p:cNvPr id="11" name="Рисунок 10" descr="08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768" y="4000504"/>
            <a:ext cx="1524011" cy="1143008"/>
          </a:xfrm>
          <a:prstGeom prst="rect">
            <a:avLst/>
          </a:prstGeom>
        </p:spPr>
      </p:pic>
      <p:pic>
        <p:nvPicPr>
          <p:cNvPr id="14" name="Рисунок 13" descr="3d_animals_00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596" y="2428868"/>
            <a:ext cx="2095514" cy="1571636"/>
          </a:xfrm>
          <a:prstGeom prst="rect">
            <a:avLst/>
          </a:prstGeom>
        </p:spPr>
      </p:pic>
      <p:pic>
        <p:nvPicPr>
          <p:cNvPr id="16" name="Рисунок 15" descr="Осень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43174" y="5500702"/>
            <a:ext cx="1238259" cy="928694"/>
          </a:xfrm>
          <a:prstGeom prst="rect">
            <a:avLst/>
          </a:prstGeom>
        </p:spPr>
      </p:pic>
      <p:pic>
        <p:nvPicPr>
          <p:cNvPr id="17" name="Рисунок 16" descr="J0199475.WMF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2910" y="3929066"/>
            <a:ext cx="1262470" cy="1285884"/>
          </a:xfrm>
          <a:prstGeom prst="rect">
            <a:avLst/>
          </a:prstGeom>
        </p:spPr>
      </p:pic>
      <p:pic>
        <p:nvPicPr>
          <p:cNvPr id="18" name="Рисунок 17" descr="AN00010_.WM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29190" y="1571612"/>
            <a:ext cx="846691" cy="928694"/>
          </a:xfrm>
          <a:prstGeom prst="rect">
            <a:avLst/>
          </a:prstGeom>
        </p:spPr>
      </p:pic>
      <p:pic>
        <p:nvPicPr>
          <p:cNvPr id="20" name="Рисунок 19" descr="IN00233_.WM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00826" y="4857760"/>
            <a:ext cx="1046988" cy="778154"/>
          </a:xfrm>
          <a:prstGeom prst="rect">
            <a:avLst/>
          </a:prstGeom>
        </p:spPr>
      </p:pic>
      <p:pic>
        <p:nvPicPr>
          <p:cNvPr id="21" name="Рисунок 20" descr="DD01015_.WMF"/>
          <p:cNvPicPr>
            <a:picLocks noChangeAspect="1"/>
          </p:cNvPicPr>
          <p:nvPr/>
        </p:nvPicPr>
        <p:blipFill>
          <a:blip r:embed="rId13">
            <a:biLevel thresh="50000"/>
          </a:blip>
          <a:stretch>
            <a:fillRect/>
          </a:stretch>
        </p:blipFill>
        <p:spPr>
          <a:xfrm rot="18003865">
            <a:off x="3564022" y="6003250"/>
            <a:ext cx="860190" cy="642942"/>
          </a:xfrm>
          <a:prstGeom prst="rect">
            <a:avLst/>
          </a:prstGeom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solidFill>
                  <a:schemeClr val="tx1"/>
                </a:solidFill>
              </a:rPr>
              <a:pPr/>
              <a:t>56</a:t>
            </a:fld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F05C1C-2540-4188-8E8E-394F4323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>
                                            <p:graphicEl>
                                              <a:dgm id="{DAF05C1C-2540-4188-8E8E-394F4323B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895CAA-6746-4690-991B-51CD72D2A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>
                                            <p:graphicEl>
                                              <a:dgm id="{5F895CAA-6746-4690-991B-51CD72D2A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FF3AF5-A444-48BA-A32D-E85141E1C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7">
                                            <p:graphicEl>
                                              <a:dgm id="{DFFF3AF5-A444-48BA-A32D-E85141E1CC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5ADA2F-B884-4BE6-B6AE-B7CBBE7E1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>
                                            <p:graphicEl>
                                              <a:dgm id="{965ADA2F-B884-4BE6-B6AE-B7CBBE7E11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AA254E-7F8F-4082-ADAA-C1503586B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7">
                                            <p:graphicEl>
                                              <a:dgm id="{1CAA254E-7F8F-4082-ADAA-C1503586BC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0"/>
                            </p:stCondLst>
                            <p:childTnLst>
                              <p:par>
                                <p:cTn id="5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0"/>
                            </p:stCondLst>
                            <p:childTnLst>
                              <p:par>
                                <p:cTn id="5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4000"/>
                            </p:stCondLst>
                            <p:childTnLst>
                              <p:par>
                                <p:cTn id="5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Graphic spid="7" grpId="0">
        <p:bldSub>
          <a:bldDgm bld="one"/>
        </p:bldSub>
      </p:bldGraphic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285728"/>
            <a:ext cx="8143932" cy="58259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Биосфера</a:t>
            </a:r>
            <a:r>
              <a:rPr lang="ru-RU" b="1" dirty="0" smtClean="0"/>
              <a:t> </a:t>
            </a:r>
            <a:r>
              <a:rPr lang="ru-RU" b="1" i="1" dirty="0" smtClean="0"/>
              <a:t>структурна</a:t>
            </a:r>
            <a:endParaRPr lang="ru-RU" b="1" i="1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357158" y="107154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Рисунок 10" descr="березовая роща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728" y="5214950"/>
            <a:ext cx="785818" cy="785818"/>
          </a:xfrm>
          <a:prstGeom prst="rect">
            <a:avLst/>
          </a:prstGeom>
        </p:spPr>
      </p:pic>
      <p:pic>
        <p:nvPicPr>
          <p:cNvPr id="12" name="Рисунок 11" descr="пруд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7554" y="5286388"/>
            <a:ext cx="1003860" cy="762933"/>
          </a:xfrm>
          <a:prstGeom prst="rect">
            <a:avLst/>
          </a:prstGeom>
        </p:spPr>
      </p:pic>
      <p:pic>
        <p:nvPicPr>
          <p:cNvPr id="13" name="Рисунок 12" descr="ТРОП ЛЕС1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5143504" y="5286388"/>
            <a:ext cx="1143008" cy="751777"/>
          </a:xfrm>
          <a:prstGeom prst="rect">
            <a:avLst/>
          </a:prstGeom>
        </p:spPr>
      </p:pic>
      <p:pic>
        <p:nvPicPr>
          <p:cNvPr id="14" name="Рисунок 13" descr="карта Антарктида.jpe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43834" y="2928934"/>
            <a:ext cx="1188720" cy="841248"/>
          </a:xfrm>
          <a:prstGeom prst="rect">
            <a:avLst/>
          </a:prstGeom>
        </p:spPr>
      </p:pic>
      <p:pic>
        <p:nvPicPr>
          <p:cNvPr id="15" name="Рисунок 14" descr="микс тропики1.jpe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4714876" y="2928934"/>
            <a:ext cx="1000132" cy="785818"/>
          </a:xfrm>
          <a:prstGeom prst="rect">
            <a:avLst/>
          </a:prstGeom>
        </p:spPr>
      </p:pic>
      <p:pic>
        <p:nvPicPr>
          <p:cNvPr id="16" name="Рисунок 15" descr="тайга.jpe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2844" y="2643182"/>
            <a:ext cx="1008219" cy="785818"/>
          </a:xfrm>
          <a:prstGeom prst="rect">
            <a:avLst/>
          </a:prstGeom>
        </p:spPr>
      </p:pic>
      <p:pic>
        <p:nvPicPr>
          <p:cNvPr id="17" name="Рисунок 16" descr="тундра.jpe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14612" y="2571744"/>
            <a:ext cx="1000133" cy="753434"/>
          </a:xfrm>
          <a:prstGeom prst="rect">
            <a:avLst/>
          </a:prstGeom>
        </p:spPr>
      </p:pic>
      <p:pic>
        <p:nvPicPr>
          <p:cNvPr id="18" name="Рисунок 17" descr="муравьи.jpe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7715272" y="5214950"/>
            <a:ext cx="1043121" cy="785818"/>
          </a:xfrm>
          <a:prstGeom prst="rect">
            <a:avLst/>
          </a:prstGeom>
        </p:spPr>
      </p:pic>
      <p:pic>
        <p:nvPicPr>
          <p:cNvPr id="19" name="Рисунок 18" descr="ADRIFT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715008" y="1000108"/>
            <a:ext cx="1428760" cy="1071570"/>
          </a:xfrm>
          <a:prstGeom prst="rect">
            <a:avLst/>
          </a:prstGeom>
        </p:spPr>
      </p:pic>
      <p:sp>
        <p:nvSpPr>
          <p:cNvPr id="20" name="Управляющая кнопка: в начало 19">
            <a:hlinkClick r:id="rId16" action="ppaction://hlinksldjump" highlightClick="1"/>
          </p:cNvPr>
          <p:cNvSpPr/>
          <p:nvPr/>
        </p:nvSpPr>
        <p:spPr>
          <a:xfrm>
            <a:off x="6929454" y="6357958"/>
            <a:ext cx="714380" cy="50004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возврат 20">
            <a:hlinkClick r:id="rId17" action="ppaction://hlinksldjump" highlightClick="1"/>
          </p:cNvPr>
          <p:cNvSpPr/>
          <p:nvPr/>
        </p:nvSpPr>
        <p:spPr>
          <a:xfrm>
            <a:off x="8501090" y="6357958"/>
            <a:ext cx="642910" cy="5000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7858148" y="6422064"/>
            <a:ext cx="500066" cy="365125"/>
          </a:xfrm>
        </p:spPr>
        <p:txBody>
          <a:bodyPr/>
          <a:lstStyle/>
          <a:p>
            <a:fld id="{725C68B6-61C2-468F-89AB-4B9F7531AA68}" type="slidenum">
              <a:rPr lang="ru-RU" sz="2000" smtClean="0">
                <a:solidFill>
                  <a:schemeClr val="tx1"/>
                </a:solidFill>
              </a:rPr>
              <a:pPr/>
              <a:t>57</a:t>
            </a:fld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AB4DB36-4BF2-4A53-AA67-775F704C6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>
                                            <p:graphicEl>
                                              <a:dgm id="{CAB4DB36-4BF2-4A53-AA67-775F704C6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B2CD349-6646-4DF9-AC22-B1C7E26DD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">
                                            <p:graphicEl>
                                              <a:dgm id="{2B2CD349-6646-4DF9-AC22-B1C7E26DD5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FB364E3-72A9-4B3F-89B7-B51E8E103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>
                                            <p:graphicEl>
                                              <a:dgm id="{0FB364E3-72A9-4B3F-89B7-B51E8E103B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8B44BD7-83EA-48E3-9C48-C25E09267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>
                                            <p:graphicEl>
                                              <a:dgm id="{E8B44BD7-83EA-48E3-9C48-C25E09267B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7BA46F4-55A9-411A-88BB-0134262C0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">
                                            <p:graphicEl>
                                              <a:dgm id="{B7BA46F4-55A9-411A-88BB-0134262C0A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85215BA-4C38-4FE1-A63E-00FD2A48E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0">
                                            <p:graphicEl>
                                              <a:dgm id="{585215BA-4C38-4FE1-A63E-00FD2A48EE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1124032-15D6-4CF6-A659-5F12036D3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0">
                                            <p:graphicEl>
                                              <a:dgm id="{C1124032-15D6-4CF6-A659-5F12036D3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74A5BE0-164D-4A69-ACE6-7FCD4E354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0">
                                            <p:graphicEl>
                                              <a:dgm id="{374A5BE0-164D-4A69-ACE6-7FCD4E3546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0"/>
                            </p:stCondLst>
                            <p:childTnLst>
                              <p:par>
                                <p:cTn id="5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4000"/>
                            </p:stCondLst>
                            <p:childTnLst>
                              <p:par>
                                <p:cTn id="5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6000"/>
                            </p:stCondLst>
                            <p:childTnLst>
                              <p:par>
                                <p:cTn id="6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0C23F3C-BCD5-440C-8D6A-F22FBD3D5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0">
                                            <p:graphicEl>
                                              <a:dgm id="{30C23F3C-BCD5-440C-8D6A-F22FBD3D5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8000"/>
                            </p:stCondLst>
                            <p:childTnLst>
                              <p:par>
                                <p:cTn id="6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29EC58B-A8BF-41D3-8A47-79A9BB1B4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0">
                                            <p:graphicEl>
                                              <a:dgm id="{B29EC58B-A8BF-41D3-8A47-79A9BB1B43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0"/>
                            </p:stCondLst>
                            <p:childTnLst>
                              <p:par>
                                <p:cTn id="7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2D2902B-70EE-4386-A122-DF09D16C9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0">
                                            <p:graphicEl>
                                              <a:dgm id="{82D2902B-70EE-4386-A122-DF09D16C9E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2000"/>
                            </p:stCondLst>
                            <p:childTnLst>
                              <p:par>
                                <p:cTn id="7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4000"/>
                            </p:stCondLst>
                            <p:childTnLst>
                              <p:par>
                                <p:cTn id="7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ABF7612-CB72-473B-B14E-D5BC98D14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0">
                                            <p:graphicEl>
                                              <a:dgm id="{EABF7612-CB72-473B-B14E-D5BC98D14B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6000"/>
                            </p:stCondLst>
                            <p:childTnLst>
                              <p:par>
                                <p:cTn id="8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5AF8F67-894A-4DE4-9D26-33BEB1A5CA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10">
                                            <p:graphicEl>
                                              <a:dgm id="{B5AF8F67-894A-4DE4-9D26-33BEB1A5CA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8000"/>
                            </p:stCondLst>
                            <p:childTnLst>
                              <p:par>
                                <p:cTn id="8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15205A2-9343-4CF3-8E44-A049EA513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10">
                                            <p:graphicEl>
                                              <a:dgm id="{E15205A2-9343-4CF3-8E44-A049EA513A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0"/>
                            </p:stCondLst>
                            <p:childTnLst>
                              <p:par>
                                <p:cTn id="9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2000"/>
                            </p:stCondLst>
                            <p:childTnLst>
                              <p:par>
                                <p:cTn id="9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019D648-6231-4EF3-BF07-8AFDCCBC5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10">
                                            <p:graphicEl>
                                              <a:dgm id="{4019D648-6231-4EF3-BF07-8AFDCCBC5F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4000"/>
                            </p:stCondLst>
                            <p:childTnLst>
                              <p:par>
                                <p:cTn id="9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82F4B8A-4488-44CB-B72C-76A476B06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10">
                                            <p:graphicEl>
                                              <a:dgm id="{782F4B8A-4488-44CB-B72C-76A476B063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6000"/>
                            </p:stCondLst>
                            <p:childTnLst>
                              <p:par>
                                <p:cTn id="10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8BB3A94-CE13-44A9-B92B-5D2FAEA5C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10">
                                            <p:graphicEl>
                                              <a:dgm id="{28BB3A94-CE13-44A9-B92B-5D2FAEA5CF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8000"/>
                            </p:stCondLst>
                            <p:childTnLst>
                              <p:par>
                                <p:cTn id="10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0"/>
                            </p:stCondLst>
                            <p:childTnLst>
                              <p:par>
                                <p:cTn id="1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949E08F-94F6-4DB0-83D4-BE3B2AB16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10">
                                            <p:graphicEl>
                                              <a:dgm id="{B949E08F-94F6-4DB0-83D4-BE3B2AB16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B4CF552-745D-4A51-9CE9-CC939C26C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6" dur="2000"/>
                                        <p:tgtEl>
                                          <p:spTgt spid="10">
                                            <p:graphicEl>
                                              <a:dgm id="{9B4CF552-745D-4A51-9CE9-CC939C26C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4000"/>
                            </p:stCondLst>
                            <p:childTnLst>
                              <p:par>
                                <p:cTn id="1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BC1254C-7ABE-4C8A-909C-B5CE9C9C0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2000"/>
                                        <p:tgtEl>
                                          <p:spTgt spid="10">
                                            <p:graphicEl>
                                              <a:dgm id="{CBC1254C-7ABE-4C8A-909C-B5CE9C9C03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6000"/>
                            </p:stCondLst>
                            <p:childTnLst>
                              <p:par>
                                <p:cTn id="1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10" grpId="0">
        <p:bldSub>
          <a:bldDgm bld="lvlOne"/>
        </p:bldSub>
      </p:bldGraphic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57422" y="642918"/>
            <a:ext cx="1928826" cy="50006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571472" y="1357298"/>
            <a:ext cx="5757874" cy="499429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ru-RU" sz="2800" b="1" i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Природа структурна: состоит из отдельных , но взаимосвязанных объектов</a:t>
            </a:r>
          </a:p>
          <a:p>
            <a:pPr marL="457200" indent="-457200">
              <a:buAutoNum type="arabicPeriod"/>
            </a:pPr>
            <a:r>
              <a:rPr lang="ru-RU" sz="2800" b="1" i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построения живой природы – от простого к сложному.</a:t>
            </a:r>
          </a:p>
          <a:p>
            <a:pPr marL="457200" indent="-457200">
              <a:buAutoNum type="arabicPeriod"/>
            </a:pPr>
            <a:r>
              <a:rPr lang="ru-RU" sz="2800" b="1" i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Объекты  живой природы различны по сложности.</a:t>
            </a:r>
          </a:p>
          <a:p>
            <a:pPr marL="457200" indent="-457200">
              <a:buAutoNum type="arabicPeriod"/>
            </a:pPr>
            <a:r>
              <a:rPr lang="ru-RU" sz="2800" b="1" i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Объекты одной сложности составляют один уровень организации живой природы</a:t>
            </a:r>
          </a:p>
          <a:p>
            <a:pPr marL="457200" indent="-457200">
              <a:buAutoNum type="arabicPeriod"/>
            </a:pPr>
            <a:r>
              <a:rPr lang="ru-RU" sz="2800" b="1" i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сложные объекты включают в себя более простые по сложности объекты</a:t>
            </a:r>
          </a:p>
          <a:p>
            <a:pPr marL="457200" indent="-457200">
              <a:buAutoNum type="arabicPeriod"/>
            </a:pPr>
            <a:endParaRPr lang="ru-RU" dirty="0">
              <a:solidFill>
                <a:srgbClr val="080808"/>
              </a:solidFill>
            </a:endParaRPr>
          </a:p>
        </p:txBody>
      </p:sp>
      <p:pic>
        <p:nvPicPr>
          <p:cNvPr id="7" name="Содержимое 6" descr="береза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72264" y="1071546"/>
            <a:ext cx="2185987" cy="1647187"/>
          </a:xfrm>
        </p:spPr>
      </p:pic>
      <p:pic>
        <p:nvPicPr>
          <p:cNvPr id="8" name="Рисунок 7" descr="белок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2857496"/>
            <a:ext cx="1183893" cy="1547572"/>
          </a:xfrm>
          <a:prstGeom prst="rect">
            <a:avLst/>
          </a:prstGeom>
        </p:spPr>
      </p:pic>
      <p:pic>
        <p:nvPicPr>
          <p:cNvPr id="11" name="Рисунок 10" descr="Ehza0001.jpg"/>
          <p:cNvPicPr>
            <a:picLocks noChangeAspect="1"/>
          </p:cNvPicPr>
          <p:nvPr/>
        </p:nvPicPr>
        <p:blipFill>
          <a:blip r:embed="rId4"/>
          <a:srcRect l="25641" t="3419" r="35612" b="65306"/>
          <a:stretch>
            <a:fillRect/>
          </a:stretch>
        </p:blipFill>
        <p:spPr>
          <a:xfrm>
            <a:off x="6572264" y="4714884"/>
            <a:ext cx="2242086" cy="1357322"/>
          </a:xfrm>
          <a:prstGeom prst="rect">
            <a:avLst/>
          </a:prstGeom>
        </p:spPr>
      </p:pic>
      <p:sp>
        <p:nvSpPr>
          <p:cNvPr id="9" name="Управляющая кнопка: в начало 8">
            <a:hlinkClick r:id="rId5" action="ppaction://hlinksldjump" highlightClick="1"/>
          </p:cNvPr>
          <p:cNvSpPr/>
          <p:nvPr/>
        </p:nvSpPr>
        <p:spPr>
          <a:xfrm>
            <a:off x="8001024" y="6357958"/>
            <a:ext cx="571504" cy="50004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solidFill>
                  <a:schemeClr val="tx1"/>
                </a:solidFill>
              </a:rPr>
              <a:pPr/>
              <a:t>58</a:t>
            </a:fld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Управляющая кнопка: возврат 11">
            <a:hlinkClick r:id="rId6" action="ppaction://hlinksldjump" highlightClick="1"/>
          </p:cNvPr>
          <p:cNvSpPr/>
          <p:nvPr/>
        </p:nvSpPr>
        <p:spPr>
          <a:xfrm>
            <a:off x="7215206" y="6286520"/>
            <a:ext cx="642942" cy="5714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857232"/>
            <a:ext cx="7643866" cy="17859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i="1" dirty="0" smtClean="0"/>
              <a:t>Дискретность</a:t>
            </a:r>
            <a:r>
              <a:rPr lang="ru-RU" sz="3600" dirty="0" smtClean="0"/>
              <a:t> – свойство живого состоять из отдельных частей 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3286124"/>
            <a:ext cx="7643866" cy="163121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i="1" dirty="0" smtClean="0"/>
              <a:t>Структурность</a:t>
            </a:r>
            <a:r>
              <a:rPr lang="ru-RU" sz="3200" dirty="0" smtClean="0"/>
              <a:t> – способность живого состоять из взаимосвязанных частей</a:t>
            </a:r>
            <a:endParaRPr lang="ru-RU" sz="32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solidFill>
                  <a:schemeClr val="tx1"/>
                </a:solidFill>
              </a:rPr>
              <a:pPr/>
              <a:t>59</a:t>
            </a:fld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1441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b="1" i="1" cap="none" dirty="0" smtClean="0"/>
              <a:t>Принципы организации живой природы</a:t>
            </a:r>
            <a:endParaRPr lang="ru-RU" sz="3600" b="1" i="1" cap="none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85720" y="1857364"/>
          <a:ext cx="8429684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86248" y="6215082"/>
            <a:ext cx="214314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иерархичность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6578" y="6215082"/>
            <a:ext cx="207170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системность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AN00790_.W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2462" y="5429264"/>
            <a:ext cx="616400" cy="642942"/>
          </a:xfrm>
          <a:prstGeom prst="rect">
            <a:avLst/>
          </a:prstGeom>
        </p:spPr>
      </p:pic>
      <p:sp>
        <p:nvSpPr>
          <p:cNvPr id="8" name="Управляющая кнопка: в начало 7">
            <a:hlinkClick r:id="rId8" action="ppaction://hlinksldjump" highlightClick="1"/>
          </p:cNvPr>
          <p:cNvSpPr/>
          <p:nvPr/>
        </p:nvSpPr>
        <p:spPr>
          <a:xfrm>
            <a:off x="142844" y="6357958"/>
            <a:ext cx="571504" cy="50004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6</a:t>
            </a:fld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02099F-F009-4B0F-BDAD-156B3A75DF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>
                                            <p:graphicEl>
                                              <a:dgm id="{E102099F-F009-4B0F-BDAD-156B3A75DF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>
                                            <p:graphicEl>
                                              <a:dgm id="{E102099F-F009-4B0F-BDAD-156B3A75DF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>
                                            <p:graphicEl>
                                              <a:dgm id="{E102099F-F009-4B0F-BDAD-156B3A75DF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02099F-F009-4B0F-BDAD-156B3A75DF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02099F-F009-4B0F-BDAD-156B3A75DF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4EDE32-56CF-4634-95A8-BA429527A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7">
                                            <p:graphicEl>
                                              <a:dgm id="{394EDE32-56CF-4634-95A8-BA429527A1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7">
                                            <p:graphicEl>
                                              <a:dgm id="{394EDE32-56CF-4634-95A8-BA429527A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7">
                                            <p:graphicEl>
                                              <a:dgm id="{394EDE32-56CF-4634-95A8-BA429527A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4EDE32-56CF-4634-95A8-BA429527A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4EDE32-56CF-4634-95A8-BA429527A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19B0F3-AE99-4379-9244-29074C8822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7">
                                            <p:graphicEl>
                                              <a:dgm id="{4919B0F3-AE99-4379-9244-29074C8822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7">
                                            <p:graphicEl>
                                              <a:dgm id="{4919B0F3-AE99-4379-9244-29074C8822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7">
                                            <p:graphicEl>
                                              <a:dgm id="{4919B0F3-AE99-4379-9244-29074C8822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19B0F3-AE99-4379-9244-29074C8822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19B0F3-AE99-4379-9244-29074C8822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48847A-B0E1-45EE-8EF3-E6B63AAC9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7">
                                            <p:graphicEl>
                                              <a:dgm id="{0848847A-B0E1-45EE-8EF3-E6B63AAC93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7">
                                            <p:graphicEl>
                                              <a:dgm id="{0848847A-B0E1-45EE-8EF3-E6B63AAC9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7">
                                            <p:graphicEl>
                                              <a:dgm id="{0848847A-B0E1-45EE-8EF3-E6B63AAC9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48847A-B0E1-45EE-8EF3-E6B63AAC9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48847A-B0E1-45EE-8EF3-E6B63AAC9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7CDD66-8229-47ED-AF3C-A888391E4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7">
                                            <p:graphicEl>
                                              <a:dgm id="{277CDD66-8229-47ED-AF3C-A888391E4B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7">
                                            <p:graphicEl>
                                              <a:dgm id="{277CDD66-8229-47ED-AF3C-A888391E4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7">
                                            <p:graphicEl>
                                              <a:dgm id="{277CDD66-8229-47ED-AF3C-A888391E4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7CDD66-8229-47ED-AF3C-A888391E4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7CDD66-8229-47ED-AF3C-A888391E4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6869A0-C72D-40E5-B721-F5EA5D563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7">
                                            <p:graphicEl>
                                              <a:dgm id="{106869A0-C72D-40E5-B721-F5EA5D5630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7">
                                            <p:graphicEl>
                                              <a:dgm id="{106869A0-C72D-40E5-B721-F5EA5D563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7">
                                            <p:graphicEl>
                                              <a:dgm id="{106869A0-C72D-40E5-B721-F5EA5D563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6869A0-C72D-40E5-B721-F5EA5D563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6869A0-C72D-40E5-B721-F5EA5D563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DFA5A5-5EC4-4B74-B6E1-BABD39187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7">
                                            <p:graphicEl>
                                              <a:dgm id="{47DFA5A5-5EC4-4B74-B6E1-BABD39187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7">
                                            <p:graphicEl>
                                              <a:dgm id="{47DFA5A5-5EC4-4B74-B6E1-BABD39187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7">
                                            <p:graphicEl>
                                              <a:dgm id="{47DFA5A5-5EC4-4B74-B6E1-BABD39187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DFA5A5-5EC4-4B74-B6E1-BABD39187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DFA5A5-5EC4-4B74-B6E1-BABD39187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57739E-1550-4BB2-B0C4-139267B33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7">
                                            <p:graphicEl>
                                              <a:dgm id="{DF57739E-1550-4BB2-B0C4-139267B330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7">
                                            <p:graphicEl>
                                              <a:dgm id="{DF57739E-1550-4BB2-B0C4-139267B33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7">
                                            <p:graphicEl>
                                              <a:dgm id="{DF57739E-1550-4BB2-B0C4-139267B33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57739E-1550-4BB2-B0C4-139267B33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57739E-1550-4BB2-B0C4-139267B33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202CB1-1FB6-4F6E-A060-162FDD6FD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7">
                                            <p:graphicEl>
                                              <a:dgm id="{68202CB1-1FB6-4F6E-A060-162FDD6FDA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7">
                                            <p:graphicEl>
                                              <a:dgm id="{68202CB1-1FB6-4F6E-A060-162FDD6FD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7">
                                            <p:graphicEl>
                                              <a:dgm id="{68202CB1-1FB6-4F6E-A060-162FDD6FD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202CB1-1FB6-4F6E-A060-162FDD6FD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202CB1-1FB6-4F6E-A060-162FDD6FD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7">
                                            <p:graphicEl>
                                              <a:dgm id="{E102099F-F009-4B0F-BDAD-156B3A75DF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">
                                            <p:graphicEl>
                                              <a:dgm id="{394EDE32-56CF-4634-95A8-BA429527A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7">
                                            <p:graphicEl>
                                              <a:dgm id="{4919B0F3-AE99-4379-9244-29074C8822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0"/>
                            </p:stCondLst>
                            <p:childTnLst>
                              <p:par>
                                <p:cTn id="8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7">
                                            <p:graphicEl>
                                              <a:dgm id="{0848847A-B0E1-45EE-8EF3-E6B63AAC9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000"/>
                            </p:stCondLst>
                            <p:childTnLst>
                              <p:par>
                                <p:cTn id="8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7">
                                            <p:graphicEl>
                                              <a:dgm id="{277CDD66-8229-47ED-AF3C-A888391E4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9000"/>
                            </p:stCondLst>
                            <p:childTnLst>
                              <p:par>
                                <p:cTn id="9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2000" fill="hold"/>
                                        <p:tgtEl>
                                          <p:spTgt spid="7">
                                            <p:graphicEl>
                                              <a:dgm id="{106869A0-C72D-40E5-B721-F5EA5D563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1000"/>
                            </p:stCondLst>
                            <p:childTnLst>
                              <p:par>
                                <p:cTn id="9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7">
                                            <p:graphicEl>
                                              <a:dgm id="{47DFA5A5-5EC4-4B74-B6E1-BABD39187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000"/>
                            </p:stCondLst>
                            <p:childTnLst>
                              <p:par>
                                <p:cTn id="9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7">
                                            <p:graphicEl>
                                              <a:dgm id="{DF57739E-1550-4BB2-B0C4-139267B33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7">
                                            <p:graphicEl>
                                              <a:dgm id="{68202CB1-1FB6-4F6E-A060-162FDD6FD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Graphic spid="7" grpId="1">
        <p:bldSub>
          <a:bldDgm bld="one"/>
        </p:bldSub>
      </p:bldGraphic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642918"/>
            <a:ext cx="7786742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i="1" dirty="0" smtClean="0"/>
              <a:t>Атом – </a:t>
            </a:r>
            <a:r>
              <a:rPr lang="ru-RU" sz="2800" b="1" i="1" dirty="0" smtClean="0"/>
              <a:t>наименьшая, неделимая часть молекулы </a:t>
            </a:r>
            <a:endParaRPr lang="ru-RU" sz="28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2000240"/>
            <a:ext cx="7786742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i="1" dirty="0" smtClean="0"/>
              <a:t>Молекула – </a:t>
            </a:r>
            <a:r>
              <a:rPr lang="ru-RU" sz="2800" b="1" i="1" dirty="0" smtClean="0"/>
              <a:t>наименьшая часть вещества, сохраняющая его свойства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3500438"/>
            <a:ext cx="778674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i="1" dirty="0" smtClean="0"/>
              <a:t>Вещество – </a:t>
            </a:r>
            <a:r>
              <a:rPr lang="ru-RU" sz="2400" b="1" i="1" dirty="0" smtClean="0"/>
              <a:t>СОВОКУПНСТЬ МОЛЛЕКУЛ  </a:t>
            </a:r>
            <a:endParaRPr lang="ru-RU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4500570"/>
            <a:ext cx="7858180" cy="20002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i="1" dirty="0" smtClean="0"/>
              <a:t>Молекулярный уровень – </a:t>
            </a:r>
            <a:r>
              <a:rPr lang="ru-RU" sz="2800" b="1" i="1" dirty="0" err="1" smtClean="0"/>
              <a:t>уровень</a:t>
            </a:r>
            <a:r>
              <a:rPr lang="ru-RU" sz="2800" b="1" i="1" dirty="0" smtClean="0"/>
              <a:t> организации объектов живой природы, состоящих из атомов, молекул, веществ.</a:t>
            </a:r>
            <a:endParaRPr lang="ru-RU" sz="3600" b="1" i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solidFill>
                  <a:schemeClr val="tx1"/>
                </a:solidFill>
              </a:rPr>
              <a:pPr/>
              <a:t>60</a:t>
            </a:fld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715404" y="6072206"/>
            <a:ext cx="428596" cy="35719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14356"/>
            <a:ext cx="7786742" cy="13849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err="1" smtClean="0"/>
              <a:t>Субмолекулярный</a:t>
            </a:r>
            <a:r>
              <a:rPr lang="ru-RU" sz="2800" b="1" i="1" dirty="0" smtClean="0"/>
              <a:t> уровень – </a:t>
            </a:r>
            <a:r>
              <a:rPr lang="ru-RU" sz="2800" b="1" i="1" dirty="0" err="1" smtClean="0"/>
              <a:t>уровень</a:t>
            </a:r>
            <a:r>
              <a:rPr lang="ru-RU" sz="2800" b="1" i="1" dirty="0" smtClean="0"/>
              <a:t> организации структур клетки (органоидов, включений).</a:t>
            </a:r>
            <a:endParaRPr lang="ru-RU" sz="28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4786322"/>
            <a:ext cx="7786742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/>
              <a:t>Включения  - временные структуры клетки.  </a:t>
            </a:r>
            <a:endParaRPr lang="ru-RU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3143248"/>
            <a:ext cx="7786742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/>
              <a:t>Органоиды – постоянные части клетки, выполняющие определенные функции .</a:t>
            </a:r>
            <a:endParaRPr lang="ru-RU" sz="2800" b="1" i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solidFill>
                  <a:schemeClr val="tx1"/>
                </a:solidFill>
              </a:rPr>
              <a:pPr/>
              <a:t>61</a:t>
            </a:fld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501090" y="5786454"/>
            <a:ext cx="428628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14290"/>
            <a:ext cx="7786742" cy="89255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/>
              <a:t>Митохондрия – </a:t>
            </a:r>
            <a:r>
              <a:rPr lang="ru-RU" sz="2400" b="1" i="1" dirty="0" err="1" smtClean="0"/>
              <a:t>двухмембранный</a:t>
            </a:r>
            <a:r>
              <a:rPr lang="ru-RU" sz="2400" b="1" i="1" dirty="0" smtClean="0"/>
              <a:t> органоид клетки, синтезирующий молекулы АТФ</a:t>
            </a:r>
            <a:endParaRPr lang="ru-RU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1428736"/>
            <a:ext cx="7786742" cy="163121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/>
              <a:t>Комплекс </a:t>
            </a:r>
            <a:r>
              <a:rPr lang="ru-RU" sz="2800" b="1" i="1" dirty="0" err="1" smtClean="0"/>
              <a:t>Гольджи</a:t>
            </a:r>
            <a:r>
              <a:rPr lang="ru-RU" sz="2800" b="1" i="1" dirty="0" smtClean="0"/>
              <a:t> – </a:t>
            </a:r>
            <a:r>
              <a:rPr lang="ru-RU" sz="2400" b="1" i="1" dirty="0" smtClean="0"/>
              <a:t>органоид клетки, в котором происходит накопление  веществ с последующим их преобразованием, синтез участков мембран, лизосом</a:t>
            </a:r>
            <a:endParaRPr lang="ru-RU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3571876"/>
            <a:ext cx="7786742" cy="126188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/>
              <a:t>Эндоплазматическая сеть – </a:t>
            </a:r>
            <a:r>
              <a:rPr lang="ru-RU" sz="2400" b="1" i="1" dirty="0" smtClean="0"/>
              <a:t>система каналов и полостей, выполняющих транспортную и синтетическую функцию</a:t>
            </a:r>
            <a:endParaRPr lang="ru-RU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5429264"/>
            <a:ext cx="7786742" cy="89255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/>
              <a:t>Мембрана – </a:t>
            </a:r>
            <a:r>
              <a:rPr lang="ru-RU" sz="2400" b="1" i="1" dirty="0" smtClean="0"/>
              <a:t>органоид клетки, отделяющий ее от окружающей среды  </a:t>
            </a:r>
            <a:endParaRPr lang="ru-RU" sz="2400" b="1" i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solidFill>
                  <a:schemeClr val="tx1"/>
                </a:solidFill>
              </a:rPr>
              <a:pPr/>
              <a:t>62</a:t>
            </a:fld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Управляющая кнопка: возврат 8">
            <a:hlinkClick r:id="rId2" action="ppaction://hlinksldjump" highlightClick="1"/>
          </p:cNvPr>
          <p:cNvSpPr/>
          <p:nvPr/>
        </p:nvSpPr>
        <p:spPr>
          <a:xfrm>
            <a:off x="8715404" y="5715016"/>
            <a:ext cx="428596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8072494" cy="89255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Клеточный уровень </a:t>
            </a:r>
            <a:r>
              <a:rPr lang="ru-RU" sz="2400" dirty="0" smtClean="0">
                <a:solidFill>
                  <a:schemeClr val="bg1"/>
                </a:solidFill>
              </a:rPr>
              <a:t>-  </a:t>
            </a:r>
            <a:r>
              <a:rPr lang="ru-RU" sz="2400" dirty="0" err="1" smtClean="0">
                <a:solidFill>
                  <a:schemeClr val="bg1"/>
                </a:solidFill>
              </a:rPr>
              <a:t>уровень</a:t>
            </a:r>
            <a:r>
              <a:rPr lang="ru-RU" sz="2400" dirty="0" smtClean="0">
                <a:solidFill>
                  <a:schemeClr val="bg1"/>
                </a:solidFill>
              </a:rPr>
              <a:t> биологических объектов, единицей которых  является клетка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857364"/>
            <a:ext cx="7929618" cy="89255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Клетка</a:t>
            </a:r>
            <a:r>
              <a:rPr lang="ru-RU" sz="2400" dirty="0" smtClean="0">
                <a:solidFill>
                  <a:schemeClr val="bg1"/>
                </a:solidFill>
              </a:rPr>
              <a:t> – наименьшая единица  живого организма,  сохраняющая его свойства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3286124"/>
            <a:ext cx="7929618" cy="89255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/>
              <a:t>Прокариоты</a:t>
            </a:r>
            <a:r>
              <a:rPr lang="ru-RU" sz="2400" b="1" dirty="0" smtClean="0"/>
              <a:t> -  </a:t>
            </a:r>
            <a:r>
              <a:rPr lang="ru-RU" sz="2400" dirty="0" smtClean="0"/>
              <a:t>организмы, в клетки которых не имеют оформленного ядра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5000636"/>
            <a:ext cx="8072494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 smtClean="0"/>
              <a:t>Эукариоты</a:t>
            </a:r>
            <a:r>
              <a:rPr lang="ru-RU" dirty="0" smtClean="0"/>
              <a:t> – </a:t>
            </a:r>
            <a:r>
              <a:rPr lang="ru-RU" sz="2400" dirty="0" smtClean="0"/>
              <a:t>организмы,  в клетках  которых имеется ядро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solidFill>
                  <a:schemeClr val="tx1"/>
                </a:solidFill>
              </a:rPr>
              <a:pPr/>
              <a:t>63</a:t>
            </a:fld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572528" y="6000768"/>
            <a:ext cx="571472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00042"/>
            <a:ext cx="7715304" cy="126188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/>
              <a:t>Ткань</a:t>
            </a:r>
            <a:r>
              <a:rPr lang="ru-RU" sz="2400" b="1" i="1" dirty="0" smtClean="0"/>
              <a:t> – </a:t>
            </a:r>
            <a:r>
              <a:rPr lang="ru-RU" sz="2400" i="1" dirty="0" smtClean="0"/>
              <a:t>совокупность  клеток и межклеточного вещества, имеющих единое происхождение, строение, выполняющих сходные функции</a:t>
            </a:r>
            <a:endParaRPr lang="ru-RU" sz="24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2571744"/>
            <a:ext cx="7786742" cy="126188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/>
              <a:t>Тканевый уровень </a:t>
            </a:r>
            <a:r>
              <a:rPr lang="ru-RU" sz="2400" dirty="0" smtClean="0"/>
              <a:t>– </a:t>
            </a:r>
            <a:r>
              <a:rPr lang="ru-RU" sz="2400" dirty="0" err="1" smtClean="0"/>
              <a:t>уровень</a:t>
            </a:r>
            <a:r>
              <a:rPr lang="ru-RU" sz="2400" dirty="0" smtClean="0"/>
              <a:t> сложности биологических объектов,  единицей которых является ткань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solidFill>
                  <a:schemeClr val="tx1"/>
                </a:solidFill>
              </a:rPr>
              <a:pPr/>
              <a:t>64</a:t>
            </a:fld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358214" y="5857892"/>
            <a:ext cx="571504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71480"/>
            <a:ext cx="7643866" cy="18158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/>
              <a:t>ОРГАН</a:t>
            </a:r>
            <a:r>
              <a:rPr lang="ru-RU" sz="2800" b="1" dirty="0" smtClean="0"/>
              <a:t> </a:t>
            </a:r>
            <a:r>
              <a:rPr lang="ru-RU" sz="2800" dirty="0" smtClean="0"/>
              <a:t>– часть тела,  имеющая определенное место, строение, функцию , состоящая из нескольких тканей, одна из которых  определяет функцию 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3500438"/>
            <a:ext cx="7643866" cy="95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/>
              <a:t>Система органов  </a:t>
            </a:r>
            <a:r>
              <a:rPr lang="ru-RU" sz="2800" dirty="0" smtClean="0"/>
              <a:t>- совокупность органов, имеющих сходное строение и функцию.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solidFill>
                  <a:schemeClr val="tx1"/>
                </a:solidFill>
              </a:rPr>
              <a:pPr/>
              <a:t>65</a:t>
            </a:fld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501090" y="5786454"/>
            <a:ext cx="642910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714356"/>
            <a:ext cx="7643866" cy="18158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/>
              <a:t>Физиологическая система органов</a:t>
            </a:r>
            <a:r>
              <a:rPr lang="ru-RU" sz="2800" dirty="0" smtClean="0"/>
              <a:t>  - система органов в которую входят органы, объединенные сходным строением и соответственно сходную функцию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00100" y="3357562"/>
            <a:ext cx="7572428" cy="18158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/>
              <a:t>Функциональная система органов – </a:t>
            </a:r>
            <a:r>
              <a:rPr lang="ru-RU" sz="2800" dirty="0" smtClean="0"/>
              <a:t>совокупность органов из разных систем для осуществления процессов жизнедеятельности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solidFill>
                  <a:schemeClr val="tx1"/>
                </a:solidFill>
              </a:rPr>
              <a:pPr/>
              <a:t>66</a:t>
            </a:fld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501090" y="5786454"/>
            <a:ext cx="642910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71480"/>
            <a:ext cx="742955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/>
              <a:t>Организм</a:t>
            </a:r>
            <a:r>
              <a:rPr lang="ru-RU" sz="2800" dirty="0" smtClean="0"/>
              <a:t> – совокупность органов  или  систем  органов, связанных между собой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2071678"/>
            <a:ext cx="750099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/>
              <a:t>Организм (особь)</a:t>
            </a:r>
            <a:r>
              <a:rPr lang="ru-RU" sz="2800" dirty="0" smtClean="0"/>
              <a:t> – целостная система, взаимодействующая с окружающей средой 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3929066"/>
            <a:ext cx="721523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/>
              <a:t>Организм </a:t>
            </a:r>
            <a:r>
              <a:rPr lang="ru-RU" sz="2800" dirty="0" smtClean="0"/>
              <a:t>– единица вида, обладающая </a:t>
            </a:r>
            <a:r>
              <a:rPr lang="ru-RU" sz="2800" smtClean="0"/>
              <a:t>всеми его признаками 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solidFill>
                  <a:schemeClr val="tx1"/>
                </a:solidFill>
              </a:rPr>
              <a:pPr/>
              <a:t>67</a:t>
            </a:fld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572528" y="5786454"/>
            <a:ext cx="571472" cy="5715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750099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/>
              <a:t>Популяция</a:t>
            </a:r>
            <a:r>
              <a:rPr lang="ru-RU" sz="2800" dirty="0" smtClean="0"/>
              <a:t> – часть особей вида, занимающие часть ареала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1785926"/>
            <a:ext cx="7286676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/>
              <a:t>Вид</a:t>
            </a:r>
            <a:r>
              <a:rPr lang="ru-RU" sz="2800" dirty="0" smtClean="0"/>
              <a:t> – совокупность особей вида, сходных по строению, происхождению, питанию, условиям обитания, генетически однородны, скрещивающиеся между собой, дающие плодовитое потомство и обитающие  в пределах одного ареала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5000636"/>
            <a:ext cx="735811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/>
              <a:t>Ареал</a:t>
            </a:r>
            <a:r>
              <a:rPr lang="ru-RU" sz="2800" dirty="0" smtClean="0"/>
              <a:t> – территория обитания вида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solidFill>
                  <a:schemeClr val="tx1"/>
                </a:solidFill>
              </a:rPr>
              <a:pPr/>
              <a:t>68</a:t>
            </a:fld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643966" y="5857892"/>
            <a:ext cx="500034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800105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/>
              <a:t>Биогеоценоз</a:t>
            </a:r>
            <a:r>
              <a:rPr lang="ru-RU" sz="2800" dirty="0" smtClean="0"/>
              <a:t>  - это сообщество, взаимодействующее с окружающей средой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42910" y="1785926"/>
            <a:ext cx="785818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/>
              <a:t>Биогеоценоз  - взаимодействие </a:t>
            </a:r>
            <a:r>
              <a:rPr lang="ru-RU" sz="2800" b="1" i="1" dirty="0" err="1" smtClean="0"/>
              <a:t>экотопа</a:t>
            </a:r>
            <a:r>
              <a:rPr lang="ru-RU" sz="2800" b="1" i="1" dirty="0" smtClean="0"/>
              <a:t> и биоценоза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3000372"/>
            <a:ext cx="785818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err="1" smtClean="0"/>
              <a:t>Экотоп</a:t>
            </a:r>
            <a:r>
              <a:rPr lang="ru-RU" sz="2800" b="1" i="1" dirty="0" smtClean="0"/>
              <a:t> – </a:t>
            </a:r>
            <a:r>
              <a:rPr lang="ru-RU" sz="2800" dirty="0" smtClean="0"/>
              <a:t>территория  с комплексом факторов окружающей среды</a:t>
            </a:r>
            <a:endParaRPr lang="ru-RU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4286256"/>
            <a:ext cx="7929618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/>
              <a:t>Биоценоз – природное сообщество , состоящее  из популяций растений, животных, грибов, бактерий</a:t>
            </a:r>
            <a:endParaRPr lang="ru-RU" sz="2800" b="1" i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solidFill>
                  <a:schemeClr val="tx1"/>
                </a:solidFill>
              </a:rPr>
              <a:pPr/>
              <a:t>69</a:t>
            </a:fld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Управляющая кнопка: возврат 7">
            <a:hlinkClick r:id="rId2" action="ppaction://hlinksldjump" highlightClick="1"/>
          </p:cNvPr>
          <p:cNvSpPr/>
          <p:nvPr/>
        </p:nvSpPr>
        <p:spPr>
          <a:xfrm>
            <a:off x="8001024" y="6286520"/>
            <a:ext cx="571504" cy="5714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Молекулярный уровень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hlinkClick r:id="rId4" action="ppaction://hlinksldjump"/>
          </p:cNvPr>
          <p:cNvSpPr txBox="1"/>
          <p:nvPr/>
        </p:nvSpPr>
        <p:spPr>
          <a:xfrm>
            <a:off x="6572264" y="4214818"/>
            <a:ext cx="2143140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атом</a:t>
            </a:r>
            <a:endParaRPr lang="ru-RU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3702" y="4929198"/>
            <a:ext cx="2143140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молекула</a:t>
            </a:r>
            <a:endParaRPr lang="ru-RU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15140" y="5572140"/>
            <a:ext cx="2143140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вещество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2" y="6215082"/>
            <a:ext cx="3929090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Молекулярный уровень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072494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/>
              <a:t>Экосистема - </a:t>
            </a:r>
            <a:r>
              <a:rPr lang="ru-RU" sz="2800" dirty="0" smtClean="0"/>
              <a:t>(от греч. </a:t>
            </a:r>
            <a:r>
              <a:rPr lang="ru-RU" sz="2800" dirty="0" err="1" smtClean="0"/>
              <a:t>óikos</a:t>
            </a:r>
            <a:r>
              <a:rPr lang="ru-RU" sz="2800" dirty="0" smtClean="0"/>
              <a:t> — жилище, местопребывание и система), природный комплекс (</a:t>
            </a:r>
            <a:r>
              <a:rPr lang="ru-RU" sz="2800" dirty="0" err="1" smtClean="0"/>
              <a:t>биокосная</a:t>
            </a:r>
            <a:r>
              <a:rPr lang="ru-RU" sz="2800" dirty="0" smtClean="0"/>
              <a:t> система), образованный живыми организмами (биоценоз) и средой их обитания (косной, например атмосфера, или </a:t>
            </a:r>
            <a:r>
              <a:rPr lang="ru-RU" sz="2800" dirty="0" err="1" smtClean="0"/>
              <a:t>биокосной</a:t>
            </a:r>
            <a:r>
              <a:rPr lang="ru-RU" sz="2800" dirty="0" smtClean="0"/>
              <a:t> — почва, водоём и т.п.), связанными между собой обменом веществ и энергии.</a:t>
            </a:r>
            <a:r>
              <a:rPr lang="ru-RU" sz="2800" b="1" i="1" dirty="0" smtClean="0"/>
              <a:t> </a:t>
            </a:r>
            <a:endParaRPr lang="ru-RU" sz="2800" b="1" i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70</a:t>
            </a:fld>
            <a:endParaRPr lang="ru-RU"/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143900" y="6429396"/>
            <a:ext cx="500066" cy="4286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807249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/>
              <a:t>Биосфера – </a:t>
            </a:r>
            <a:r>
              <a:rPr lang="ru-RU" sz="2800" dirty="0" smtClean="0"/>
              <a:t>совокупность географических оболочек , заселенные живыми организмами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42910" y="2000240"/>
            <a:ext cx="807249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/>
              <a:t>Биосфера  - </a:t>
            </a:r>
            <a:r>
              <a:rPr lang="ru-RU" sz="2800" i="1" dirty="0" smtClean="0"/>
              <a:t>совокупность  веществ</a:t>
            </a:r>
            <a:endParaRPr lang="ru-RU" sz="2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3143248"/>
            <a:ext cx="814393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/>
              <a:t>Биосфера – </a:t>
            </a:r>
            <a:r>
              <a:rPr lang="ru-RU" sz="2800" dirty="0" smtClean="0"/>
              <a:t>совокупность биогеоценозов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4286256"/>
            <a:ext cx="800105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/>
              <a:t>Биосфера</a:t>
            </a:r>
            <a:r>
              <a:rPr lang="ru-RU" sz="2800" dirty="0" smtClean="0"/>
              <a:t> – совокупность экосистем различного уровня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5715016"/>
            <a:ext cx="807249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Биосфера – крупнейшая экосистема</a:t>
            </a:r>
            <a:endParaRPr lang="ru-RU" sz="2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solidFill>
                  <a:schemeClr val="tx1"/>
                </a:solidFill>
              </a:rPr>
              <a:pPr/>
              <a:t>71</a:t>
            </a:fld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Управляющая кнопка: в начало 7">
            <a:hlinkClick r:id="rId2" action="ppaction://hlinksldjump" highlightClick="1"/>
          </p:cNvPr>
          <p:cNvSpPr/>
          <p:nvPr/>
        </p:nvSpPr>
        <p:spPr>
          <a:xfrm>
            <a:off x="7143768" y="6500834"/>
            <a:ext cx="642942" cy="35716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озврат 9">
            <a:hlinkClick r:id="rId3" action="ppaction://hlinksldjump" highlightClick="1"/>
          </p:cNvPr>
          <p:cNvSpPr/>
          <p:nvPr/>
        </p:nvSpPr>
        <p:spPr>
          <a:xfrm>
            <a:off x="8072462" y="6500834"/>
            <a:ext cx="500066" cy="3571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57356" y="285728"/>
            <a:ext cx="4538642" cy="64294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400" i="1" dirty="0" smtClean="0">
                <a:solidFill>
                  <a:srgbClr val="002060"/>
                </a:solidFill>
              </a:rPr>
              <a:t>объекты</a:t>
            </a:r>
            <a:endParaRPr lang="ru-RU" sz="4400" i="1" dirty="0">
              <a:solidFill>
                <a:srgbClr val="002060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365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Текст 4"/>
          <p:cNvSpPr>
            <a:spLocks noGrp="1"/>
          </p:cNvSpPr>
          <p:nvPr>
            <p:ph sz="half" idx="2"/>
          </p:nvPr>
        </p:nvSpPr>
        <p:spPr>
          <a:xfrm>
            <a:off x="5357818" y="1600201"/>
            <a:ext cx="3286148" cy="347187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атомы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молекулы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неорганических веществ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органических веществ</a:t>
            </a:r>
            <a:endParaRPr lang="ru-RU" sz="2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8</a:t>
            </a:fld>
            <a:endParaRPr lang="ru-RU" sz="20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FA39971-481C-4B1A-8821-A747E9FB4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graphicEl>
                                              <a:dgm id="{DFA39971-481C-4B1A-8821-A747E9FB45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093AD81-8A99-45AB-89F1-AE18F5E75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graphicEl>
                                              <a:dgm id="{C093AD81-8A99-45AB-89F1-AE18F5E75E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F8E1A1C-5299-44BE-9DAA-606D5C87BD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>
                                            <p:graphicEl>
                                              <a:dgm id="{7F8E1A1C-5299-44BE-9DAA-606D5C87BD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E78FB28-B184-4831-821A-B931CB856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graphicEl>
                                              <a:dgm id="{9E78FB28-B184-4831-821A-B931CB856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0BFE0ED-C0D6-4A2C-8801-B2D3FA207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>
                                            <p:graphicEl>
                                              <a:dgm id="{F0BFE0ED-C0D6-4A2C-8801-B2D3FA2071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EA1218-6B97-4390-B023-6FED24B14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>
                                            <p:graphicEl>
                                              <a:dgm id="{29EA1218-6B97-4390-B023-6FED24B14C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A2BA8F5-4782-451E-A52A-234BAD309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>
                                            <p:graphicEl>
                                              <a:dgm id="{9A2BA8F5-4782-451E-A52A-234BAD309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6E411E7-F2AA-4C39-9D6D-41DA7A6DD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>
                                            <p:graphicEl>
                                              <a:dgm id="{46E411E7-F2AA-4C39-9D6D-41DA7A6DDD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молекулярного уровня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9</a:t>
            </a:fld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17839E-09CE-420D-B304-EB0A68B40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8">
                                            <p:graphicEl>
                                              <a:dgm id="{E717839E-09CE-420D-B304-EB0A68B40D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39F167-2F24-49D2-8DDA-312663D6FF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dgm id="{5239F167-2F24-49D2-8DDA-312663D6FF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7CE74DF-839D-43DA-9CC3-8F2E9340D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8">
                                            <p:graphicEl>
                                              <a:dgm id="{67CE74DF-839D-43DA-9CC3-8F2E9340D9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188F552-1AC6-41D8-BF39-12B0582D5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8">
                                            <p:graphicEl>
                                              <a:dgm id="{4188F552-1AC6-41D8-BF39-12B0582D56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E5865A9-92E3-4C01-B711-29F181BA6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8">
                                            <p:graphicEl>
                                              <a:dgm id="{3E5865A9-92E3-4C01-B711-29F181BA6F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086B23F-7418-4C8C-B600-5B9ED939D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8">
                                            <p:graphicEl>
                                              <a:dgm id="{8086B23F-7418-4C8C-B600-5B9ED939D2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5A221AB-E62D-43E2-A7F8-FE724E2EE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8">
                                            <p:graphicEl>
                                              <a:dgm id="{75A221AB-E62D-43E2-A7F8-FE724E2EEE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51908F6-B679-456D-B94C-0E57DE093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651908F6-B679-456D-B94C-0E57DE0935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149F3FE-5A77-4058-BD42-DEBD3B015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8">
                                            <p:graphicEl>
                                              <a:dgm id="{C149F3FE-5A77-4058-BD42-DEBD3B0157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0D60B83-C052-4A30-AA04-8454DA33E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8">
                                            <p:graphicEl>
                                              <a:dgm id="{A0D60B83-C052-4A30-AA04-8454DA33EE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553B5C-9391-448D-9F80-A97CCE32D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8">
                                            <p:graphicEl>
                                              <a:dgm id="{45553B5C-9391-448D-9F80-A97CCE32D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DCE2DB1-421F-4E17-8270-05F1A34E3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8">
                                            <p:graphicEl>
                                              <a:dgm id="{3DCE2DB1-421F-4E17-8270-05F1A34E32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DD0F53A-65E6-4AA4-A826-EF440CD48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1000"/>
                                        <p:tgtEl>
                                          <p:spTgt spid="8">
                                            <p:graphicEl>
                                              <a:dgm id="{2DD0F53A-65E6-4AA4-A826-EF440CD486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000"/>
                            </p:stCondLst>
                            <p:childTnLst>
                              <p:par>
                                <p:cTn id="6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D971206-A7A6-499D-A037-2C49DB630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1000"/>
                                        <p:tgtEl>
                                          <p:spTgt spid="8">
                                            <p:graphicEl>
                                              <a:dgm id="{9D971206-A7A6-499D-A037-2C49DB6308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0"/>
                            </p:stCondLst>
                            <p:childTnLst>
                              <p:par>
                                <p:cTn id="6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296DA56-BD85-4955-9CCE-951968DB7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1000"/>
                                        <p:tgtEl>
                                          <p:spTgt spid="8">
                                            <p:graphicEl>
                                              <a:dgm id="{F296DA56-BD85-4955-9CCE-951968DB7F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000"/>
                            </p:stCondLst>
                            <p:childTnLst>
                              <p:par>
                                <p:cTn id="7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2D74382-79A8-49F9-97F0-0421A8566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1000"/>
                                        <p:tgtEl>
                                          <p:spTgt spid="8">
                                            <p:graphicEl>
                                              <a:dgm id="{72D74382-79A8-49F9-97F0-0421A85660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000"/>
                            </p:stCondLst>
                            <p:childTnLst>
                              <p:par>
                                <p:cTn id="7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4F955F2-BF2A-4A55-B62B-327E499FB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1000"/>
                                        <p:tgtEl>
                                          <p:spTgt spid="8">
                                            <p:graphicEl>
                                              <a:dgm id="{94F955F2-BF2A-4A55-B62B-327E499FB2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>
        <p:bldSub>
          <a:bldDgm bld="lvlOne" rev="1"/>
        </p:bldSub>
      </p:bldGraphic>
    </p:bld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248</TotalTime>
  <Words>1313</Words>
  <PresentationFormat>Экран (4:3)</PresentationFormat>
  <Paragraphs>490</Paragraphs>
  <Slides>71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72" baseType="lpstr">
      <vt:lpstr>Техническая</vt:lpstr>
      <vt:lpstr>Уровни организации живой природы</vt:lpstr>
      <vt:lpstr>Что такое уровни организации живой материи (природы)?  Имеется ли связь между объектами живой природы?   Каковы принципы построения живой природы? </vt:lpstr>
      <vt:lpstr>Содержание урока</vt:lpstr>
      <vt:lpstr>ВВЕДЕНИЕ</vt:lpstr>
      <vt:lpstr>Что же общего между объектами на рисунке?</vt:lpstr>
      <vt:lpstr>Принципы организации живой природы</vt:lpstr>
      <vt:lpstr>Молекулярный уровень</vt:lpstr>
      <vt:lpstr>объекты</vt:lpstr>
      <vt:lpstr>Структура молекулярного уровня</vt:lpstr>
      <vt:lpstr> молекулы веществ дискретны</vt:lpstr>
      <vt:lpstr>Субмолекулярный уровень</vt:lpstr>
      <vt:lpstr>Слайд 12</vt:lpstr>
      <vt:lpstr>Структура субмолекулярного уровня</vt:lpstr>
      <vt:lpstr>Органоиды клетки</vt:lpstr>
      <vt:lpstr>Клеточный уровень</vt:lpstr>
      <vt:lpstr>Клеточный уровень</vt:lpstr>
      <vt:lpstr>Строение растительной клетки</vt:lpstr>
      <vt:lpstr>Тканевый уровень</vt:lpstr>
      <vt:lpstr>Ткани растений</vt:lpstr>
      <vt:lpstr>Ткани животных</vt:lpstr>
      <vt:lpstr>Структура тканевого уровня</vt:lpstr>
      <vt:lpstr>Органный уровень</vt:lpstr>
      <vt:lpstr>Сердце – это биологический насос</vt:lpstr>
      <vt:lpstr>Стебель – осевой орган побега</vt:lpstr>
      <vt:lpstr>Системно -органный</vt:lpstr>
      <vt:lpstr>Системы органов</vt:lpstr>
      <vt:lpstr>Системы органов</vt:lpstr>
      <vt:lpstr>Кровеносная система</vt:lpstr>
      <vt:lpstr>Пищеварительная система </vt:lpstr>
      <vt:lpstr>Структура системно – органного уровня</vt:lpstr>
      <vt:lpstr>Организменный</vt:lpstr>
      <vt:lpstr>Строение организма многоклеточного животного </vt:lpstr>
      <vt:lpstr>Организм многоклеточного животного</vt:lpstr>
      <vt:lpstr>Строение организма многоклеточного растения</vt:lpstr>
      <vt:lpstr>Строение многоклеточного растения</vt:lpstr>
      <vt:lpstr>Структура одноклеточного организма</vt:lpstr>
      <vt:lpstr>Популяционно – видовой уровень</vt:lpstr>
      <vt:lpstr>Популяция</vt:lpstr>
      <vt:lpstr>Структура вида</vt:lpstr>
      <vt:lpstr>Слайд 40</vt:lpstr>
      <vt:lpstr>Биогеоценотический</vt:lpstr>
      <vt:lpstr>Слайд 42</vt:lpstr>
      <vt:lpstr>Структура биоценоза</vt:lpstr>
      <vt:lpstr>Связи в сообществе пруда</vt:lpstr>
      <vt:lpstr>Связи в сообществе березовый лес</vt:lpstr>
      <vt:lpstr>Экосистемный</vt:lpstr>
      <vt:lpstr>Слайд 47</vt:lpstr>
      <vt:lpstr>Сходство и отличие</vt:lpstr>
      <vt:lpstr>Антарктида</vt:lpstr>
      <vt:lpstr>Экосистема тайги</vt:lpstr>
      <vt:lpstr>Амазонка</vt:lpstr>
      <vt:lpstr>Биосферный</vt:lpstr>
      <vt:lpstr>Структура биосферы</vt:lpstr>
      <vt:lpstr>Границы биосферы</vt:lpstr>
      <vt:lpstr>Биомы Земли</vt:lpstr>
      <vt:lpstr>Структура биосферы</vt:lpstr>
      <vt:lpstr>Биосфера структурна</vt:lpstr>
      <vt:lpstr>Вывод: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Уровни организации живой Природы</dc:title>
  <cp:lastModifiedBy>Людмила</cp:lastModifiedBy>
  <cp:revision>61</cp:revision>
  <dcterms:modified xsi:type="dcterms:W3CDTF">2010-01-06T15:27:10Z</dcterms:modified>
</cp:coreProperties>
</file>