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6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6" r:id="rId15"/>
    <p:sldId id="277" r:id="rId16"/>
    <p:sldId id="270" r:id="rId17"/>
    <p:sldId id="273" r:id="rId18"/>
    <p:sldId id="268" r:id="rId19"/>
    <p:sldId id="278" r:id="rId20"/>
    <p:sldId id="274" r:id="rId21"/>
    <p:sldId id="279" r:id="rId22"/>
    <p:sldId id="269" r:id="rId23"/>
    <p:sldId id="275" r:id="rId24"/>
    <p:sldId id="283" r:id="rId25"/>
    <p:sldId id="267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9900"/>
    <a:srgbClr val="FFCC66"/>
    <a:srgbClr val="66FF66"/>
    <a:srgbClr val="FFD54F"/>
    <a:srgbClr val="FFDE75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60"/>
  </p:normalViewPr>
  <p:slideViewPr>
    <p:cSldViewPr>
      <p:cViewPr varScale="1"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DF58C-C7CD-4EF6-BCB4-461772749BD1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A7920E-774B-464C-AA67-001CA7E169E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1607387-E0D7-4C50-9D9E-2600B5AC5DFB}" type="parTrans" cxnId="{A95823B4-E8A6-4E46-890A-B8BFC1B09506}">
      <dgm:prSet/>
      <dgm:spPr/>
      <dgm:t>
        <a:bodyPr/>
        <a:lstStyle/>
        <a:p>
          <a:endParaRPr lang="ru-RU"/>
        </a:p>
      </dgm:t>
    </dgm:pt>
    <dgm:pt modelId="{719CF1DB-E0A5-40B3-AE01-DC42C4D13DDA}" type="sibTrans" cxnId="{A95823B4-E8A6-4E46-890A-B8BFC1B09506}">
      <dgm:prSet/>
      <dgm:spPr/>
      <dgm:t>
        <a:bodyPr/>
        <a:lstStyle/>
        <a:p>
          <a:endParaRPr lang="ru-RU"/>
        </a:p>
      </dgm:t>
    </dgm:pt>
    <dgm:pt modelId="{1C4FBD4F-41BC-4B51-810C-893964AC923F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Благодаря какой звездё на Земле есть жизнь?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566B0C6-E4B9-43CF-86ED-7A4364BD3870}" type="parTrans" cxnId="{A8A71192-B495-4609-9AA4-0DC0812FDFF3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9FC6156-C3C7-4FDD-85CA-7F7E2D451F1C}" type="sibTrans" cxnId="{A8A71192-B495-4609-9AA4-0DC0812FDFF3}">
      <dgm:prSet/>
      <dgm:spPr/>
      <dgm:t>
        <a:bodyPr/>
        <a:lstStyle/>
        <a:p>
          <a:endParaRPr lang="ru-RU"/>
        </a:p>
      </dgm:t>
    </dgm:pt>
    <dgm:pt modelId="{296C04AF-BBEA-4CD3-8DC7-8203BE4D0841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Сколько материков на Земле?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08FAD54-1C02-4A75-91D1-F6D262416C0A}" type="parTrans" cxnId="{3791D05E-05ED-4E94-819C-90471F566B05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DEE7D9B-CE9D-45C6-83DA-DDD360539AAF}" type="sibTrans" cxnId="{3791D05E-05ED-4E94-819C-90471F566B05}">
      <dgm:prSet/>
      <dgm:spPr/>
      <dgm:t>
        <a:bodyPr/>
        <a:lstStyle/>
        <a:p>
          <a:endParaRPr lang="ru-RU"/>
        </a:p>
      </dgm:t>
    </dgm:pt>
    <dgm:pt modelId="{67A61B97-181B-4886-82C0-DE09B5FA8C23}">
      <dgm:prSet custT="1"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Сколько мировых океанов на Земле?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E60F34-94A1-49A1-BCD1-031D2DAD57E4}" type="parTrans" cxnId="{F66F7DDE-00EE-4E8F-B2E4-906E7EACC907}">
      <dgm:prSet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endParaRPr lang="ru-RU"/>
        </a:p>
      </dgm:t>
    </dgm:pt>
    <dgm:pt modelId="{74E8BCF0-9057-4CE0-A3BA-21DC1DB1E605}" type="sibTrans" cxnId="{F66F7DDE-00EE-4E8F-B2E4-906E7EACC907}">
      <dgm:prSet/>
      <dgm:spPr/>
      <dgm:t>
        <a:bodyPr/>
        <a:lstStyle/>
        <a:p>
          <a:endParaRPr lang="ru-RU"/>
        </a:p>
      </dgm:t>
    </dgm:pt>
    <dgm:pt modelId="{21F3477A-CA6A-4433-A914-B28EC4F40289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Что такое Земля?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004A272-3D3A-4B81-9048-0D48379A14EC}" type="sibTrans" cxnId="{41455D5C-6B43-43BB-BE53-FF2F8FCC2D2B}">
      <dgm:prSet/>
      <dgm:spPr/>
      <dgm:t>
        <a:bodyPr/>
        <a:lstStyle/>
        <a:p>
          <a:endParaRPr lang="ru-RU"/>
        </a:p>
      </dgm:t>
    </dgm:pt>
    <dgm:pt modelId="{CA83A083-7CDB-4842-BA3C-34142FCCA312}" type="parTrans" cxnId="{41455D5C-6B43-43BB-BE53-FF2F8FCC2D2B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20A6CA-DA2A-4E06-B41C-2CBEE8084AC0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Почему на Земле день сменяет ночь?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EE4DA8-D1EA-4849-9864-3BDAB3A7B1A5}" type="sibTrans" cxnId="{39C03906-E598-4A5F-8D3F-799F7BC87BA1}">
      <dgm:prSet/>
      <dgm:spPr/>
      <dgm:t>
        <a:bodyPr/>
        <a:lstStyle/>
        <a:p>
          <a:endParaRPr lang="ru-RU"/>
        </a:p>
      </dgm:t>
    </dgm:pt>
    <dgm:pt modelId="{48350E0F-D88C-418F-816B-B91846146159}" type="parTrans" cxnId="{39C03906-E598-4A5F-8D3F-799F7BC87BA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24EC379-1FC5-40A6-B396-4AC093D74BF6}" type="pres">
      <dgm:prSet presAssocID="{881DF58C-C7CD-4EF6-BCB4-461772749B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DC14D-D4F1-49E1-AF11-5A92A703D9AC}" type="pres">
      <dgm:prSet presAssocID="{AEA7920E-774B-464C-AA67-001CA7E169EA}" presName="centerShape" presStyleLbl="node0" presStyleIdx="0" presStyleCnt="1" custScaleX="63572" custScaleY="62493" custLinFactNeighborX="32011" custLinFactNeighborY="-55336"/>
      <dgm:spPr/>
      <dgm:t>
        <a:bodyPr/>
        <a:lstStyle/>
        <a:p>
          <a:endParaRPr lang="ru-RU"/>
        </a:p>
      </dgm:t>
    </dgm:pt>
    <dgm:pt modelId="{C03505AD-E49B-4616-88E3-F4C32F70A1E1}" type="pres">
      <dgm:prSet presAssocID="{CA83A083-7CDB-4842-BA3C-34142FCCA312}" presName="parTrans" presStyleLbl="sibTrans2D1" presStyleIdx="0" presStyleCnt="5" custScaleX="154918" custLinFactNeighborX="-12586" custLinFactNeighborY="-831"/>
      <dgm:spPr/>
      <dgm:t>
        <a:bodyPr/>
        <a:lstStyle/>
        <a:p>
          <a:endParaRPr lang="ru-RU"/>
        </a:p>
      </dgm:t>
    </dgm:pt>
    <dgm:pt modelId="{47CE1658-92B7-4239-9798-7BEA766D7024}" type="pres">
      <dgm:prSet presAssocID="{CA83A083-7CDB-4842-BA3C-34142FCCA3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78ACD18-2750-4B78-8753-F409163D5B3D}" type="pres">
      <dgm:prSet presAssocID="{21F3477A-CA6A-4433-A914-B28EC4F40289}" presName="node" presStyleLbl="node1" presStyleIdx="0" presStyleCnt="5" custScaleX="143686" custRadScaleRad="145911" custRadScaleInc="-13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81F8F-0674-4263-AD84-6BE97B3B2414}" type="pres">
      <dgm:prSet presAssocID="{A8E60F34-94A1-49A1-BCD1-031D2DAD57E4}" presName="parTrans" presStyleLbl="sibTrans2D1" presStyleIdx="1" presStyleCnt="5" custScaleX="169728" custLinFactNeighborX="-3964" custLinFactNeighborY="15068"/>
      <dgm:spPr/>
      <dgm:t>
        <a:bodyPr/>
        <a:lstStyle/>
        <a:p>
          <a:endParaRPr lang="ru-RU"/>
        </a:p>
      </dgm:t>
    </dgm:pt>
    <dgm:pt modelId="{4DCB787C-5D04-4A17-B55C-94BB1E1D99FE}" type="pres">
      <dgm:prSet presAssocID="{A8E60F34-94A1-49A1-BCD1-031D2DAD57E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782A70A-954E-49B3-AA71-31CF1B4B3521}" type="pres">
      <dgm:prSet presAssocID="{67A61B97-181B-4886-82C0-DE09B5FA8C23}" presName="node" presStyleLbl="node1" presStyleIdx="1" presStyleCnt="5" custScaleX="143991" custRadScaleRad="93220" custRadScaleInc="40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C34CD-9B5E-4E60-95E7-B87E3E8F067F}" type="pres">
      <dgm:prSet presAssocID="{48350E0F-D88C-418F-816B-B91846146159}" presName="parTrans" presStyleLbl="sibTrans2D1" presStyleIdx="2" presStyleCnt="5" custScaleX="141463" custLinFactNeighborX="14447" custLinFactNeighborY="10866"/>
      <dgm:spPr/>
      <dgm:t>
        <a:bodyPr/>
        <a:lstStyle/>
        <a:p>
          <a:endParaRPr lang="ru-RU"/>
        </a:p>
      </dgm:t>
    </dgm:pt>
    <dgm:pt modelId="{7EF43309-E202-4BDB-AEB1-7C355007275E}" type="pres">
      <dgm:prSet presAssocID="{48350E0F-D88C-418F-816B-B9184614615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81FC057-D6E3-4510-B293-B420A008697A}" type="pres">
      <dgm:prSet presAssocID="{DE20A6CA-DA2A-4E06-B41C-2CBEE8084AC0}" presName="node" presStyleLbl="node1" presStyleIdx="2" presStyleCnt="5" custScaleX="139765" custRadScaleRad="126599" custRadScaleInc="-16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5AF1-8668-4C8D-8A22-2B59D2232416}" type="pres">
      <dgm:prSet presAssocID="{F566B0C6-E4B9-43CF-86ED-7A4364BD3870}" presName="parTrans" presStyleLbl="sibTrans2D1" presStyleIdx="3" presStyleCnt="5" custScaleX="166983" custLinFactNeighborX="-759" custLinFactNeighborY="20796"/>
      <dgm:spPr/>
      <dgm:t>
        <a:bodyPr/>
        <a:lstStyle/>
        <a:p>
          <a:endParaRPr lang="ru-RU"/>
        </a:p>
      </dgm:t>
    </dgm:pt>
    <dgm:pt modelId="{419F84F6-BA39-4A5A-BD1E-C5154985B601}" type="pres">
      <dgm:prSet presAssocID="{F566B0C6-E4B9-43CF-86ED-7A4364BD38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DEA332B-A913-4D67-9872-DA41D2640E49}" type="pres">
      <dgm:prSet presAssocID="{1C4FBD4F-41BC-4B51-810C-893964AC923F}" presName="node" presStyleLbl="node1" presStyleIdx="3" presStyleCnt="5" custScaleX="143455" custRadScaleRad="81228" custRadScaleInc="-22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03F71-6B06-4610-828D-08F1CC40BAF6}" type="pres">
      <dgm:prSet presAssocID="{A08FAD54-1C02-4A75-91D1-F6D262416C0A}" presName="parTrans" presStyleLbl="sibTrans2D1" presStyleIdx="4" presStyleCnt="5" custScaleX="170384" custLinFactNeighborX="-8377" custLinFactNeighborY="10676"/>
      <dgm:spPr/>
      <dgm:t>
        <a:bodyPr/>
        <a:lstStyle/>
        <a:p>
          <a:endParaRPr lang="ru-RU"/>
        </a:p>
      </dgm:t>
    </dgm:pt>
    <dgm:pt modelId="{8875BD65-2626-47D8-B7C4-1F3CA696BBCB}" type="pres">
      <dgm:prSet presAssocID="{A08FAD54-1C02-4A75-91D1-F6D262416C0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7DB7A81-8D4C-419F-88A3-B3C6EEC50F8F}" type="pres">
      <dgm:prSet presAssocID="{296C04AF-BBEA-4CD3-8DC7-8203BE4D0841}" presName="node" presStyleLbl="node1" presStyleIdx="4" presStyleCnt="5" custScaleX="140257" custRadScaleRad="118128" custRadScaleInc="-5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8EAE7-1311-4BF4-A5C2-D0BE47AE54CF}" type="presOf" srcId="{A08FAD54-1C02-4A75-91D1-F6D262416C0A}" destId="{8875BD65-2626-47D8-B7C4-1F3CA696BBCB}" srcOrd="1" destOrd="0" presId="urn:microsoft.com/office/officeart/2005/8/layout/radial5"/>
    <dgm:cxn modelId="{51241703-C671-4B8C-8A8B-8EA4A8E3E06B}" type="presOf" srcId="{CA83A083-7CDB-4842-BA3C-34142FCCA312}" destId="{C03505AD-E49B-4616-88E3-F4C32F70A1E1}" srcOrd="0" destOrd="0" presId="urn:microsoft.com/office/officeart/2005/8/layout/radial5"/>
    <dgm:cxn modelId="{B01590F9-EA05-4372-89A6-D52663E94F1D}" type="presOf" srcId="{DE20A6CA-DA2A-4E06-B41C-2CBEE8084AC0}" destId="{D81FC057-D6E3-4510-B293-B420A008697A}" srcOrd="0" destOrd="0" presId="urn:microsoft.com/office/officeart/2005/8/layout/radial5"/>
    <dgm:cxn modelId="{3791D05E-05ED-4E94-819C-90471F566B05}" srcId="{AEA7920E-774B-464C-AA67-001CA7E169EA}" destId="{296C04AF-BBEA-4CD3-8DC7-8203BE4D0841}" srcOrd="4" destOrd="0" parTransId="{A08FAD54-1C02-4A75-91D1-F6D262416C0A}" sibTransId="{5DEE7D9B-CE9D-45C6-83DA-DDD360539AAF}"/>
    <dgm:cxn modelId="{E259A308-0380-49EE-8BFF-4CACBDC1D101}" type="presOf" srcId="{881DF58C-C7CD-4EF6-BCB4-461772749BD1}" destId="{524EC379-1FC5-40A6-B396-4AC093D74BF6}" srcOrd="0" destOrd="0" presId="urn:microsoft.com/office/officeart/2005/8/layout/radial5"/>
    <dgm:cxn modelId="{36C8D46F-E944-4CD9-BC00-D80B699BA380}" type="presOf" srcId="{F566B0C6-E4B9-43CF-86ED-7A4364BD3870}" destId="{21CE5AF1-8668-4C8D-8A22-2B59D2232416}" srcOrd="0" destOrd="0" presId="urn:microsoft.com/office/officeart/2005/8/layout/radial5"/>
    <dgm:cxn modelId="{21D13BB4-4A18-4B04-95F2-356D4318ED98}" type="presOf" srcId="{21F3477A-CA6A-4433-A914-B28EC4F40289}" destId="{F78ACD18-2750-4B78-8753-F409163D5B3D}" srcOrd="0" destOrd="0" presId="urn:microsoft.com/office/officeart/2005/8/layout/radial5"/>
    <dgm:cxn modelId="{3FEFA7D4-AA18-4CC9-B976-BB7F9EA48625}" type="presOf" srcId="{1C4FBD4F-41BC-4B51-810C-893964AC923F}" destId="{1DEA332B-A913-4D67-9872-DA41D2640E49}" srcOrd="0" destOrd="0" presId="urn:microsoft.com/office/officeart/2005/8/layout/radial5"/>
    <dgm:cxn modelId="{73AAD1F4-F8F2-404E-BF4F-911CFF52E158}" type="presOf" srcId="{F566B0C6-E4B9-43CF-86ED-7A4364BD3870}" destId="{419F84F6-BA39-4A5A-BD1E-C5154985B601}" srcOrd="1" destOrd="0" presId="urn:microsoft.com/office/officeart/2005/8/layout/radial5"/>
    <dgm:cxn modelId="{A95823B4-E8A6-4E46-890A-B8BFC1B09506}" srcId="{881DF58C-C7CD-4EF6-BCB4-461772749BD1}" destId="{AEA7920E-774B-464C-AA67-001CA7E169EA}" srcOrd="0" destOrd="0" parTransId="{81607387-E0D7-4C50-9D9E-2600B5AC5DFB}" sibTransId="{719CF1DB-E0A5-40B3-AE01-DC42C4D13DDA}"/>
    <dgm:cxn modelId="{3EDA5458-94DE-4674-9472-BFFF5F988C07}" type="presOf" srcId="{A8E60F34-94A1-49A1-BCD1-031D2DAD57E4}" destId="{78C81F8F-0674-4263-AD84-6BE97B3B2414}" srcOrd="0" destOrd="0" presId="urn:microsoft.com/office/officeart/2005/8/layout/radial5"/>
    <dgm:cxn modelId="{AC529DFC-1DD2-489F-A062-DC912CB1F72F}" type="presOf" srcId="{296C04AF-BBEA-4CD3-8DC7-8203BE4D0841}" destId="{67DB7A81-8D4C-419F-88A3-B3C6EEC50F8F}" srcOrd="0" destOrd="0" presId="urn:microsoft.com/office/officeart/2005/8/layout/radial5"/>
    <dgm:cxn modelId="{B54943E3-01FA-430F-9940-0A83722FB2DE}" type="presOf" srcId="{48350E0F-D88C-418F-816B-B91846146159}" destId="{A5CC34CD-9B5E-4E60-95E7-B87E3E8F067F}" srcOrd="0" destOrd="0" presId="urn:microsoft.com/office/officeart/2005/8/layout/radial5"/>
    <dgm:cxn modelId="{A8A71192-B495-4609-9AA4-0DC0812FDFF3}" srcId="{AEA7920E-774B-464C-AA67-001CA7E169EA}" destId="{1C4FBD4F-41BC-4B51-810C-893964AC923F}" srcOrd="3" destOrd="0" parTransId="{F566B0C6-E4B9-43CF-86ED-7A4364BD3870}" sibTransId="{69FC6156-C3C7-4FDD-85CA-7F7E2D451F1C}"/>
    <dgm:cxn modelId="{39C03906-E598-4A5F-8D3F-799F7BC87BA1}" srcId="{AEA7920E-774B-464C-AA67-001CA7E169EA}" destId="{DE20A6CA-DA2A-4E06-B41C-2CBEE8084AC0}" srcOrd="2" destOrd="0" parTransId="{48350E0F-D88C-418F-816B-B91846146159}" sibTransId="{3FEE4DA8-D1EA-4849-9864-3BDAB3A7B1A5}"/>
    <dgm:cxn modelId="{41455D5C-6B43-43BB-BE53-FF2F8FCC2D2B}" srcId="{AEA7920E-774B-464C-AA67-001CA7E169EA}" destId="{21F3477A-CA6A-4433-A914-B28EC4F40289}" srcOrd="0" destOrd="0" parTransId="{CA83A083-7CDB-4842-BA3C-34142FCCA312}" sibTransId="{0004A272-3D3A-4B81-9048-0D48379A14EC}"/>
    <dgm:cxn modelId="{E8FAF3CF-C0C0-431A-9B9E-E3260A41BA80}" type="presOf" srcId="{CA83A083-7CDB-4842-BA3C-34142FCCA312}" destId="{47CE1658-92B7-4239-9798-7BEA766D7024}" srcOrd="1" destOrd="0" presId="urn:microsoft.com/office/officeart/2005/8/layout/radial5"/>
    <dgm:cxn modelId="{F66F7DDE-00EE-4E8F-B2E4-906E7EACC907}" srcId="{AEA7920E-774B-464C-AA67-001CA7E169EA}" destId="{67A61B97-181B-4886-82C0-DE09B5FA8C23}" srcOrd="1" destOrd="0" parTransId="{A8E60F34-94A1-49A1-BCD1-031D2DAD57E4}" sibTransId="{74E8BCF0-9057-4CE0-A3BA-21DC1DB1E605}"/>
    <dgm:cxn modelId="{28A13DB9-0519-442F-8060-042FC4424A34}" type="presOf" srcId="{67A61B97-181B-4886-82C0-DE09B5FA8C23}" destId="{A782A70A-954E-49B3-AA71-31CF1B4B3521}" srcOrd="0" destOrd="0" presId="urn:microsoft.com/office/officeart/2005/8/layout/radial5"/>
    <dgm:cxn modelId="{E54E7EDC-B0D3-4685-A9C6-FD5C6DCBEB79}" type="presOf" srcId="{48350E0F-D88C-418F-816B-B91846146159}" destId="{7EF43309-E202-4BDB-AEB1-7C355007275E}" srcOrd="1" destOrd="0" presId="urn:microsoft.com/office/officeart/2005/8/layout/radial5"/>
    <dgm:cxn modelId="{0E37D4B6-E69A-41A8-B563-B511429E0F10}" type="presOf" srcId="{A08FAD54-1C02-4A75-91D1-F6D262416C0A}" destId="{76803F71-6B06-4610-828D-08F1CC40BAF6}" srcOrd="0" destOrd="0" presId="urn:microsoft.com/office/officeart/2005/8/layout/radial5"/>
    <dgm:cxn modelId="{F9D2D916-01B8-4E86-AD40-BA1AE59FCA8C}" type="presOf" srcId="{A8E60F34-94A1-49A1-BCD1-031D2DAD57E4}" destId="{4DCB787C-5D04-4A17-B55C-94BB1E1D99FE}" srcOrd="1" destOrd="0" presId="urn:microsoft.com/office/officeart/2005/8/layout/radial5"/>
    <dgm:cxn modelId="{752819E5-F5BF-435C-A74B-00516F60351C}" type="presOf" srcId="{AEA7920E-774B-464C-AA67-001CA7E169EA}" destId="{365DC14D-D4F1-49E1-AF11-5A92A703D9AC}" srcOrd="0" destOrd="0" presId="urn:microsoft.com/office/officeart/2005/8/layout/radial5"/>
    <dgm:cxn modelId="{A1483D03-9EF8-40C0-978D-1223E8980FD3}" type="presParOf" srcId="{524EC379-1FC5-40A6-B396-4AC093D74BF6}" destId="{365DC14D-D4F1-49E1-AF11-5A92A703D9AC}" srcOrd="0" destOrd="0" presId="urn:microsoft.com/office/officeart/2005/8/layout/radial5"/>
    <dgm:cxn modelId="{D836C560-B15F-4E00-834B-8CA8756CE8C7}" type="presParOf" srcId="{524EC379-1FC5-40A6-B396-4AC093D74BF6}" destId="{C03505AD-E49B-4616-88E3-F4C32F70A1E1}" srcOrd="1" destOrd="0" presId="urn:microsoft.com/office/officeart/2005/8/layout/radial5"/>
    <dgm:cxn modelId="{62CDA65B-3F61-466B-9BD3-342835BCD86E}" type="presParOf" srcId="{C03505AD-E49B-4616-88E3-F4C32F70A1E1}" destId="{47CE1658-92B7-4239-9798-7BEA766D7024}" srcOrd="0" destOrd="0" presId="urn:microsoft.com/office/officeart/2005/8/layout/radial5"/>
    <dgm:cxn modelId="{EF6F78B3-D7CB-4B88-A389-3FA8303CC99E}" type="presParOf" srcId="{524EC379-1FC5-40A6-B396-4AC093D74BF6}" destId="{F78ACD18-2750-4B78-8753-F409163D5B3D}" srcOrd="2" destOrd="0" presId="urn:microsoft.com/office/officeart/2005/8/layout/radial5"/>
    <dgm:cxn modelId="{2A23AC32-D79B-404C-BA4D-54E782A24466}" type="presParOf" srcId="{524EC379-1FC5-40A6-B396-4AC093D74BF6}" destId="{78C81F8F-0674-4263-AD84-6BE97B3B2414}" srcOrd="3" destOrd="0" presId="urn:microsoft.com/office/officeart/2005/8/layout/radial5"/>
    <dgm:cxn modelId="{CF8B7213-B3D1-403F-986A-0D6F23F4B06A}" type="presParOf" srcId="{78C81F8F-0674-4263-AD84-6BE97B3B2414}" destId="{4DCB787C-5D04-4A17-B55C-94BB1E1D99FE}" srcOrd="0" destOrd="0" presId="urn:microsoft.com/office/officeart/2005/8/layout/radial5"/>
    <dgm:cxn modelId="{A39994AB-5706-48B7-B211-425559E9B6D8}" type="presParOf" srcId="{524EC379-1FC5-40A6-B396-4AC093D74BF6}" destId="{A782A70A-954E-49B3-AA71-31CF1B4B3521}" srcOrd="4" destOrd="0" presId="urn:microsoft.com/office/officeart/2005/8/layout/radial5"/>
    <dgm:cxn modelId="{B1FFAC0B-7CCA-4DE0-A6F2-00432A8F7914}" type="presParOf" srcId="{524EC379-1FC5-40A6-B396-4AC093D74BF6}" destId="{A5CC34CD-9B5E-4E60-95E7-B87E3E8F067F}" srcOrd="5" destOrd="0" presId="urn:microsoft.com/office/officeart/2005/8/layout/radial5"/>
    <dgm:cxn modelId="{A299581F-2A4B-4B1F-9E8B-E02488DA7C86}" type="presParOf" srcId="{A5CC34CD-9B5E-4E60-95E7-B87E3E8F067F}" destId="{7EF43309-E202-4BDB-AEB1-7C355007275E}" srcOrd="0" destOrd="0" presId="urn:microsoft.com/office/officeart/2005/8/layout/radial5"/>
    <dgm:cxn modelId="{9A1F1B54-6DA9-4CD3-9B56-81D001757B7C}" type="presParOf" srcId="{524EC379-1FC5-40A6-B396-4AC093D74BF6}" destId="{D81FC057-D6E3-4510-B293-B420A008697A}" srcOrd="6" destOrd="0" presId="urn:microsoft.com/office/officeart/2005/8/layout/radial5"/>
    <dgm:cxn modelId="{8E242B84-687E-4786-94A0-993295946D09}" type="presParOf" srcId="{524EC379-1FC5-40A6-B396-4AC093D74BF6}" destId="{21CE5AF1-8668-4C8D-8A22-2B59D2232416}" srcOrd="7" destOrd="0" presId="urn:microsoft.com/office/officeart/2005/8/layout/radial5"/>
    <dgm:cxn modelId="{5F6932DF-2E6C-4891-A91C-E3C7908CD9BB}" type="presParOf" srcId="{21CE5AF1-8668-4C8D-8A22-2B59D2232416}" destId="{419F84F6-BA39-4A5A-BD1E-C5154985B601}" srcOrd="0" destOrd="0" presId="urn:microsoft.com/office/officeart/2005/8/layout/radial5"/>
    <dgm:cxn modelId="{A0D7D4C8-17B4-43A1-A761-F93D58733902}" type="presParOf" srcId="{524EC379-1FC5-40A6-B396-4AC093D74BF6}" destId="{1DEA332B-A913-4D67-9872-DA41D2640E49}" srcOrd="8" destOrd="0" presId="urn:microsoft.com/office/officeart/2005/8/layout/radial5"/>
    <dgm:cxn modelId="{BC8F3428-72E1-4E70-946F-32CB28CD01F2}" type="presParOf" srcId="{524EC379-1FC5-40A6-B396-4AC093D74BF6}" destId="{76803F71-6B06-4610-828D-08F1CC40BAF6}" srcOrd="9" destOrd="0" presId="urn:microsoft.com/office/officeart/2005/8/layout/radial5"/>
    <dgm:cxn modelId="{02658D8C-38A7-4D8B-AF59-CE85FE2052DE}" type="presParOf" srcId="{76803F71-6B06-4610-828D-08F1CC40BAF6}" destId="{8875BD65-2626-47D8-B7C4-1F3CA696BBCB}" srcOrd="0" destOrd="0" presId="urn:microsoft.com/office/officeart/2005/8/layout/radial5"/>
    <dgm:cxn modelId="{6042019D-23BE-4E7B-A286-32708C47CF77}" type="presParOf" srcId="{524EC379-1FC5-40A6-B396-4AC093D74BF6}" destId="{67DB7A81-8D4C-419F-88A3-B3C6EEC50F8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DF58C-C7CD-4EF6-BCB4-461772749BD1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A7920E-774B-464C-AA67-001CA7E169EA}">
      <dgm:prSet phldrT="[Текст]" custT="1"/>
      <dgm:spPr/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1607387-E0D7-4C50-9D9E-2600B5AC5DFB}" type="parTrans" cxnId="{A95823B4-E8A6-4E46-890A-B8BFC1B09506}">
      <dgm:prSet/>
      <dgm:spPr/>
      <dgm:t>
        <a:bodyPr/>
        <a:lstStyle/>
        <a:p>
          <a:endParaRPr lang="ru-RU"/>
        </a:p>
      </dgm:t>
    </dgm:pt>
    <dgm:pt modelId="{719CF1DB-E0A5-40B3-AE01-DC42C4D13DDA}" type="sibTrans" cxnId="{A95823B4-E8A6-4E46-890A-B8BFC1B09506}">
      <dgm:prSet/>
      <dgm:spPr/>
      <dgm:t>
        <a:bodyPr/>
        <a:lstStyle/>
        <a:p>
          <a:endParaRPr lang="ru-RU"/>
        </a:p>
      </dgm:t>
    </dgm:pt>
    <dgm:pt modelId="{1C4FBD4F-41BC-4B51-810C-893964AC923F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Ё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66B0C6-E4B9-43CF-86ED-7A4364BD3870}" type="parTrans" cxnId="{A8A71192-B495-4609-9AA4-0DC0812FDFF3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9FC6156-C3C7-4FDD-85CA-7F7E2D451F1C}" type="sibTrans" cxnId="{A8A71192-B495-4609-9AA4-0DC0812FDFF3}">
      <dgm:prSet/>
      <dgm:spPr/>
      <dgm:t>
        <a:bodyPr/>
        <a:lstStyle/>
        <a:p>
          <a:endParaRPr lang="ru-RU"/>
        </a:p>
      </dgm:t>
    </dgm:pt>
    <dgm:pt modelId="{21F3477A-CA6A-4433-A914-B28EC4F40289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004A272-3D3A-4B81-9048-0D48379A14EC}" type="sibTrans" cxnId="{41455D5C-6B43-43BB-BE53-FF2F8FCC2D2B}">
      <dgm:prSet/>
      <dgm:spPr/>
      <dgm:t>
        <a:bodyPr/>
        <a:lstStyle/>
        <a:p>
          <a:endParaRPr lang="ru-RU"/>
        </a:p>
      </dgm:t>
    </dgm:pt>
    <dgm:pt modelId="{CA83A083-7CDB-4842-BA3C-34142FCCA312}" type="parTrans" cxnId="{41455D5C-6B43-43BB-BE53-FF2F8FCC2D2B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20A6CA-DA2A-4E06-B41C-2CBEE8084AC0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EE4DA8-D1EA-4849-9864-3BDAB3A7B1A5}" type="sibTrans" cxnId="{39C03906-E598-4A5F-8D3F-799F7BC87BA1}">
      <dgm:prSet/>
      <dgm:spPr/>
      <dgm:t>
        <a:bodyPr/>
        <a:lstStyle/>
        <a:p>
          <a:endParaRPr lang="ru-RU"/>
        </a:p>
      </dgm:t>
    </dgm:pt>
    <dgm:pt modelId="{48350E0F-D88C-418F-816B-B91846146159}" type="parTrans" cxnId="{39C03906-E598-4A5F-8D3F-799F7BC87BA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7A61B97-181B-4886-82C0-DE09B5FA8C23}">
      <dgm:prSet custT="1"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4E8BCF0-9057-4CE0-A3BA-21DC1DB1E605}" type="sibTrans" cxnId="{F66F7DDE-00EE-4E8F-B2E4-906E7EACC907}">
      <dgm:prSet/>
      <dgm:spPr/>
      <dgm:t>
        <a:bodyPr/>
        <a:lstStyle/>
        <a:p>
          <a:endParaRPr lang="ru-RU"/>
        </a:p>
      </dgm:t>
    </dgm:pt>
    <dgm:pt modelId="{A8E60F34-94A1-49A1-BCD1-031D2DAD57E4}" type="parTrans" cxnId="{F66F7DDE-00EE-4E8F-B2E4-906E7EACC907}">
      <dgm:prSet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endParaRPr lang="ru-RU"/>
        </a:p>
      </dgm:t>
    </dgm:pt>
    <dgm:pt modelId="{296C04AF-BBEA-4CD3-8DC7-8203BE4D0841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DEE7D9B-CE9D-45C6-83DA-DDD360539AAF}" type="sibTrans" cxnId="{3791D05E-05ED-4E94-819C-90471F566B05}">
      <dgm:prSet/>
      <dgm:spPr/>
      <dgm:t>
        <a:bodyPr/>
        <a:lstStyle/>
        <a:p>
          <a:endParaRPr lang="ru-RU"/>
        </a:p>
      </dgm:t>
    </dgm:pt>
    <dgm:pt modelId="{A08FAD54-1C02-4A75-91D1-F6D262416C0A}" type="parTrans" cxnId="{3791D05E-05ED-4E94-819C-90471F566B05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24EC379-1FC5-40A6-B396-4AC093D74BF6}" type="pres">
      <dgm:prSet presAssocID="{881DF58C-C7CD-4EF6-BCB4-461772749B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DC14D-D4F1-49E1-AF11-5A92A703D9AC}" type="pres">
      <dgm:prSet presAssocID="{AEA7920E-774B-464C-AA67-001CA7E169EA}" presName="centerShape" presStyleLbl="node0" presStyleIdx="0" presStyleCnt="1" custScaleX="63572" custScaleY="62493" custLinFactNeighborX="32011" custLinFactNeighborY="-55336"/>
      <dgm:spPr/>
      <dgm:t>
        <a:bodyPr/>
        <a:lstStyle/>
        <a:p>
          <a:endParaRPr lang="ru-RU"/>
        </a:p>
      </dgm:t>
    </dgm:pt>
    <dgm:pt modelId="{C03505AD-E49B-4616-88E3-F4C32F70A1E1}" type="pres">
      <dgm:prSet presAssocID="{CA83A083-7CDB-4842-BA3C-34142FCCA312}" presName="parTrans" presStyleLbl="sibTrans2D1" presStyleIdx="0" presStyleCnt="5" custScaleX="154918" custLinFactNeighborX="-12586" custLinFactNeighborY="-831"/>
      <dgm:spPr/>
      <dgm:t>
        <a:bodyPr/>
        <a:lstStyle/>
        <a:p>
          <a:endParaRPr lang="ru-RU"/>
        </a:p>
      </dgm:t>
    </dgm:pt>
    <dgm:pt modelId="{47CE1658-92B7-4239-9798-7BEA766D7024}" type="pres">
      <dgm:prSet presAssocID="{CA83A083-7CDB-4842-BA3C-34142FCCA3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78ACD18-2750-4B78-8753-F409163D5B3D}" type="pres">
      <dgm:prSet presAssocID="{21F3477A-CA6A-4433-A914-B28EC4F40289}" presName="node" presStyleLbl="node1" presStyleIdx="0" presStyleCnt="5" custScaleX="143686" custRadScaleRad="145911" custRadScaleInc="-13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81F8F-0674-4263-AD84-6BE97B3B2414}" type="pres">
      <dgm:prSet presAssocID="{A8E60F34-94A1-49A1-BCD1-031D2DAD57E4}" presName="parTrans" presStyleLbl="sibTrans2D1" presStyleIdx="1" presStyleCnt="5" custScaleX="169728" custLinFactNeighborX="-3964" custLinFactNeighborY="15068"/>
      <dgm:spPr/>
      <dgm:t>
        <a:bodyPr/>
        <a:lstStyle/>
        <a:p>
          <a:endParaRPr lang="ru-RU"/>
        </a:p>
      </dgm:t>
    </dgm:pt>
    <dgm:pt modelId="{4DCB787C-5D04-4A17-B55C-94BB1E1D99FE}" type="pres">
      <dgm:prSet presAssocID="{A8E60F34-94A1-49A1-BCD1-031D2DAD57E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782A70A-954E-49B3-AA71-31CF1B4B3521}" type="pres">
      <dgm:prSet presAssocID="{67A61B97-181B-4886-82C0-DE09B5FA8C23}" presName="node" presStyleLbl="node1" presStyleIdx="1" presStyleCnt="5" custScaleX="143991" custRadScaleRad="93220" custRadScaleInc="40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C34CD-9B5E-4E60-95E7-B87E3E8F067F}" type="pres">
      <dgm:prSet presAssocID="{48350E0F-D88C-418F-816B-B91846146159}" presName="parTrans" presStyleLbl="sibTrans2D1" presStyleIdx="2" presStyleCnt="5" custScaleX="113463" custLinFactNeighborX="14447" custLinFactNeighborY="10866"/>
      <dgm:spPr/>
      <dgm:t>
        <a:bodyPr/>
        <a:lstStyle/>
        <a:p>
          <a:endParaRPr lang="ru-RU"/>
        </a:p>
      </dgm:t>
    </dgm:pt>
    <dgm:pt modelId="{7EF43309-E202-4BDB-AEB1-7C355007275E}" type="pres">
      <dgm:prSet presAssocID="{48350E0F-D88C-418F-816B-B9184614615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81FC057-D6E3-4510-B293-B420A008697A}" type="pres">
      <dgm:prSet presAssocID="{DE20A6CA-DA2A-4E06-B41C-2CBEE8084AC0}" presName="node" presStyleLbl="node1" presStyleIdx="2" presStyleCnt="5" custScaleX="139765" custRadScaleRad="126599" custRadScaleInc="-16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5AF1-8668-4C8D-8A22-2B59D2232416}" type="pres">
      <dgm:prSet presAssocID="{F566B0C6-E4B9-43CF-86ED-7A4364BD3870}" presName="parTrans" presStyleLbl="sibTrans2D1" presStyleIdx="3" presStyleCnt="5" custScaleX="166983" custLinFactNeighborX="-759" custLinFactNeighborY="20796"/>
      <dgm:spPr/>
      <dgm:t>
        <a:bodyPr/>
        <a:lstStyle/>
        <a:p>
          <a:endParaRPr lang="ru-RU"/>
        </a:p>
      </dgm:t>
    </dgm:pt>
    <dgm:pt modelId="{419F84F6-BA39-4A5A-BD1E-C5154985B601}" type="pres">
      <dgm:prSet presAssocID="{F566B0C6-E4B9-43CF-86ED-7A4364BD38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DEA332B-A913-4D67-9872-DA41D2640E49}" type="pres">
      <dgm:prSet presAssocID="{1C4FBD4F-41BC-4B51-810C-893964AC923F}" presName="node" presStyleLbl="node1" presStyleIdx="3" presStyleCnt="5" custScaleX="143455" custRadScaleRad="81228" custRadScaleInc="-22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03F71-6B06-4610-828D-08F1CC40BAF6}" type="pres">
      <dgm:prSet presAssocID="{A08FAD54-1C02-4A75-91D1-F6D262416C0A}" presName="parTrans" presStyleLbl="sibTrans2D1" presStyleIdx="4" presStyleCnt="5" custScaleX="170384" custLinFactNeighborX="-8377" custLinFactNeighborY="10676"/>
      <dgm:spPr/>
      <dgm:t>
        <a:bodyPr/>
        <a:lstStyle/>
        <a:p>
          <a:endParaRPr lang="ru-RU"/>
        </a:p>
      </dgm:t>
    </dgm:pt>
    <dgm:pt modelId="{8875BD65-2626-47D8-B7C4-1F3CA696BBCB}" type="pres">
      <dgm:prSet presAssocID="{A08FAD54-1C02-4A75-91D1-F6D262416C0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7DB7A81-8D4C-419F-88A3-B3C6EEC50F8F}" type="pres">
      <dgm:prSet presAssocID="{296C04AF-BBEA-4CD3-8DC7-8203BE4D0841}" presName="node" presStyleLbl="node1" presStyleIdx="4" presStyleCnt="5" custScaleX="140257" custRadScaleRad="118128" custRadScaleInc="-5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3141B-40AB-44F5-88AC-8C2BA50C5553}" type="presOf" srcId="{A8E60F34-94A1-49A1-BCD1-031D2DAD57E4}" destId="{78C81F8F-0674-4263-AD84-6BE97B3B2414}" srcOrd="0" destOrd="0" presId="urn:microsoft.com/office/officeart/2005/8/layout/radial5"/>
    <dgm:cxn modelId="{E7B852AA-0882-41FD-B749-CB39EF655F3B}" type="presOf" srcId="{CA83A083-7CDB-4842-BA3C-34142FCCA312}" destId="{47CE1658-92B7-4239-9798-7BEA766D7024}" srcOrd="1" destOrd="0" presId="urn:microsoft.com/office/officeart/2005/8/layout/radial5"/>
    <dgm:cxn modelId="{060D7DE4-1386-4262-B9C6-D7536B92C784}" type="presOf" srcId="{F566B0C6-E4B9-43CF-86ED-7A4364BD3870}" destId="{419F84F6-BA39-4A5A-BD1E-C5154985B601}" srcOrd="1" destOrd="0" presId="urn:microsoft.com/office/officeart/2005/8/layout/radial5"/>
    <dgm:cxn modelId="{34033C4D-DC96-4F89-B40B-3A8CC43D4A5F}" type="presOf" srcId="{AEA7920E-774B-464C-AA67-001CA7E169EA}" destId="{365DC14D-D4F1-49E1-AF11-5A92A703D9AC}" srcOrd="0" destOrd="0" presId="urn:microsoft.com/office/officeart/2005/8/layout/radial5"/>
    <dgm:cxn modelId="{3791D05E-05ED-4E94-819C-90471F566B05}" srcId="{AEA7920E-774B-464C-AA67-001CA7E169EA}" destId="{296C04AF-BBEA-4CD3-8DC7-8203BE4D0841}" srcOrd="4" destOrd="0" parTransId="{A08FAD54-1C02-4A75-91D1-F6D262416C0A}" sibTransId="{5DEE7D9B-CE9D-45C6-83DA-DDD360539AAF}"/>
    <dgm:cxn modelId="{2D70AC3C-B55A-4DC2-A647-429C488AAEED}" type="presOf" srcId="{A08FAD54-1C02-4A75-91D1-F6D262416C0A}" destId="{76803F71-6B06-4610-828D-08F1CC40BAF6}" srcOrd="0" destOrd="0" presId="urn:microsoft.com/office/officeart/2005/8/layout/radial5"/>
    <dgm:cxn modelId="{8095E767-8CF2-4AD2-AF7B-819C9B0913C7}" type="presOf" srcId="{21F3477A-CA6A-4433-A914-B28EC4F40289}" destId="{F78ACD18-2750-4B78-8753-F409163D5B3D}" srcOrd="0" destOrd="0" presId="urn:microsoft.com/office/officeart/2005/8/layout/radial5"/>
    <dgm:cxn modelId="{20F146F0-1F19-4D0C-A396-F627969FE1E2}" type="presOf" srcId="{1C4FBD4F-41BC-4B51-810C-893964AC923F}" destId="{1DEA332B-A913-4D67-9872-DA41D2640E49}" srcOrd="0" destOrd="0" presId="urn:microsoft.com/office/officeart/2005/8/layout/radial5"/>
    <dgm:cxn modelId="{1801FF09-7042-4D75-9E89-8B56C3975666}" type="presOf" srcId="{881DF58C-C7CD-4EF6-BCB4-461772749BD1}" destId="{524EC379-1FC5-40A6-B396-4AC093D74BF6}" srcOrd="0" destOrd="0" presId="urn:microsoft.com/office/officeart/2005/8/layout/radial5"/>
    <dgm:cxn modelId="{0CB7DAAB-AD1F-4F72-A76A-9276B85A971D}" type="presOf" srcId="{DE20A6CA-DA2A-4E06-B41C-2CBEE8084AC0}" destId="{D81FC057-D6E3-4510-B293-B420A008697A}" srcOrd="0" destOrd="0" presId="urn:microsoft.com/office/officeart/2005/8/layout/radial5"/>
    <dgm:cxn modelId="{A95823B4-E8A6-4E46-890A-B8BFC1B09506}" srcId="{881DF58C-C7CD-4EF6-BCB4-461772749BD1}" destId="{AEA7920E-774B-464C-AA67-001CA7E169EA}" srcOrd="0" destOrd="0" parTransId="{81607387-E0D7-4C50-9D9E-2600B5AC5DFB}" sibTransId="{719CF1DB-E0A5-40B3-AE01-DC42C4D13DDA}"/>
    <dgm:cxn modelId="{A8A71192-B495-4609-9AA4-0DC0812FDFF3}" srcId="{AEA7920E-774B-464C-AA67-001CA7E169EA}" destId="{1C4FBD4F-41BC-4B51-810C-893964AC923F}" srcOrd="3" destOrd="0" parTransId="{F566B0C6-E4B9-43CF-86ED-7A4364BD3870}" sibTransId="{69FC6156-C3C7-4FDD-85CA-7F7E2D451F1C}"/>
    <dgm:cxn modelId="{39C03906-E598-4A5F-8D3F-799F7BC87BA1}" srcId="{AEA7920E-774B-464C-AA67-001CA7E169EA}" destId="{DE20A6CA-DA2A-4E06-B41C-2CBEE8084AC0}" srcOrd="2" destOrd="0" parTransId="{48350E0F-D88C-418F-816B-B91846146159}" sibTransId="{3FEE4DA8-D1EA-4849-9864-3BDAB3A7B1A5}"/>
    <dgm:cxn modelId="{41455D5C-6B43-43BB-BE53-FF2F8FCC2D2B}" srcId="{AEA7920E-774B-464C-AA67-001CA7E169EA}" destId="{21F3477A-CA6A-4433-A914-B28EC4F40289}" srcOrd="0" destOrd="0" parTransId="{CA83A083-7CDB-4842-BA3C-34142FCCA312}" sibTransId="{0004A272-3D3A-4B81-9048-0D48379A14EC}"/>
    <dgm:cxn modelId="{75BB4A72-3251-4294-989E-A8B2569DBE5D}" type="presOf" srcId="{67A61B97-181B-4886-82C0-DE09B5FA8C23}" destId="{A782A70A-954E-49B3-AA71-31CF1B4B3521}" srcOrd="0" destOrd="0" presId="urn:microsoft.com/office/officeart/2005/8/layout/radial5"/>
    <dgm:cxn modelId="{F66F7DDE-00EE-4E8F-B2E4-906E7EACC907}" srcId="{AEA7920E-774B-464C-AA67-001CA7E169EA}" destId="{67A61B97-181B-4886-82C0-DE09B5FA8C23}" srcOrd="1" destOrd="0" parTransId="{A8E60F34-94A1-49A1-BCD1-031D2DAD57E4}" sibTransId="{74E8BCF0-9057-4CE0-A3BA-21DC1DB1E605}"/>
    <dgm:cxn modelId="{E1D86FF4-F572-4B77-ADFB-5D5AEC5C769E}" type="presOf" srcId="{A08FAD54-1C02-4A75-91D1-F6D262416C0A}" destId="{8875BD65-2626-47D8-B7C4-1F3CA696BBCB}" srcOrd="1" destOrd="0" presId="urn:microsoft.com/office/officeart/2005/8/layout/radial5"/>
    <dgm:cxn modelId="{FD718B3B-31D5-43CC-A31E-FDD6E3CC458A}" type="presOf" srcId="{A8E60F34-94A1-49A1-BCD1-031D2DAD57E4}" destId="{4DCB787C-5D04-4A17-B55C-94BB1E1D99FE}" srcOrd="1" destOrd="0" presId="urn:microsoft.com/office/officeart/2005/8/layout/radial5"/>
    <dgm:cxn modelId="{BDBA1CB9-2D00-4BF6-97A3-7F26385593BB}" type="presOf" srcId="{48350E0F-D88C-418F-816B-B91846146159}" destId="{A5CC34CD-9B5E-4E60-95E7-B87E3E8F067F}" srcOrd="0" destOrd="0" presId="urn:microsoft.com/office/officeart/2005/8/layout/radial5"/>
    <dgm:cxn modelId="{7B33E6DD-A1A0-4938-9E50-BC2D1ECCF907}" type="presOf" srcId="{CA83A083-7CDB-4842-BA3C-34142FCCA312}" destId="{C03505AD-E49B-4616-88E3-F4C32F70A1E1}" srcOrd="0" destOrd="0" presId="urn:microsoft.com/office/officeart/2005/8/layout/radial5"/>
    <dgm:cxn modelId="{30EE2A14-1022-437C-923C-69CF8B13B4C3}" type="presOf" srcId="{F566B0C6-E4B9-43CF-86ED-7A4364BD3870}" destId="{21CE5AF1-8668-4C8D-8A22-2B59D2232416}" srcOrd="0" destOrd="0" presId="urn:microsoft.com/office/officeart/2005/8/layout/radial5"/>
    <dgm:cxn modelId="{33CCE611-DBB7-4CF3-BB5A-75F6175DB597}" type="presOf" srcId="{48350E0F-D88C-418F-816B-B91846146159}" destId="{7EF43309-E202-4BDB-AEB1-7C355007275E}" srcOrd="1" destOrd="0" presId="urn:microsoft.com/office/officeart/2005/8/layout/radial5"/>
    <dgm:cxn modelId="{0ED8F081-6DE9-456F-B88D-C6C93610CABB}" type="presOf" srcId="{296C04AF-BBEA-4CD3-8DC7-8203BE4D0841}" destId="{67DB7A81-8D4C-419F-88A3-B3C6EEC50F8F}" srcOrd="0" destOrd="0" presId="urn:microsoft.com/office/officeart/2005/8/layout/radial5"/>
    <dgm:cxn modelId="{5FDCFD43-2BC1-4C30-9A47-B811B46FF53E}" type="presParOf" srcId="{524EC379-1FC5-40A6-B396-4AC093D74BF6}" destId="{365DC14D-D4F1-49E1-AF11-5A92A703D9AC}" srcOrd="0" destOrd="0" presId="urn:microsoft.com/office/officeart/2005/8/layout/radial5"/>
    <dgm:cxn modelId="{3C964957-5A65-4995-9FB0-91896EC5BA51}" type="presParOf" srcId="{524EC379-1FC5-40A6-B396-4AC093D74BF6}" destId="{C03505AD-E49B-4616-88E3-F4C32F70A1E1}" srcOrd="1" destOrd="0" presId="urn:microsoft.com/office/officeart/2005/8/layout/radial5"/>
    <dgm:cxn modelId="{EDDD8108-2D84-4F92-B868-138E409B1CD9}" type="presParOf" srcId="{C03505AD-E49B-4616-88E3-F4C32F70A1E1}" destId="{47CE1658-92B7-4239-9798-7BEA766D7024}" srcOrd="0" destOrd="0" presId="urn:microsoft.com/office/officeart/2005/8/layout/radial5"/>
    <dgm:cxn modelId="{BBD4F411-7413-4645-8AE7-0F7FEA95929A}" type="presParOf" srcId="{524EC379-1FC5-40A6-B396-4AC093D74BF6}" destId="{F78ACD18-2750-4B78-8753-F409163D5B3D}" srcOrd="2" destOrd="0" presId="urn:microsoft.com/office/officeart/2005/8/layout/radial5"/>
    <dgm:cxn modelId="{3D59A8DB-351E-4551-A881-281494935D8D}" type="presParOf" srcId="{524EC379-1FC5-40A6-B396-4AC093D74BF6}" destId="{78C81F8F-0674-4263-AD84-6BE97B3B2414}" srcOrd="3" destOrd="0" presId="urn:microsoft.com/office/officeart/2005/8/layout/radial5"/>
    <dgm:cxn modelId="{C7094406-8BD9-44BB-82CB-D4ADA0DB5EE0}" type="presParOf" srcId="{78C81F8F-0674-4263-AD84-6BE97B3B2414}" destId="{4DCB787C-5D04-4A17-B55C-94BB1E1D99FE}" srcOrd="0" destOrd="0" presId="urn:microsoft.com/office/officeart/2005/8/layout/radial5"/>
    <dgm:cxn modelId="{2F934F04-AD9E-43E0-9F1B-81410719A15E}" type="presParOf" srcId="{524EC379-1FC5-40A6-B396-4AC093D74BF6}" destId="{A782A70A-954E-49B3-AA71-31CF1B4B3521}" srcOrd="4" destOrd="0" presId="urn:microsoft.com/office/officeart/2005/8/layout/radial5"/>
    <dgm:cxn modelId="{E78EDC52-FA07-46EE-8580-CD863A7060AA}" type="presParOf" srcId="{524EC379-1FC5-40A6-B396-4AC093D74BF6}" destId="{A5CC34CD-9B5E-4E60-95E7-B87E3E8F067F}" srcOrd="5" destOrd="0" presId="urn:microsoft.com/office/officeart/2005/8/layout/radial5"/>
    <dgm:cxn modelId="{96CA0027-3345-4ED1-AAC6-9ACB80EA3E99}" type="presParOf" srcId="{A5CC34CD-9B5E-4E60-95E7-B87E3E8F067F}" destId="{7EF43309-E202-4BDB-AEB1-7C355007275E}" srcOrd="0" destOrd="0" presId="urn:microsoft.com/office/officeart/2005/8/layout/radial5"/>
    <dgm:cxn modelId="{8C57214A-AE91-4C43-9286-C2F9FA3051C3}" type="presParOf" srcId="{524EC379-1FC5-40A6-B396-4AC093D74BF6}" destId="{D81FC057-D6E3-4510-B293-B420A008697A}" srcOrd="6" destOrd="0" presId="urn:microsoft.com/office/officeart/2005/8/layout/radial5"/>
    <dgm:cxn modelId="{69FDA4FF-BAE9-4EA9-B04F-DAB031C25C50}" type="presParOf" srcId="{524EC379-1FC5-40A6-B396-4AC093D74BF6}" destId="{21CE5AF1-8668-4C8D-8A22-2B59D2232416}" srcOrd="7" destOrd="0" presId="urn:microsoft.com/office/officeart/2005/8/layout/radial5"/>
    <dgm:cxn modelId="{EF1CF3E7-75F1-4651-9E74-396186151BD5}" type="presParOf" srcId="{21CE5AF1-8668-4C8D-8A22-2B59D2232416}" destId="{419F84F6-BA39-4A5A-BD1E-C5154985B601}" srcOrd="0" destOrd="0" presId="urn:microsoft.com/office/officeart/2005/8/layout/radial5"/>
    <dgm:cxn modelId="{B713A3FD-1C81-45D1-9583-BCD13D13DC51}" type="presParOf" srcId="{524EC379-1FC5-40A6-B396-4AC093D74BF6}" destId="{1DEA332B-A913-4D67-9872-DA41D2640E49}" srcOrd="8" destOrd="0" presId="urn:microsoft.com/office/officeart/2005/8/layout/radial5"/>
    <dgm:cxn modelId="{22D26877-9A77-4EE3-B5A4-2476FB652F01}" type="presParOf" srcId="{524EC379-1FC5-40A6-B396-4AC093D74BF6}" destId="{76803F71-6B06-4610-828D-08F1CC40BAF6}" srcOrd="9" destOrd="0" presId="urn:microsoft.com/office/officeart/2005/8/layout/radial5"/>
    <dgm:cxn modelId="{A96C2ACA-4B4B-494F-AEE2-19D66B9AB3AC}" type="presParOf" srcId="{76803F71-6B06-4610-828D-08F1CC40BAF6}" destId="{8875BD65-2626-47D8-B7C4-1F3CA696BBCB}" srcOrd="0" destOrd="0" presId="urn:microsoft.com/office/officeart/2005/8/layout/radial5"/>
    <dgm:cxn modelId="{52719998-30BA-4525-B5A3-AE0EA4422D6E}" type="presParOf" srcId="{524EC379-1FC5-40A6-B396-4AC093D74BF6}" destId="{67DB7A81-8D4C-419F-88A3-B3C6EEC50F8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DF58C-C7CD-4EF6-BCB4-461772749BD1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A7920E-774B-464C-AA67-001CA7E169EA}">
      <dgm:prSet phldrT="[Текст]" custT="1"/>
      <dgm:spPr/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!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1607387-E0D7-4C50-9D9E-2600B5AC5DFB}" type="parTrans" cxnId="{A95823B4-E8A6-4E46-890A-B8BFC1B09506}">
      <dgm:prSet/>
      <dgm:spPr/>
      <dgm:t>
        <a:bodyPr/>
        <a:lstStyle/>
        <a:p>
          <a:endParaRPr lang="ru-RU"/>
        </a:p>
      </dgm:t>
    </dgm:pt>
    <dgm:pt modelId="{719CF1DB-E0A5-40B3-AE01-DC42C4D13DDA}" type="sibTrans" cxnId="{A95823B4-E8A6-4E46-890A-B8BFC1B09506}">
      <dgm:prSet/>
      <dgm:spPr/>
      <dgm:t>
        <a:bodyPr/>
        <a:lstStyle/>
        <a:p>
          <a:endParaRPr lang="ru-RU"/>
        </a:p>
      </dgm:t>
    </dgm:pt>
    <dgm:pt modelId="{1C4FBD4F-41BC-4B51-810C-893964AC923F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66B0C6-E4B9-43CF-86ED-7A4364BD3870}" type="parTrans" cxnId="{A8A71192-B495-4609-9AA4-0DC0812FDFF3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9FC6156-C3C7-4FDD-85CA-7F7E2D451F1C}" type="sibTrans" cxnId="{A8A71192-B495-4609-9AA4-0DC0812FDFF3}">
      <dgm:prSet/>
      <dgm:spPr/>
      <dgm:t>
        <a:bodyPr/>
        <a:lstStyle/>
        <a:p>
          <a:endParaRPr lang="ru-RU"/>
        </a:p>
      </dgm:t>
    </dgm:pt>
    <dgm:pt modelId="{21F3477A-CA6A-4433-A914-B28EC4F40289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004A272-3D3A-4B81-9048-0D48379A14EC}" type="sibTrans" cxnId="{41455D5C-6B43-43BB-BE53-FF2F8FCC2D2B}">
      <dgm:prSet/>
      <dgm:spPr/>
      <dgm:t>
        <a:bodyPr/>
        <a:lstStyle/>
        <a:p>
          <a:endParaRPr lang="ru-RU"/>
        </a:p>
      </dgm:t>
    </dgm:pt>
    <dgm:pt modelId="{CA83A083-7CDB-4842-BA3C-34142FCCA312}" type="parTrans" cxnId="{41455D5C-6B43-43BB-BE53-FF2F8FCC2D2B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20A6CA-DA2A-4E06-B41C-2CBEE8084AC0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Й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EE4DA8-D1EA-4849-9864-3BDAB3A7B1A5}" type="sibTrans" cxnId="{39C03906-E598-4A5F-8D3F-799F7BC87BA1}">
      <dgm:prSet/>
      <dgm:spPr/>
      <dgm:t>
        <a:bodyPr/>
        <a:lstStyle/>
        <a:p>
          <a:endParaRPr lang="ru-RU"/>
        </a:p>
      </dgm:t>
    </dgm:pt>
    <dgm:pt modelId="{48350E0F-D88C-418F-816B-B91846146159}" type="parTrans" cxnId="{39C03906-E598-4A5F-8D3F-799F7BC87BA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7A61B97-181B-4886-82C0-DE09B5FA8C23}">
      <dgm:prSet custT="1"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4E8BCF0-9057-4CE0-A3BA-21DC1DB1E605}" type="sibTrans" cxnId="{F66F7DDE-00EE-4E8F-B2E4-906E7EACC907}">
      <dgm:prSet/>
      <dgm:spPr/>
      <dgm:t>
        <a:bodyPr/>
        <a:lstStyle/>
        <a:p>
          <a:endParaRPr lang="ru-RU"/>
        </a:p>
      </dgm:t>
    </dgm:pt>
    <dgm:pt modelId="{A8E60F34-94A1-49A1-BCD1-031D2DAD57E4}" type="parTrans" cxnId="{F66F7DDE-00EE-4E8F-B2E4-906E7EACC907}">
      <dgm:prSet/>
      <dgm:spPr>
        <a:solidFill>
          <a:srgbClr val="FF9900"/>
        </a:solidFill>
        <a:ln>
          <a:solidFill>
            <a:srgbClr val="FF3300"/>
          </a:solidFill>
        </a:ln>
      </dgm:spPr>
      <dgm:t>
        <a:bodyPr/>
        <a:lstStyle/>
        <a:p>
          <a:endParaRPr lang="ru-RU"/>
        </a:p>
      </dgm:t>
    </dgm:pt>
    <dgm:pt modelId="{296C04AF-BBEA-4CD3-8DC7-8203BE4D0841}">
      <dgm:prSet phldrT="[Текст]" custT="1"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DEE7D9B-CE9D-45C6-83DA-DDD360539AAF}" type="sibTrans" cxnId="{3791D05E-05ED-4E94-819C-90471F566B05}">
      <dgm:prSet/>
      <dgm:spPr/>
      <dgm:t>
        <a:bodyPr/>
        <a:lstStyle/>
        <a:p>
          <a:endParaRPr lang="ru-RU"/>
        </a:p>
      </dgm:t>
    </dgm:pt>
    <dgm:pt modelId="{A08FAD54-1C02-4A75-91D1-F6D262416C0A}" type="parTrans" cxnId="{3791D05E-05ED-4E94-819C-90471F566B05}">
      <dgm:prSet/>
      <dgm:spPr>
        <a:solidFill>
          <a:srgbClr val="66FF66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24EC379-1FC5-40A6-B396-4AC093D74BF6}" type="pres">
      <dgm:prSet presAssocID="{881DF58C-C7CD-4EF6-BCB4-461772749B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DC14D-D4F1-49E1-AF11-5A92A703D9AC}" type="pres">
      <dgm:prSet presAssocID="{AEA7920E-774B-464C-AA67-001CA7E169EA}" presName="centerShape" presStyleLbl="node0" presStyleIdx="0" presStyleCnt="1" custScaleX="63572" custScaleY="62493" custLinFactNeighborX="32011" custLinFactNeighborY="-55336"/>
      <dgm:spPr/>
      <dgm:t>
        <a:bodyPr/>
        <a:lstStyle/>
        <a:p>
          <a:endParaRPr lang="ru-RU"/>
        </a:p>
      </dgm:t>
    </dgm:pt>
    <dgm:pt modelId="{C03505AD-E49B-4616-88E3-F4C32F70A1E1}" type="pres">
      <dgm:prSet presAssocID="{CA83A083-7CDB-4842-BA3C-34142FCCA312}" presName="parTrans" presStyleLbl="sibTrans2D1" presStyleIdx="0" presStyleCnt="5" custScaleX="154918" custLinFactNeighborX="-12586" custLinFactNeighborY="-831"/>
      <dgm:spPr/>
      <dgm:t>
        <a:bodyPr/>
        <a:lstStyle/>
        <a:p>
          <a:endParaRPr lang="ru-RU"/>
        </a:p>
      </dgm:t>
    </dgm:pt>
    <dgm:pt modelId="{47CE1658-92B7-4239-9798-7BEA766D7024}" type="pres">
      <dgm:prSet presAssocID="{CA83A083-7CDB-4842-BA3C-34142FCCA3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78ACD18-2750-4B78-8753-F409163D5B3D}" type="pres">
      <dgm:prSet presAssocID="{21F3477A-CA6A-4433-A914-B28EC4F40289}" presName="node" presStyleLbl="node1" presStyleIdx="0" presStyleCnt="5" custScaleX="143686" custRadScaleRad="145911" custRadScaleInc="-13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81F8F-0674-4263-AD84-6BE97B3B2414}" type="pres">
      <dgm:prSet presAssocID="{A8E60F34-94A1-49A1-BCD1-031D2DAD57E4}" presName="parTrans" presStyleLbl="sibTrans2D1" presStyleIdx="1" presStyleCnt="5" custScaleX="169728" custLinFactNeighborX="-3964" custLinFactNeighborY="15068"/>
      <dgm:spPr/>
      <dgm:t>
        <a:bodyPr/>
        <a:lstStyle/>
        <a:p>
          <a:endParaRPr lang="ru-RU"/>
        </a:p>
      </dgm:t>
    </dgm:pt>
    <dgm:pt modelId="{4DCB787C-5D04-4A17-B55C-94BB1E1D99FE}" type="pres">
      <dgm:prSet presAssocID="{A8E60F34-94A1-49A1-BCD1-031D2DAD57E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782A70A-954E-49B3-AA71-31CF1B4B3521}" type="pres">
      <dgm:prSet presAssocID="{67A61B97-181B-4886-82C0-DE09B5FA8C23}" presName="node" presStyleLbl="node1" presStyleIdx="1" presStyleCnt="5" custScaleX="143991" custRadScaleRad="93220" custRadScaleInc="40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C34CD-9B5E-4E60-95E7-B87E3E8F067F}" type="pres">
      <dgm:prSet presAssocID="{48350E0F-D88C-418F-816B-B91846146159}" presName="parTrans" presStyleLbl="sibTrans2D1" presStyleIdx="2" presStyleCnt="5" custScaleX="113463" custLinFactNeighborX="14447" custLinFactNeighborY="10866"/>
      <dgm:spPr/>
      <dgm:t>
        <a:bodyPr/>
        <a:lstStyle/>
        <a:p>
          <a:endParaRPr lang="ru-RU"/>
        </a:p>
      </dgm:t>
    </dgm:pt>
    <dgm:pt modelId="{7EF43309-E202-4BDB-AEB1-7C355007275E}" type="pres">
      <dgm:prSet presAssocID="{48350E0F-D88C-418F-816B-B9184614615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81FC057-D6E3-4510-B293-B420A008697A}" type="pres">
      <dgm:prSet presAssocID="{DE20A6CA-DA2A-4E06-B41C-2CBEE8084AC0}" presName="node" presStyleLbl="node1" presStyleIdx="2" presStyleCnt="5" custScaleX="139765" custRadScaleRad="126599" custRadScaleInc="-16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5AF1-8668-4C8D-8A22-2B59D2232416}" type="pres">
      <dgm:prSet presAssocID="{F566B0C6-E4B9-43CF-86ED-7A4364BD3870}" presName="parTrans" presStyleLbl="sibTrans2D1" presStyleIdx="3" presStyleCnt="5" custScaleX="166983" custLinFactNeighborX="-759" custLinFactNeighborY="20796"/>
      <dgm:spPr/>
      <dgm:t>
        <a:bodyPr/>
        <a:lstStyle/>
        <a:p>
          <a:endParaRPr lang="ru-RU"/>
        </a:p>
      </dgm:t>
    </dgm:pt>
    <dgm:pt modelId="{419F84F6-BA39-4A5A-BD1E-C5154985B601}" type="pres">
      <dgm:prSet presAssocID="{F566B0C6-E4B9-43CF-86ED-7A4364BD38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DEA332B-A913-4D67-9872-DA41D2640E49}" type="pres">
      <dgm:prSet presAssocID="{1C4FBD4F-41BC-4B51-810C-893964AC923F}" presName="node" presStyleLbl="node1" presStyleIdx="3" presStyleCnt="5" custScaleX="143455" custRadScaleRad="81228" custRadScaleInc="-22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03F71-6B06-4610-828D-08F1CC40BAF6}" type="pres">
      <dgm:prSet presAssocID="{A08FAD54-1C02-4A75-91D1-F6D262416C0A}" presName="parTrans" presStyleLbl="sibTrans2D1" presStyleIdx="4" presStyleCnt="5" custScaleX="170384" custLinFactNeighborX="-8377" custLinFactNeighborY="10676"/>
      <dgm:spPr/>
      <dgm:t>
        <a:bodyPr/>
        <a:lstStyle/>
        <a:p>
          <a:endParaRPr lang="ru-RU"/>
        </a:p>
      </dgm:t>
    </dgm:pt>
    <dgm:pt modelId="{8875BD65-2626-47D8-B7C4-1F3CA696BBCB}" type="pres">
      <dgm:prSet presAssocID="{A08FAD54-1C02-4A75-91D1-F6D262416C0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7DB7A81-8D4C-419F-88A3-B3C6EEC50F8F}" type="pres">
      <dgm:prSet presAssocID="{296C04AF-BBEA-4CD3-8DC7-8203BE4D0841}" presName="node" presStyleLbl="node1" presStyleIdx="4" presStyleCnt="5" custScaleX="140257" custRadScaleRad="118128" custRadScaleInc="-5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E6F1F-93FC-4551-A5AA-782396F3FBCE}" type="presOf" srcId="{CA83A083-7CDB-4842-BA3C-34142FCCA312}" destId="{C03505AD-E49B-4616-88E3-F4C32F70A1E1}" srcOrd="0" destOrd="0" presId="urn:microsoft.com/office/officeart/2005/8/layout/radial5"/>
    <dgm:cxn modelId="{720F4D82-B776-490F-A24C-AF999F697023}" type="presOf" srcId="{21F3477A-CA6A-4433-A914-B28EC4F40289}" destId="{F78ACD18-2750-4B78-8753-F409163D5B3D}" srcOrd="0" destOrd="0" presId="urn:microsoft.com/office/officeart/2005/8/layout/radial5"/>
    <dgm:cxn modelId="{3791D05E-05ED-4E94-819C-90471F566B05}" srcId="{AEA7920E-774B-464C-AA67-001CA7E169EA}" destId="{296C04AF-BBEA-4CD3-8DC7-8203BE4D0841}" srcOrd="4" destOrd="0" parTransId="{A08FAD54-1C02-4A75-91D1-F6D262416C0A}" sibTransId="{5DEE7D9B-CE9D-45C6-83DA-DDD360539AAF}"/>
    <dgm:cxn modelId="{94B2CC3E-30E2-4709-A54A-5051C677AB71}" type="presOf" srcId="{A8E60F34-94A1-49A1-BCD1-031D2DAD57E4}" destId="{4DCB787C-5D04-4A17-B55C-94BB1E1D99FE}" srcOrd="1" destOrd="0" presId="urn:microsoft.com/office/officeart/2005/8/layout/radial5"/>
    <dgm:cxn modelId="{3B777375-CDC3-4F3C-8644-F4B0F0A8B633}" type="presOf" srcId="{CA83A083-7CDB-4842-BA3C-34142FCCA312}" destId="{47CE1658-92B7-4239-9798-7BEA766D7024}" srcOrd="1" destOrd="0" presId="urn:microsoft.com/office/officeart/2005/8/layout/radial5"/>
    <dgm:cxn modelId="{90CE3E8D-8A54-497F-8639-8E415C917A7F}" type="presOf" srcId="{AEA7920E-774B-464C-AA67-001CA7E169EA}" destId="{365DC14D-D4F1-49E1-AF11-5A92A703D9AC}" srcOrd="0" destOrd="0" presId="urn:microsoft.com/office/officeart/2005/8/layout/radial5"/>
    <dgm:cxn modelId="{327DEFEE-2C61-4904-9E2B-D68E6DC05D9F}" type="presOf" srcId="{67A61B97-181B-4886-82C0-DE09B5FA8C23}" destId="{A782A70A-954E-49B3-AA71-31CF1B4B3521}" srcOrd="0" destOrd="0" presId="urn:microsoft.com/office/officeart/2005/8/layout/radial5"/>
    <dgm:cxn modelId="{A95823B4-E8A6-4E46-890A-B8BFC1B09506}" srcId="{881DF58C-C7CD-4EF6-BCB4-461772749BD1}" destId="{AEA7920E-774B-464C-AA67-001CA7E169EA}" srcOrd="0" destOrd="0" parTransId="{81607387-E0D7-4C50-9D9E-2600B5AC5DFB}" sibTransId="{719CF1DB-E0A5-40B3-AE01-DC42C4D13DDA}"/>
    <dgm:cxn modelId="{5D8B954D-B47F-40A8-89B8-17561479A7ED}" type="presOf" srcId="{F566B0C6-E4B9-43CF-86ED-7A4364BD3870}" destId="{21CE5AF1-8668-4C8D-8A22-2B59D2232416}" srcOrd="0" destOrd="0" presId="urn:microsoft.com/office/officeart/2005/8/layout/radial5"/>
    <dgm:cxn modelId="{DB9B92B6-BF85-4D5E-A67F-7F74FE5C6226}" type="presOf" srcId="{881DF58C-C7CD-4EF6-BCB4-461772749BD1}" destId="{524EC379-1FC5-40A6-B396-4AC093D74BF6}" srcOrd="0" destOrd="0" presId="urn:microsoft.com/office/officeart/2005/8/layout/radial5"/>
    <dgm:cxn modelId="{A8A71192-B495-4609-9AA4-0DC0812FDFF3}" srcId="{AEA7920E-774B-464C-AA67-001CA7E169EA}" destId="{1C4FBD4F-41BC-4B51-810C-893964AC923F}" srcOrd="3" destOrd="0" parTransId="{F566B0C6-E4B9-43CF-86ED-7A4364BD3870}" sibTransId="{69FC6156-C3C7-4FDD-85CA-7F7E2D451F1C}"/>
    <dgm:cxn modelId="{83614435-6FE9-47F0-B114-E3D1316B48A7}" type="presOf" srcId="{48350E0F-D88C-418F-816B-B91846146159}" destId="{7EF43309-E202-4BDB-AEB1-7C355007275E}" srcOrd="1" destOrd="0" presId="urn:microsoft.com/office/officeart/2005/8/layout/radial5"/>
    <dgm:cxn modelId="{39C03906-E598-4A5F-8D3F-799F7BC87BA1}" srcId="{AEA7920E-774B-464C-AA67-001CA7E169EA}" destId="{DE20A6CA-DA2A-4E06-B41C-2CBEE8084AC0}" srcOrd="2" destOrd="0" parTransId="{48350E0F-D88C-418F-816B-B91846146159}" sibTransId="{3FEE4DA8-D1EA-4849-9864-3BDAB3A7B1A5}"/>
    <dgm:cxn modelId="{41455D5C-6B43-43BB-BE53-FF2F8FCC2D2B}" srcId="{AEA7920E-774B-464C-AA67-001CA7E169EA}" destId="{21F3477A-CA6A-4433-A914-B28EC4F40289}" srcOrd="0" destOrd="0" parTransId="{CA83A083-7CDB-4842-BA3C-34142FCCA312}" sibTransId="{0004A272-3D3A-4B81-9048-0D48379A14EC}"/>
    <dgm:cxn modelId="{F66F7DDE-00EE-4E8F-B2E4-906E7EACC907}" srcId="{AEA7920E-774B-464C-AA67-001CA7E169EA}" destId="{67A61B97-181B-4886-82C0-DE09B5FA8C23}" srcOrd="1" destOrd="0" parTransId="{A8E60F34-94A1-49A1-BCD1-031D2DAD57E4}" sibTransId="{74E8BCF0-9057-4CE0-A3BA-21DC1DB1E605}"/>
    <dgm:cxn modelId="{1752F525-455E-43FC-8DC8-D319040E40D8}" type="presOf" srcId="{48350E0F-D88C-418F-816B-B91846146159}" destId="{A5CC34CD-9B5E-4E60-95E7-B87E3E8F067F}" srcOrd="0" destOrd="0" presId="urn:microsoft.com/office/officeart/2005/8/layout/radial5"/>
    <dgm:cxn modelId="{B419CB25-644E-429F-ACDB-DC2418D71A6F}" type="presOf" srcId="{A08FAD54-1C02-4A75-91D1-F6D262416C0A}" destId="{8875BD65-2626-47D8-B7C4-1F3CA696BBCB}" srcOrd="1" destOrd="0" presId="urn:microsoft.com/office/officeart/2005/8/layout/radial5"/>
    <dgm:cxn modelId="{8E4C5FEF-056B-456C-9576-47A19BD49A80}" type="presOf" srcId="{DE20A6CA-DA2A-4E06-B41C-2CBEE8084AC0}" destId="{D81FC057-D6E3-4510-B293-B420A008697A}" srcOrd="0" destOrd="0" presId="urn:microsoft.com/office/officeart/2005/8/layout/radial5"/>
    <dgm:cxn modelId="{A4C91115-9E68-43B2-9A8C-8AAB0F1D58D3}" type="presOf" srcId="{1C4FBD4F-41BC-4B51-810C-893964AC923F}" destId="{1DEA332B-A913-4D67-9872-DA41D2640E49}" srcOrd="0" destOrd="0" presId="urn:microsoft.com/office/officeart/2005/8/layout/radial5"/>
    <dgm:cxn modelId="{1190B9F4-45B4-45F3-B2BD-641C40239637}" type="presOf" srcId="{296C04AF-BBEA-4CD3-8DC7-8203BE4D0841}" destId="{67DB7A81-8D4C-419F-88A3-B3C6EEC50F8F}" srcOrd="0" destOrd="0" presId="urn:microsoft.com/office/officeart/2005/8/layout/radial5"/>
    <dgm:cxn modelId="{D5632D8A-CBFD-4CE6-8726-2D421A5622C6}" type="presOf" srcId="{F566B0C6-E4B9-43CF-86ED-7A4364BD3870}" destId="{419F84F6-BA39-4A5A-BD1E-C5154985B601}" srcOrd="1" destOrd="0" presId="urn:microsoft.com/office/officeart/2005/8/layout/radial5"/>
    <dgm:cxn modelId="{FD6E3AC3-C446-4C0D-B04E-75A9A6012083}" type="presOf" srcId="{A8E60F34-94A1-49A1-BCD1-031D2DAD57E4}" destId="{78C81F8F-0674-4263-AD84-6BE97B3B2414}" srcOrd="0" destOrd="0" presId="urn:microsoft.com/office/officeart/2005/8/layout/radial5"/>
    <dgm:cxn modelId="{CC1AFA28-9A34-40E8-A2D6-CF0968512675}" type="presOf" srcId="{A08FAD54-1C02-4A75-91D1-F6D262416C0A}" destId="{76803F71-6B06-4610-828D-08F1CC40BAF6}" srcOrd="0" destOrd="0" presId="urn:microsoft.com/office/officeart/2005/8/layout/radial5"/>
    <dgm:cxn modelId="{EDFB800F-B07B-4917-91FA-BC8C8619C2F4}" type="presParOf" srcId="{524EC379-1FC5-40A6-B396-4AC093D74BF6}" destId="{365DC14D-D4F1-49E1-AF11-5A92A703D9AC}" srcOrd="0" destOrd="0" presId="urn:microsoft.com/office/officeart/2005/8/layout/radial5"/>
    <dgm:cxn modelId="{B694CED5-BF50-4796-8DAE-41DB79BC233F}" type="presParOf" srcId="{524EC379-1FC5-40A6-B396-4AC093D74BF6}" destId="{C03505AD-E49B-4616-88E3-F4C32F70A1E1}" srcOrd="1" destOrd="0" presId="urn:microsoft.com/office/officeart/2005/8/layout/radial5"/>
    <dgm:cxn modelId="{63A45F14-9BDE-4846-AA87-4F49FDD00DC5}" type="presParOf" srcId="{C03505AD-E49B-4616-88E3-F4C32F70A1E1}" destId="{47CE1658-92B7-4239-9798-7BEA766D7024}" srcOrd="0" destOrd="0" presId="urn:microsoft.com/office/officeart/2005/8/layout/radial5"/>
    <dgm:cxn modelId="{3E21FE20-2B6A-4D73-8CBE-DB793BE0E40A}" type="presParOf" srcId="{524EC379-1FC5-40A6-B396-4AC093D74BF6}" destId="{F78ACD18-2750-4B78-8753-F409163D5B3D}" srcOrd="2" destOrd="0" presId="urn:microsoft.com/office/officeart/2005/8/layout/radial5"/>
    <dgm:cxn modelId="{B4CF2CAF-7DFE-4BEB-8C06-280F234D0EA3}" type="presParOf" srcId="{524EC379-1FC5-40A6-B396-4AC093D74BF6}" destId="{78C81F8F-0674-4263-AD84-6BE97B3B2414}" srcOrd="3" destOrd="0" presId="urn:microsoft.com/office/officeart/2005/8/layout/radial5"/>
    <dgm:cxn modelId="{7D46C958-CA32-4E5D-BE3C-15F3D407038A}" type="presParOf" srcId="{78C81F8F-0674-4263-AD84-6BE97B3B2414}" destId="{4DCB787C-5D04-4A17-B55C-94BB1E1D99FE}" srcOrd="0" destOrd="0" presId="urn:microsoft.com/office/officeart/2005/8/layout/radial5"/>
    <dgm:cxn modelId="{E9DDEF73-F8FF-496E-B8A7-EA6DF7F62F64}" type="presParOf" srcId="{524EC379-1FC5-40A6-B396-4AC093D74BF6}" destId="{A782A70A-954E-49B3-AA71-31CF1B4B3521}" srcOrd="4" destOrd="0" presId="urn:microsoft.com/office/officeart/2005/8/layout/radial5"/>
    <dgm:cxn modelId="{DA147151-7AC5-4279-98CB-45E497D77373}" type="presParOf" srcId="{524EC379-1FC5-40A6-B396-4AC093D74BF6}" destId="{A5CC34CD-9B5E-4E60-95E7-B87E3E8F067F}" srcOrd="5" destOrd="0" presId="urn:microsoft.com/office/officeart/2005/8/layout/radial5"/>
    <dgm:cxn modelId="{355C8E33-BC92-4729-9F85-8E904D1A1036}" type="presParOf" srcId="{A5CC34CD-9B5E-4E60-95E7-B87E3E8F067F}" destId="{7EF43309-E202-4BDB-AEB1-7C355007275E}" srcOrd="0" destOrd="0" presId="urn:microsoft.com/office/officeart/2005/8/layout/radial5"/>
    <dgm:cxn modelId="{D63E593B-D35F-4D05-9C5C-4EF15475115B}" type="presParOf" srcId="{524EC379-1FC5-40A6-B396-4AC093D74BF6}" destId="{D81FC057-D6E3-4510-B293-B420A008697A}" srcOrd="6" destOrd="0" presId="urn:microsoft.com/office/officeart/2005/8/layout/radial5"/>
    <dgm:cxn modelId="{7513171E-E9EE-44B7-A4A3-C1FE432EBC7D}" type="presParOf" srcId="{524EC379-1FC5-40A6-B396-4AC093D74BF6}" destId="{21CE5AF1-8668-4C8D-8A22-2B59D2232416}" srcOrd="7" destOrd="0" presId="urn:microsoft.com/office/officeart/2005/8/layout/radial5"/>
    <dgm:cxn modelId="{D1DE71C2-CC48-4EB0-9A31-EF43EBDA93A0}" type="presParOf" srcId="{21CE5AF1-8668-4C8D-8A22-2B59D2232416}" destId="{419F84F6-BA39-4A5A-BD1E-C5154985B601}" srcOrd="0" destOrd="0" presId="urn:microsoft.com/office/officeart/2005/8/layout/radial5"/>
    <dgm:cxn modelId="{36469F6C-ACF5-4937-89FF-7E9FC386EB4B}" type="presParOf" srcId="{524EC379-1FC5-40A6-B396-4AC093D74BF6}" destId="{1DEA332B-A913-4D67-9872-DA41D2640E49}" srcOrd="8" destOrd="0" presId="urn:microsoft.com/office/officeart/2005/8/layout/radial5"/>
    <dgm:cxn modelId="{EB186DD0-5BA8-4A53-938B-C0C2BAB933BA}" type="presParOf" srcId="{524EC379-1FC5-40A6-B396-4AC093D74BF6}" destId="{76803F71-6B06-4610-828D-08F1CC40BAF6}" srcOrd="9" destOrd="0" presId="urn:microsoft.com/office/officeart/2005/8/layout/radial5"/>
    <dgm:cxn modelId="{B41C8C17-CBB2-400C-93E4-6C245F514F71}" type="presParOf" srcId="{76803F71-6B06-4610-828D-08F1CC40BAF6}" destId="{8875BD65-2626-47D8-B7C4-1F3CA696BBCB}" srcOrd="0" destOrd="0" presId="urn:microsoft.com/office/officeart/2005/8/layout/radial5"/>
    <dgm:cxn modelId="{4A989D65-C3DE-441B-BC6C-0FCCEF794550}" type="presParOf" srcId="{524EC379-1FC5-40A6-B396-4AC093D74BF6}" destId="{67DB7A81-8D4C-419F-88A3-B3C6EEC50F8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DC14D-D4F1-49E1-AF11-5A92A703D9AC}">
      <dsp:nvSpPr>
        <dsp:cNvPr id="0" name=""/>
        <dsp:cNvSpPr/>
      </dsp:nvSpPr>
      <dsp:spPr>
        <a:xfrm>
          <a:off x="5510299" y="92212"/>
          <a:ext cx="1099708" cy="10810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4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0299" y="92212"/>
        <a:ext cx="1099708" cy="1081042"/>
      </dsp:txXfrm>
    </dsp:sp>
    <dsp:sp modelId="{C03505AD-E49B-4616-88E3-F4C32F70A1E1}">
      <dsp:nvSpPr>
        <dsp:cNvPr id="0" name=""/>
        <dsp:cNvSpPr/>
      </dsp:nvSpPr>
      <dsp:spPr>
        <a:xfrm rot="10482751">
          <a:off x="3019456" y="488988"/>
          <a:ext cx="2132041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482751">
        <a:off x="3019456" y="488988"/>
        <a:ext cx="2132041" cy="610778"/>
      </dsp:txXfrm>
    </dsp:sp>
    <dsp:sp modelId="{F78ACD18-2750-4B78-8753-F409163D5B3D}">
      <dsp:nvSpPr>
        <dsp:cNvPr id="0" name=""/>
        <dsp:cNvSpPr/>
      </dsp:nvSpPr>
      <dsp:spPr>
        <a:xfrm>
          <a:off x="357166" y="142883"/>
          <a:ext cx="2581186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Что такое Земля?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166" y="142883"/>
        <a:ext cx="2581186" cy="1796408"/>
      </dsp:txXfrm>
    </dsp:sp>
    <dsp:sp modelId="{78C81F8F-0674-4263-AD84-6BE97B3B2414}">
      <dsp:nvSpPr>
        <dsp:cNvPr id="0" name=""/>
        <dsp:cNvSpPr/>
      </dsp:nvSpPr>
      <dsp:spPr>
        <a:xfrm rot="7417174">
          <a:off x="2780429" y="2499131"/>
          <a:ext cx="3624525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FF9900"/>
        </a:solidFill>
        <a:ln>
          <a:solidFill>
            <a:srgbClr val="FF33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7417174">
        <a:off x="2780429" y="2499131"/>
        <a:ext cx="3624525" cy="610778"/>
      </dsp:txXfrm>
    </dsp:sp>
    <dsp:sp modelId="{A782A70A-954E-49B3-AA71-31CF1B4B3521}">
      <dsp:nvSpPr>
        <dsp:cNvPr id="0" name=""/>
        <dsp:cNvSpPr/>
      </dsp:nvSpPr>
      <dsp:spPr>
        <a:xfrm>
          <a:off x="1692908" y="4357711"/>
          <a:ext cx="2586666" cy="1796408"/>
        </a:xfrm>
        <a:prstGeom prst="ellipse">
          <a:avLst/>
        </a:prstGeom>
        <a:solidFill>
          <a:srgbClr val="FF9900"/>
        </a:solidFill>
        <a:ln>
          <a:solidFill>
            <a:srgbClr val="FF33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Сколько мировых океанов на Земле?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2908" y="4357711"/>
        <a:ext cx="2586666" cy="1796408"/>
      </dsp:txXfrm>
    </dsp:sp>
    <dsp:sp modelId="{A5CC34CD-9B5E-4E60-95E7-B87E3E8F067F}">
      <dsp:nvSpPr>
        <dsp:cNvPr id="0" name=""/>
        <dsp:cNvSpPr/>
      </dsp:nvSpPr>
      <dsp:spPr>
        <a:xfrm rot="3431055">
          <a:off x="6306579" y="1401437"/>
          <a:ext cx="1013890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3431055">
        <a:off x="6306579" y="1401437"/>
        <a:ext cx="1013890" cy="610778"/>
      </dsp:txXfrm>
    </dsp:sp>
    <dsp:sp modelId="{D81FC057-D6E3-4510-B293-B420A008697A}">
      <dsp:nvSpPr>
        <dsp:cNvPr id="0" name=""/>
        <dsp:cNvSpPr/>
      </dsp:nvSpPr>
      <dsp:spPr>
        <a:xfrm>
          <a:off x="6357954" y="2143133"/>
          <a:ext cx="2510749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Почему на Земле день сменяет ночь?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57954" y="2143133"/>
        <a:ext cx="2510749" cy="1796408"/>
      </dsp:txXfrm>
    </dsp:sp>
    <dsp:sp modelId="{21CE5AF1-8668-4C8D-8A22-2B59D2232416}">
      <dsp:nvSpPr>
        <dsp:cNvPr id="0" name=""/>
        <dsp:cNvSpPr/>
      </dsp:nvSpPr>
      <dsp:spPr>
        <a:xfrm rot="5560759">
          <a:off x="4706382" y="2366051"/>
          <a:ext cx="2505837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560759">
        <a:off x="4706382" y="2366051"/>
        <a:ext cx="2505837" cy="610778"/>
      </dsp:txXfrm>
    </dsp:sp>
    <dsp:sp modelId="{1DEA332B-A913-4D67-9872-DA41D2640E49}">
      <dsp:nvSpPr>
        <dsp:cNvPr id="0" name=""/>
        <dsp:cNvSpPr/>
      </dsp:nvSpPr>
      <dsp:spPr>
        <a:xfrm>
          <a:off x="4571998" y="4000535"/>
          <a:ext cx="2577037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Благодаря какой звездё на Земле есть жизнь?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1998" y="4000535"/>
        <a:ext cx="2577037" cy="1796408"/>
      </dsp:txXfrm>
    </dsp:sp>
    <dsp:sp modelId="{76803F71-6B06-4610-828D-08F1CC40BAF6}">
      <dsp:nvSpPr>
        <dsp:cNvPr id="0" name=""/>
        <dsp:cNvSpPr/>
      </dsp:nvSpPr>
      <dsp:spPr>
        <a:xfrm rot="8895388">
          <a:off x="2209618" y="1631376"/>
          <a:ext cx="3365307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8895388">
        <a:off x="2209618" y="1631376"/>
        <a:ext cx="3365307" cy="610778"/>
      </dsp:txXfrm>
    </dsp:sp>
    <dsp:sp modelId="{67DB7A81-8D4C-419F-88A3-B3C6EEC50F8F}">
      <dsp:nvSpPr>
        <dsp:cNvPr id="0" name=""/>
        <dsp:cNvSpPr/>
      </dsp:nvSpPr>
      <dsp:spPr>
        <a:xfrm>
          <a:off x="214280" y="2571765"/>
          <a:ext cx="2519588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Сколько материков на Земле?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280" y="2571765"/>
        <a:ext cx="2519588" cy="17964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DC14D-D4F1-49E1-AF11-5A92A703D9AC}">
      <dsp:nvSpPr>
        <dsp:cNvPr id="0" name=""/>
        <dsp:cNvSpPr/>
      </dsp:nvSpPr>
      <dsp:spPr>
        <a:xfrm>
          <a:off x="5489147" y="71419"/>
          <a:ext cx="1142012" cy="1122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89147" y="71419"/>
        <a:ext cx="1142012" cy="1122629"/>
      </dsp:txXfrm>
    </dsp:sp>
    <dsp:sp modelId="{C03505AD-E49B-4616-88E3-F4C32F70A1E1}">
      <dsp:nvSpPr>
        <dsp:cNvPr id="0" name=""/>
        <dsp:cNvSpPr/>
      </dsp:nvSpPr>
      <dsp:spPr>
        <a:xfrm rot="10482751">
          <a:off x="3018703" y="489992"/>
          <a:ext cx="2114676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482751">
        <a:off x="3018703" y="489992"/>
        <a:ext cx="2114676" cy="610778"/>
      </dsp:txXfrm>
    </dsp:sp>
    <dsp:sp modelId="{F78ACD18-2750-4B78-8753-F409163D5B3D}">
      <dsp:nvSpPr>
        <dsp:cNvPr id="0" name=""/>
        <dsp:cNvSpPr/>
      </dsp:nvSpPr>
      <dsp:spPr>
        <a:xfrm>
          <a:off x="357166" y="142883"/>
          <a:ext cx="2581186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7166" y="142883"/>
        <a:ext cx="2581186" cy="1796408"/>
      </dsp:txXfrm>
    </dsp:sp>
    <dsp:sp modelId="{78C81F8F-0674-4263-AD84-6BE97B3B2414}">
      <dsp:nvSpPr>
        <dsp:cNvPr id="0" name=""/>
        <dsp:cNvSpPr/>
      </dsp:nvSpPr>
      <dsp:spPr>
        <a:xfrm rot="7417174">
          <a:off x="2784309" y="2508094"/>
          <a:ext cx="3605723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FF9900"/>
        </a:solidFill>
        <a:ln>
          <a:solidFill>
            <a:srgbClr val="FF33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7417174">
        <a:off x="2784309" y="2508094"/>
        <a:ext cx="3605723" cy="610778"/>
      </dsp:txXfrm>
    </dsp:sp>
    <dsp:sp modelId="{A782A70A-954E-49B3-AA71-31CF1B4B3521}">
      <dsp:nvSpPr>
        <dsp:cNvPr id="0" name=""/>
        <dsp:cNvSpPr/>
      </dsp:nvSpPr>
      <dsp:spPr>
        <a:xfrm>
          <a:off x="1692908" y="4357711"/>
          <a:ext cx="2586666" cy="1796408"/>
        </a:xfrm>
        <a:prstGeom prst="ellipse">
          <a:avLst/>
        </a:prstGeom>
        <a:solidFill>
          <a:srgbClr val="FF9900"/>
        </a:solidFill>
        <a:ln>
          <a:solidFill>
            <a:srgbClr val="FF33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92908" y="4357711"/>
        <a:ext cx="2586666" cy="1796408"/>
      </dsp:txXfrm>
    </dsp:sp>
    <dsp:sp modelId="{A5CC34CD-9B5E-4E60-95E7-B87E3E8F067F}">
      <dsp:nvSpPr>
        <dsp:cNvPr id="0" name=""/>
        <dsp:cNvSpPr/>
      </dsp:nvSpPr>
      <dsp:spPr>
        <a:xfrm rot="3431055">
          <a:off x="6417435" y="1410481"/>
          <a:ext cx="800643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3431055">
        <a:off x="6417435" y="1410481"/>
        <a:ext cx="800643" cy="610778"/>
      </dsp:txXfrm>
    </dsp:sp>
    <dsp:sp modelId="{D81FC057-D6E3-4510-B293-B420A008697A}">
      <dsp:nvSpPr>
        <dsp:cNvPr id="0" name=""/>
        <dsp:cNvSpPr/>
      </dsp:nvSpPr>
      <dsp:spPr>
        <a:xfrm>
          <a:off x="6357954" y="2143133"/>
          <a:ext cx="2510749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357954" y="2143133"/>
        <a:ext cx="2510749" cy="1796408"/>
      </dsp:txXfrm>
    </dsp:sp>
    <dsp:sp modelId="{21CE5AF1-8668-4C8D-8A22-2B59D2232416}">
      <dsp:nvSpPr>
        <dsp:cNvPr id="0" name=""/>
        <dsp:cNvSpPr/>
      </dsp:nvSpPr>
      <dsp:spPr>
        <a:xfrm rot="5560759">
          <a:off x="4715167" y="2376748"/>
          <a:ext cx="2487435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560759">
        <a:off x="4715167" y="2376748"/>
        <a:ext cx="2487435" cy="610778"/>
      </dsp:txXfrm>
    </dsp:sp>
    <dsp:sp modelId="{1DEA332B-A913-4D67-9872-DA41D2640E49}">
      <dsp:nvSpPr>
        <dsp:cNvPr id="0" name=""/>
        <dsp:cNvSpPr/>
      </dsp:nvSpPr>
      <dsp:spPr>
        <a:xfrm>
          <a:off x="4571998" y="4000535"/>
          <a:ext cx="2577037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Ё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71998" y="4000535"/>
        <a:ext cx="2577037" cy="1796408"/>
      </dsp:txXfrm>
    </dsp:sp>
    <dsp:sp modelId="{76803F71-6B06-4610-828D-08F1CC40BAF6}">
      <dsp:nvSpPr>
        <dsp:cNvPr id="0" name=""/>
        <dsp:cNvSpPr/>
      </dsp:nvSpPr>
      <dsp:spPr>
        <a:xfrm rot="8895388">
          <a:off x="2210838" y="1637080"/>
          <a:ext cx="3346297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8895388">
        <a:off x="2210838" y="1637080"/>
        <a:ext cx="3346297" cy="610778"/>
      </dsp:txXfrm>
    </dsp:sp>
    <dsp:sp modelId="{67DB7A81-8D4C-419F-88A3-B3C6EEC50F8F}">
      <dsp:nvSpPr>
        <dsp:cNvPr id="0" name=""/>
        <dsp:cNvSpPr/>
      </dsp:nvSpPr>
      <dsp:spPr>
        <a:xfrm>
          <a:off x="214280" y="2571765"/>
          <a:ext cx="2519588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4280" y="2571765"/>
        <a:ext cx="2519588" cy="17964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DC14D-D4F1-49E1-AF11-5A92A703D9AC}">
      <dsp:nvSpPr>
        <dsp:cNvPr id="0" name=""/>
        <dsp:cNvSpPr/>
      </dsp:nvSpPr>
      <dsp:spPr>
        <a:xfrm>
          <a:off x="5489147" y="71419"/>
          <a:ext cx="1142012" cy="1122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!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89147" y="71419"/>
        <a:ext cx="1142012" cy="1122629"/>
      </dsp:txXfrm>
    </dsp:sp>
    <dsp:sp modelId="{C03505AD-E49B-4616-88E3-F4C32F70A1E1}">
      <dsp:nvSpPr>
        <dsp:cNvPr id="0" name=""/>
        <dsp:cNvSpPr/>
      </dsp:nvSpPr>
      <dsp:spPr>
        <a:xfrm rot="10482751">
          <a:off x="3018703" y="489992"/>
          <a:ext cx="2114676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482751">
        <a:off x="3018703" y="489992"/>
        <a:ext cx="2114676" cy="610778"/>
      </dsp:txXfrm>
    </dsp:sp>
    <dsp:sp modelId="{F78ACD18-2750-4B78-8753-F409163D5B3D}">
      <dsp:nvSpPr>
        <dsp:cNvPr id="0" name=""/>
        <dsp:cNvSpPr/>
      </dsp:nvSpPr>
      <dsp:spPr>
        <a:xfrm>
          <a:off x="357166" y="142883"/>
          <a:ext cx="2581186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7166" y="142883"/>
        <a:ext cx="2581186" cy="1796408"/>
      </dsp:txXfrm>
    </dsp:sp>
    <dsp:sp modelId="{78C81F8F-0674-4263-AD84-6BE97B3B2414}">
      <dsp:nvSpPr>
        <dsp:cNvPr id="0" name=""/>
        <dsp:cNvSpPr/>
      </dsp:nvSpPr>
      <dsp:spPr>
        <a:xfrm rot="7417174">
          <a:off x="2784309" y="2508094"/>
          <a:ext cx="3605723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FF9900"/>
        </a:solidFill>
        <a:ln>
          <a:solidFill>
            <a:srgbClr val="FF33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7417174">
        <a:off x="2784309" y="2508094"/>
        <a:ext cx="3605723" cy="610778"/>
      </dsp:txXfrm>
    </dsp:sp>
    <dsp:sp modelId="{A782A70A-954E-49B3-AA71-31CF1B4B3521}">
      <dsp:nvSpPr>
        <dsp:cNvPr id="0" name=""/>
        <dsp:cNvSpPr/>
      </dsp:nvSpPr>
      <dsp:spPr>
        <a:xfrm>
          <a:off x="1692908" y="4357711"/>
          <a:ext cx="2586666" cy="1796408"/>
        </a:xfrm>
        <a:prstGeom prst="ellipse">
          <a:avLst/>
        </a:prstGeom>
        <a:solidFill>
          <a:srgbClr val="FF9900"/>
        </a:solidFill>
        <a:ln>
          <a:solidFill>
            <a:srgbClr val="FF33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92908" y="4357711"/>
        <a:ext cx="2586666" cy="1796408"/>
      </dsp:txXfrm>
    </dsp:sp>
    <dsp:sp modelId="{A5CC34CD-9B5E-4E60-95E7-B87E3E8F067F}">
      <dsp:nvSpPr>
        <dsp:cNvPr id="0" name=""/>
        <dsp:cNvSpPr/>
      </dsp:nvSpPr>
      <dsp:spPr>
        <a:xfrm rot="3431055">
          <a:off x="6417435" y="1410481"/>
          <a:ext cx="800643" cy="61077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3431055">
        <a:off x="6417435" y="1410481"/>
        <a:ext cx="800643" cy="610778"/>
      </dsp:txXfrm>
    </dsp:sp>
    <dsp:sp modelId="{D81FC057-D6E3-4510-B293-B420A008697A}">
      <dsp:nvSpPr>
        <dsp:cNvPr id="0" name=""/>
        <dsp:cNvSpPr/>
      </dsp:nvSpPr>
      <dsp:spPr>
        <a:xfrm>
          <a:off x="6357954" y="2143133"/>
          <a:ext cx="2510749" cy="1796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Й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357954" y="2143133"/>
        <a:ext cx="2510749" cy="1796408"/>
      </dsp:txXfrm>
    </dsp:sp>
    <dsp:sp modelId="{21CE5AF1-8668-4C8D-8A22-2B59D2232416}">
      <dsp:nvSpPr>
        <dsp:cNvPr id="0" name=""/>
        <dsp:cNvSpPr/>
      </dsp:nvSpPr>
      <dsp:spPr>
        <a:xfrm rot="5560759">
          <a:off x="4715167" y="2376748"/>
          <a:ext cx="2487435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560759">
        <a:off x="4715167" y="2376748"/>
        <a:ext cx="2487435" cy="610778"/>
      </dsp:txXfrm>
    </dsp:sp>
    <dsp:sp modelId="{1DEA332B-A913-4D67-9872-DA41D2640E49}">
      <dsp:nvSpPr>
        <dsp:cNvPr id="0" name=""/>
        <dsp:cNvSpPr/>
      </dsp:nvSpPr>
      <dsp:spPr>
        <a:xfrm>
          <a:off x="4571998" y="4000535"/>
          <a:ext cx="2577037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71998" y="4000535"/>
        <a:ext cx="2577037" cy="1796408"/>
      </dsp:txXfrm>
    </dsp:sp>
    <dsp:sp modelId="{76803F71-6B06-4610-828D-08F1CC40BAF6}">
      <dsp:nvSpPr>
        <dsp:cNvPr id="0" name=""/>
        <dsp:cNvSpPr/>
      </dsp:nvSpPr>
      <dsp:spPr>
        <a:xfrm rot="8895388">
          <a:off x="2210838" y="1637080"/>
          <a:ext cx="3346297" cy="610778"/>
        </a:xfrm>
        <a:prstGeom prst="righ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8895388">
        <a:off x="2210838" y="1637080"/>
        <a:ext cx="3346297" cy="610778"/>
      </dsp:txXfrm>
    </dsp:sp>
    <dsp:sp modelId="{67DB7A81-8D4C-419F-88A3-B3C6EEC50F8F}">
      <dsp:nvSpPr>
        <dsp:cNvPr id="0" name=""/>
        <dsp:cNvSpPr/>
      </dsp:nvSpPr>
      <dsp:spPr>
        <a:xfrm>
          <a:off x="214280" y="2571765"/>
          <a:ext cx="2519588" cy="1796408"/>
        </a:xfrm>
        <a:prstGeom prst="ellipse">
          <a:avLst/>
        </a:prstGeom>
        <a:solidFill>
          <a:srgbClr val="66FF66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4280" y="2571765"/>
        <a:ext cx="2519588" cy="179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B48759-F94C-4B7D-8DE9-CDED8D1B5C3E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3845F8-69AA-422A-AAF5-B2CCB39CE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9DC684-8441-4F85-B4F2-45ACC0A0284C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9DED79-364B-4A64-9EAE-F16BBA58F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образования"-www.edu-reforma.ru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004E-E0DA-4F2D-84DC-042F6D468413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A34E-DEF7-4BE5-9FA2-210F348B1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0A20-077A-4E4B-A33B-3A501818D091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D454-957D-460C-826C-1969E77FF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51D2-0EC5-4CBA-B392-E5500B8F34E5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7214-BBD2-49BD-BE53-D965A47B8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CD8C-FAF3-442D-86EA-9368FDD70EF3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6F25-991D-4A7B-B90A-044FADF0B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308B-EB88-42FA-A52D-AFD564FD951F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4E17-1A91-4AAE-9300-A628617F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9DE8-64B0-4ED9-83EB-F3542744808A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FB3D-246A-4A1D-9F4C-FCF7EFBF9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4439-327B-4BB2-8F50-1ACE8177B9DC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84CE-C0B0-45FB-9163-1A26228F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24FF-5A7C-48B4-8A44-A6FCEAE5A22F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5E2-D7A4-4F2E-B5ED-3F743F066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030F-1C4A-4EFF-8B22-18151638B0A9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EB9E-846E-463E-BB52-B0EFDEA78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EEF6-5B54-409E-817B-0D353E75A0CF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FE2A-7515-49D7-9A65-2556E21B9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11ED-CA0A-47C5-A525-BB8A9547834C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E0D5-3A07-46D4-9F9C-DE6CD7A85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E6112-E6E5-472B-B256-5C149647B08D}" type="datetime1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D48463-EDD0-431F-8D7A-2F9B6ABD5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357313"/>
            <a:ext cx="302895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пользователь\Desktop\конкурс\Коллекция картинок (Microsoft)\Глобус\j0387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5721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89595" y="928670"/>
            <a:ext cx="5301452" cy="156966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173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</a:t>
            </a:r>
            <a:r>
              <a:rPr lang="ru-RU" sz="8800" b="1" spc="173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4572008"/>
            <a:ext cx="6643734" cy="156966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83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600" dirty="0" err="1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Я-Почемучка</a:t>
            </a:r>
            <a:r>
              <a:rPr lang="ru-RU" sz="8800" b="1" spc="60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G:\конкурс\Урок\ice_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66090">
            <a:off x="465297" y="645808"/>
            <a:ext cx="3121949" cy="2381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54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3" name="Picture 3" descr="G:\конкурс\Урок\17.jpg"/>
          <p:cNvPicPr>
            <a:picLocks noChangeAspect="1" noChangeArrowheads="1"/>
          </p:cNvPicPr>
          <p:nvPr/>
        </p:nvPicPr>
        <p:blipFill>
          <a:blip r:embed="rId4" cstate="screen"/>
          <a:srcRect t="7361" r="8252"/>
          <a:stretch>
            <a:fillRect/>
          </a:stretch>
        </p:blipFill>
        <p:spPr bwMode="auto">
          <a:xfrm>
            <a:off x="2714612" y="2000240"/>
            <a:ext cx="5780427" cy="3910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271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214688"/>
            <a:ext cx="230028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214688"/>
            <a:ext cx="239395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G:\конкурс\Урок\IMG_46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89360">
            <a:off x="5399904" y="4107998"/>
            <a:ext cx="3290888" cy="2195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G:\конкурс\Урок\pesec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76020">
            <a:off x="5243148" y="421876"/>
            <a:ext cx="3500462" cy="2625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G:\конкурс\Урок\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280576">
            <a:off x="428596" y="428604"/>
            <a:ext cx="3348042" cy="2593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9" name="Picture 5" descr="G:\конкурс\Урок\mar27canad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28860" y="4786322"/>
            <a:ext cx="2317973" cy="154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6" descr="G:\конкурс\Урок\Barrow$2520Snowy$2520Owl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71802" y="2285992"/>
            <a:ext cx="2944802" cy="2183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Новая папка (2)\SUNRA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857250"/>
            <a:ext cx="662146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3786188"/>
            <a:ext cx="20129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786188"/>
            <a:ext cx="200501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пользователь\Pictures\КлипАрт\CD_CLIPART4\Карты\Глобус\MID_E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1431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>
            <a:off x="3357554" y="192880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3750469" y="1035844"/>
            <a:ext cx="1071562" cy="857250"/>
          </a:xfrm>
          <a:prstGeom prst="curvedConnector3">
            <a:avLst>
              <a:gd name="adj1" fmla="val -40140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6" cstate="print"/>
          <a:srcRect t="26848" b="16447"/>
          <a:stretch>
            <a:fillRect/>
          </a:stretch>
        </p:blipFill>
        <p:spPr bwMode="auto">
          <a:xfrm rot="20134005" flipH="1">
            <a:off x="3935413" y="735013"/>
            <a:ext cx="1379537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5298" name="Picture 2" descr="G:\конкурс\Урок\22109052_1207425877_kruglo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28604"/>
            <a:ext cx="3556003" cy="2667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5299" name="Picture 3" descr="G:\конкурс\Урок\ph093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76034">
            <a:off x="2500298" y="2000240"/>
            <a:ext cx="5940389" cy="3929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67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286125"/>
            <a:ext cx="23082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79800"/>
            <a:ext cx="23225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G:\конкурс\Урок\cfec3e98988274cf9d1e840d4ca3c4c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642918"/>
            <a:ext cx="7355044" cy="4891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3" name="Picture 2" descr="G:\Новая папка (2)\SUNRAYS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96913"/>
            <a:ext cx="7072312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525" y="3929063"/>
            <a:ext cx="18573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пользователь\Pictures\КлипАрт\CD_CLIPART4\Карты\Глобус\MID_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>
            <a:off x="3357554" y="192880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5400000">
            <a:off x="3429000" y="2643188"/>
            <a:ext cx="1500188" cy="500062"/>
          </a:xfrm>
          <a:prstGeom prst="curvedConnector3">
            <a:avLst>
              <a:gd name="adj1" fmla="val -61602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5" cstate="print"/>
          <a:srcRect t="26848" b="16447"/>
          <a:stretch>
            <a:fillRect/>
          </a:stretch>
        </p:blipFill>
        <p:spPr bwMode="auto">
          <a:xfrm rot="20134005" flipH="1">
            <a:off x="3243263" y="2393950"/>
            <a:ext cx="1381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3714750"/>
            <a:ext cx="20050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61" name="Picture 2" descr="G:\Новая папка (2)\SUNRAYS 2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14375"/>
            <a:ext cx="6929437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863" y="3857625"/>
            <a:ext cx="19558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429000"/>
            <a:ext cx="22510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7346" name="Picture 2" descr="G:\конкурс\Урок\Sahara_Deser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428604"/>
            <a:ext cx="3714733" cy="278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7347" name="Picture 3" descr="G:\конкурс\Урок\30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59824">
            <a:off x="3786182" y="2428868"/>
            <a:ext cx="4662486" cy="3496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293052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000240"/>
            <a:ext cx="621510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кругосветное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 полюса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730" dirty="0">
                <a:ln w="28575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полюса!»</a:t>
            </a:r>
          </a:p>
        </p:txBody>
      </p:sp>
      <p:pic>
        <p:nvPicPr>
          <p:cNvPr id="3079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34334" flipH="1">
            <a:off x="6154738" y="-131763"/>
            <a:ext cx="27432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09" name="Picture 5" descr="C:\Users\пользователь\Pictures\КлипАрт\CD_CLIPART4\Карты\Глобус\MID_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>
            <a:off x="3357554" y="192880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13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5400000">
            <a:off x="2607469" y="3964781"/>
            <a:ext cx="2071688" cy="1000125"/>
          </a:xfrm>
          <a:prstGeom prst="curvedConnector3">
            <a:avLst>
              <a:gd name="adj1" fmla="val -35167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7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5" cstate="print"/>
          <a:srcRect t="26848" b="16447"/>
          <a:stretch>
            <a:fillRect/>
          </a:stretch>
        </p:blipFill>
        <p:spPr bwMode="auto">
          <a:xfrm rot="1465995">
            <a:off x="2386013" y="3679825"/>
            <a:ext cx="1381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3643313"/>
            <a:ext cx="20621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3" name="Picture 2" descr="G:\Новая папка (2)\SUNRAYS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96913"/>
            <a:ext cx="7072312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4065588"/>
            <a:ext cx="18129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7" name="Picture 2" descr="G:\Новая папка (2)\SUNRAYS 3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85813"/>
            <a:ext cx="70183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929063"/>
            <a:ext cx="18573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Pictures\КлипАрт\CD_CLIPART4\Карты\Глобус\INDIAN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6429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1178719" y="3679032"/>
            <a:ext cx="3000375" cy="2071687"/>
          </a:xfrm>
          <a:prstGeom prst="curvedConnector3">
            <a:avLst>
              <a:gd name="adj1" fmla="val -49154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5" cstate="print"/>
          <a:srcRect t="26848" b="16447"/>
          <a:stretch>
            <a:fillRect/>
          </a:stretch>
        </p:blipFill>
        <p:spPr bwMode="auto">
          <a:xfrm rot="20134005" flipH="1">
            <a:off x="2743200" y="3394075"/>
            <a:ext cx="1381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643313"/>
            <a:ext cx="20542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G:\Безимени-ине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785794"/>
            <a:ext cx="4000528" cy="4857784"/>
          </a:xfrm>
          <a:prstGeom prst="octagon">
            <a:avLst>
              <a:gd name="adj" fmla="val 25951"/>
            </a:avLst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</p:pic>
      <p:pic>
        <p:nvPicPr>
          <p:cNvPr id="25606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42875"/>
            <a:ext cx="442912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29" name="Picture 3" descr="G:\Новая папка (2)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14375"/>
            <a:ext cx="69294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3929063"/>
            <a:ext cx="19065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8370" name="Picture 2" descr="G:\конкурс\Урок\f_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571480"/>
            <a:ext cx="3613875" cy="2709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8371" name="Picture 3" descr="G:\конкурс\Урок\pingvi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48625">
            <a:off x="3861099" y="2947183"/>
            <a:ext cx="4532204" cy="2963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5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3643313"/>
            <a:ext cx="20542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42852"/>
          <a:ext cx="892971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9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8" cstate="print"/>
          <a:srcRect t="26848" b="16447"/>
          <a:stretch>
            <a:fillRect/>
          </a:stretch>
        </p:blipFill>
        <p:spPr bwMode="auto">
          <a:xfrm rot="20578367" flipH="1">
            <a:off x="6723063" y="187325"/>
            <a:ext cx="24685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25" y="4267200"/>
            <a:ext cx="16256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конкурс\Коллекция картинок (Microsoft)\Глобус\j0387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714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00166" y="928670"/>
            <a:ext cx="6280309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Тепловые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пояса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50800" cmpd="dbl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Земли</a:t>
            </a:r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42852"/>
          <a:ext cx="892971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7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8" cstate="print"/>
          <a:srcRect t="26848" b="16447"/>
          <a:stretch>
            <a:fillRect/>
          </a:stretch>
        </p:blipFill>
        <p:spPr bwMode="auto">
          <a:xfrm rot="20578367" flipH="1">
            <a:off x="6723063" y="187325"/>
            <a:ext cx="24685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множение 9"/>
          <p:cNvSpPr/>
          <p:nvPr/>
        </p:nvSpPr>
        <p:spPr>
          <a:xfrm rot="18249880">
            <a:off x="3432153" y="3286583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множение 11"/>
          <p:cNvSpPr/>
          <p:nvPr/>
        </p:nvSpPr>
        <p:spPr>
          <a:xfrm rot="21289627">
            <a:off x="3262608" y="404895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Умножение 12"/>
          <p:cNvSpPr/>
          <p:nvPr/>
        </p:nvSpPr>
        <p:spPr>
          <a:xfrm rot="19624399">
            <a:off x="6142826" y="1140671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Умножение 13"/>
          <p:cNvSpPr/>
          <p:nvPr/>
        </p:nvSpPr>
        <p:spPr>
          <a:xfrm rot="402574">
            <a:off x="5419057" y="2775596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Умножение 14"/>
          <p:cNvSpPr/>
          <p:nvPr/>
        </p:nvSpPr>
        <p:spPr>
          <a:xfrm rot="19624399">
            <a:off x="2570927" y="1997926"/>
            <a:ext cx="1109038" cy="1113309"/>
          </a:xfrm>
          <a:prstGeom prst="mathMultiply">
            <a:avLst>
              <a:gd name="adj1" fmla="val 13798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42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46938" y="4214813"/>
            <a:ext cx="1701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42852"/>
          <a:ext cx="892971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51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8" cstate="print"/>
          <a:srcRect t="26848" b="16447"/>
          <a:stretch>
            <a:fillRect/>
          </a:stretch>
        </p:blipFill>
        <p:spPr bwMode="auto">
          <a:xfrm rot="20578367" flipH="1">
            <a:off x="6723063" y="187325"/>
            <a:ext cx="24685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4143375"/>
            <a:ext cx="175101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пользователь\Pictures\КлипАрт\CD_CLIPART4\Карты\Глобус\MID_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6500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пользователь\Desktop\конкурс\Коллекция картинок (Microsoft)\Солнце\j0440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Скругленная соединительная линия 27"/>
          <p:cNvCxnSpPr/>
          <p:nvPr/>
        </p:nvCxnSpPr>
        <p:spPr>
          <a:xfrm rot="5400000" flipH="1" flipV="1">
            <a:off x="3071813" y="1285875"/>
            <a:ext cx="1214438" cy="357187"/>
          </a:xfrm>
          <a:prstGeom prst="curvedConnector3">
            <a:avLst>
              <a:gd name="adj1" fmla="val 156047"/>
            </a:avLst>
          </a:prstGeom>
          <a:ln w="88900" cap="rnd" cmpd="tri">
            <a:solidFill>
              <a:srgbClr val="FF0000"/>
            </a:solidFill>
            <a:headEnd type="oval"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конечная звезда 8"/>
          <p:cNvSpPr/>
          <p:nvPr/>
        </p:nvSpPr>
        <p:spPr>
          <a:xfrm>
            <a:off x="3357554" y="192880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" descr="C:\Users\пользователь\Desktop\Коллекция картинок (Microsoft)\j0440389.png"/>
          <p:cNvPicPr>
            <a:picLocks noChangeAspect="1" noChangeArrowheads="1"/>
          </p:cNvPicPr>
          <p:nvPr/>
        </p:nvPicPr>
        <p:blipFill>
          <a:blip r:embed="rId5" cstate="print"/>
          <a:srcRect t="26848" b="16447"/>
          <a:stretch>
            <a:fillRect/>
          </a:stretch>
        </p:blipFill>
        <p:spPr bwMode="auto">
          <a:xfrm rot="-887020">
            <a:off x="2506663" y="949325"/>
            <a:ext cx="137953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3714750"/>
            <a:ext cx="200183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G:\Безимени-ине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785794"/>
            <a:ext cx="4000528" cy="4857784"/>
          </a:xfrm>
          <a:prstGeom prst="octagon">
            <a:avLst>
              <a:gd name="adj" fmla="val 25951"/>
            </a:avLst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</p:pic>
      <p:pic>
        <p:nvPicPr>
          <p:cNvPr id="819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42875"/>
            <a:ext cx="442912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246438"/>
            <a:ext cx="2357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G:\Урок\P10507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571480"/>
            <a:ext cx="3357586" cy="2518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G:\конкурс\Урок\Arctik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81335">
            <a:off x="5357818" y="3857628"/>
            <a:ext cx="336351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G:\Урок\Jorma%20Luht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38890">
            <a:off x="4643438" y="500042"/>
            <a:ext cx="3800476" cy="2714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G:\Урок\alaska_sky-2706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55334">
            <a:off x="2231988" y="3195210"/>
            <a:ext cx="3495373" cy="2276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пользователь\Desktop\Разобрать\Урок\Чевос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09888"/>
            <a:ext cx="271462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2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G:\конкурс\Урок\d0bcd185d0b8-d0b8-d0bbd0b8d188d0b0d0b9d0bdd0b8d0bad0b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357166"/>
            <a:ext cx="7354721" cy="4876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outerShdw blurRad="40000" dist="23000" dir="5400000" rotWithShape="0">
            <a:srgbClr val="000000">
              <a:alpha val="35000"/>
            </a:srgbClr>
          </a:outerShdw>
          <a:softEdge rad="63500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440</Words>
  <Application>Microsoft Office PowerPoint</Application>
  <PresentationFormat>Экран (4:3)</PresentationFormat>
  <Paragraphs>56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92</cp:revision>
  <dcterms:created xsi:type="dcterms:W3CDTF">2009-11-21T22:50:13Z</dcterms:created>
  <dcterms:modified xsi:type="dcterms:W3CDTF">2010-01-19T20:08:39Z</dcterms:modified>
</cp:coreProperties>
</file>