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B83248-8B21-49FA-B038-017A88063F26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9C947D-6FED-4DC9-A70A-AFC2BC01E90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286000"/>
            <a:ext cx="7199312" cy="1143000"/>
          </a:xfrm>
        </p:spPr>
        <p:txBody>
          <a:bodyPr>
            <a:normAutofit fontScale="90000"/>
          </a:bodyPr>
          <a:lstStyle/>
          <a:p>
            <a:r>
              <a:rPr lang="en-US" sz="9600" b="1"/>
              <a:t>Edinburgh</a:t>
            </a:r>
            <a:endParaRPr lang="ru-RU" sz="9600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/>
              <a:t>the capital of Scotland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06500" name="Picture 4" descr="edinburg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  <p:pic>
        <p:nvPicPr>
          <p:cNvPr id="106501" name="Picture 5" descr="edinburgh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-1684338"/>
            <a:ext cx="13538201" cy="943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80400" cy="6191250"/>
          </a:xfrm>
        </p:spPr>
        <p:txBody>
          <a:bodyPr/>
          <a:lstStyle/>
          <a:p>
            <a:endParaRPr lang="ru-RU"/>
          </a:p>
        </p:txBody>
      </p:sp>
      <p:pic>
        <p:nvPicPr>
          <p:cNvPr id="90116" name="Picture 4" descr="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4963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59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92164" name="Picture 4" descr="edinburg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38" y="-1900238"/>
            <a:ext cx="13465176" cy="950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9144000" cy="6008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94212" name="Picture 4" descr="edinburg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475" y="-1684338"/>
            <a:ext cx="12961938" cy="936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96260" name="Picture 4" descr="edinburg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-1755775"/>
            <a:ext cx="13177838" cy="1000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98308" name="Picture 4" descr="edinburgh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524000"/>
            <a:ext cx="2876550" cy="3810000"/>
          </a:xfrm>
          <a:prstGeom prst="rect">
            <a:avLst/>
          </a:prstGeom>
          <a:noFill/>
        </p:spPr>
      </p:pic>
      <p:pic>
        <p:nvPicPr>
          <p:cNvPr id="98309" name="Picture 5" descr="edinburgh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075" y="-1971675"/>
            <a:ext cx="13896975" cy="1008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00356" name="Picture 4" descr="edinburgh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475" y="-1611313"/>
            <a:ext cx="13177838" cy="943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02404" name="Picture 4" descr="edinburg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1611313"/>
            <a:ext cx="13176251" cy="936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04452" name="Picture 4" descr="edinburg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-1611313"/>
            <a:ext cx="13033376" cy="943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Edinburgh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</dc:title>
  <dc:creator>www.PHILka.RU</dc:creator>
  <cp:lastModifiedBy>www.PHILka.RU</cp:lastModifiedBy>
  <cp:revision>1</cp:revision>
  <dcterms:created xsi:type="dcterms:W3CDTF">2010-02-18T19:15:42Z</dcterms:created>
  <dcterms:modified xsi:type="dcterms:W3CDTF">2010-02-18T19:16:39Z</dcterms:modified>
</cp:coreProperties>
</file>