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7717-1659-435C-A8B2-343382F124F9}" type="datetimeFigureOut">
              <a:rPr lang="ru-RU" smtClean="0"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693F-9EBB-4705-B51C-F73728DE0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7717-1659-435C-A8B2-343382F124F9}" type="datetimeFigureOut">
              <a:rPr lang="ru-RU" smtClean="0"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693F-9EBB-4705-B51C-F73728DE0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7717-1659-435C-A8B2-343382F124F9}" type="datetimeFigureOut">
              <a:rPr lang="ru-RU" smtClean="0"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693F-9EBB-4705-B51C-F73728DE0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7717-1659-435C-A8B2-343382F124F9}" type="datetimeFigureOut">
              <a:rPr lang="ru-RU" smtClean="0"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693F-9EBB-4705-B51C-F73728DE0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7717-1659-435C-A8B2-343382F124F9}" type="datetimeFigureOut">
              <a:rPr lang="ru-RU" smtClean="0"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693F-9EBB-4705-B51C-F73728DE0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7717-1659-435C-A8B2-343382F124F9}" type="datetimeFigureOut">
              <a:rPr lang="ru-RU" smtClean="0"/>
              <a:t>18.02.2010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693F-9EBB-4705-B51C-F73728DE0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7717-1659-435C-A8B2-343382F124F9}" type="datetimeFigureOut">
              <a:rPr lang="ru-RU" smtClean="0"/>
              <a:t>18.02.2010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693F-9EBB-4705-B51C-F73728DE0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7717-1659-435C-A8B2-343382F124F9}" type="datetimeFigureOut">
              <a:rPr lang="ru-RU" smtClean="0"/>
              <a:t>18.02.2010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693F-9EBB-4705-B51C-F73728DE0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7717-1659-435C-A8B2-343382F124F9}" type="datetimeFigureOut">
              <a:rPr lang="ru-RU" smtClean="0"/>
              <a:t>18.02.2010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693F-9EBB-4705-B51C-F73728DE0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7717-1659-435C-A8B2-343382F124F9}" type="datetimeFigureOut">
              <a:rPr lang="ru-RU" smtClean="0"/>
              <a:t>18.02.2010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693F-9EBB-4705-B51C-F73728DE0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7717-1659-435C-A8B2-343382F124F9}" type="datetimeFigureOut">
              <a:rPr lang="ru-RU" smtClean="0"/>
              <a:t>18.02.2010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693F-9EBB-4705-B51C-F73728DE0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67717-1659-435C-A8B2-343382F124F9}" type="datetimeFigureOut">
              <a:rPr lang="ru-RU" smtClean="0"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A693F-9EBB-4705-B51C-F73728DE09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924175"/>
            <a:ext cx="7772400" cy="412750"/>
          </a:xfrm>
        </p:spPr>
        <p:txBody>
          <a:bodyPr>
            <a:normAutofit fontScale="90000"/>
          </a:bodyPr>
          <a:lstStyle/>
          <a:p>
            <a:r>
              <a:rPr lang="en-US" sz="9600" b="1"/>
              <a:t>Belfast</a:t>
            </a:r>
            <a:endParaRPr lang="ru-RU" sz="9600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/>
              <a:t>the capital of Northern Ireland</a:t>
            </a:r>
            <a:endParaRPr lang="ru-RU" sz="5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82948" name="Picture 4" descr="belfast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60350"/>
            <a:ext cx="8497887" cy="6121400"/>
          </a:xfrm>
        </p:spPr>
        <p:txBody>
          <a:bodyPr/>
          <a:lstStyle/>
          <a:p>
            <a:endParaRPr lang="ru-RU"/>
          </a:p>
        </p:txBody>
      </p:sp>
      <p:pic>
        <p:nvPicPr>
          <p:cNvPr id="66564" name="Picture 4" descr="belfas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0"/>
            <a:ext cx="849788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68612" name="Picture 4" descr="belfas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70660" name="Picture 4" descr="belfas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72708" name="Picture 4" descr="belfast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74756" name="Picture 4" descr="belfast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76804" name="Picture 4" descr="belfast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78852" name="Picture 4" descr="belfast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80900" name="Picture 4" descr="belfast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Belfast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Belfast</dc:title>
  <dc:creator>www.PHILka.RU</dc:creator>
  <cp:lastModifiedBy>www.PHILka.RU</cp:lastModifiedBy>
  <cp:revision>1</cp:revision>
  <dcterms:created xsi:type="dcterms:W3CDTF">2010-02-18T19:15:13Z</dcterms:created>
  <dcterms:modified xsi:type="dcterms:W3CDTF">2010-02-18T19:15:29Z</dcterms:modified>
</cp:coreProperties>
</file>