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DE8773-C62E-4D81-8C7E-83976CF68733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01F09F-1E35-4320-AA66-D02FF4A9A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loo.narod.ru/korjk/550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8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93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1673" y="0"/>
            <a:ext cx="1047556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loo.narod.ru/korjk/550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8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357166"/>
            <a:ext cx="7867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АНАДЫРСКИЙ ЗАЛИВ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12.01.2009 20-22-01_0016.jpg"/>
          <p:cNvPicPr>
            <a:picLocks noChangeAspect="1"/>
          </p:cNvPicPr>
          <p:nvPr/>
        </p:nvPicPr>
        <p:blipFill>
          <a:blip r:embed="rId2" cstate="print"/>
          <a:srcRect l="4301" t="4988" r="5376" b="8559"/>
          <a:stretch>
            <a:fillRect/>
          </a:stretch>
        </p:blipFill>
        <p:spPr>
          <a:xfrm>
            <a:off x="0" y="1241656"/>
            <a:ext cx="9144000" cy="566057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000892" y="3357562"/>
            <a:ext cx="1643074" cy="1214446"/>
          </a:xfrm>
          <a:prstGeom prst="ellipse">
            <a:avLst/>
          </a:prstGeom>
          <a:solidFill>
            <a:srgbClr val="0F6FC6">
              <a:alpha val="0"/>
            </a:srgbClr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57826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НАУЧНО – ИССЛЕДОВАТЕЛЬСКОЕ СУДНО</a:t>
            </a:r>
            <a:endParaRPr lang="ru-RU" sz="2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0_605e_3e8ed702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643936"/>
            <a:ext cx="8001056" cy="53245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КАШАЛОТ</a:t>
            </a:r>
            <a:endParaRPr lang="ru-RU" dirty="0"/>
          </a:p>
        </p:txBody>
      </p:sp>
      <p:pic>
        <p:nvPicPr>
          <p:cNvPr id="4" name="Содержимое 3" descr="Physeter_catodo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143800" cy="499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229600" cy="550072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ТЕМА</a:t>
            </a:r>
            <a:r>
              <a:rPr lang="ru-RU" dirty="0" smtClean="0"/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 О ЧЕМ ТЕКСТ</a:t>
            </a:r>
          </a:p>
          <a:p>
            <a:pPr>
              <a:lnSpc>
                <a:spcPct val="170000"/>
              </a:lnSpc>
            </a:pPr>
            <a:r>
              <a:rPr lang="ru-RU" sz="4700" b="1" dirty="0" smtClean="0">
                <a:solidFill>
                  <a:srgbClr val="C00000"/>
                </a:solidFill>
              </a:rPr>
              <a:t>ТЕМА: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ЭТОТ ТЕКСТ О ТОМ, КАК МОЛОДОЙ КАШАЛОТ ПРИНЯЛ СУДНО ЗА СВОЕГО СОРОДИЧА И ВСЮ НОЧЬ ПЛЫЛ РЯДОМ С КОРАБЛЕМ.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500570"/>
            <a:ext cx="386031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ТИПОЛОГИЧЕСКАЯ СТРУКТУРА  ТЕКСТА</a:t>
            </a:r>
            <a:endParaRPr lang="ru-RU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5286412"/>
          </a:xfrm>
        </p:spPr>
        <p:txBody>
          <a:bodyPr>
            <a:normAutofit/>
          </a:bodyPr>
          <a:lstStyle/>
          <a:p>
            <a:r>
              <a:rPr lang="ru-RU" sz="1800" b="1" i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1 АБЗАЦ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ОПИСАНИЕ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ДВИЖЕНИЯ КОРАБЛЯ И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РАССУЖДЕНИЕ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ОБ ОСОБЕННОСТЯХ ДВИЖЕНИЯ СУДНА;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ОПИСАНИЕ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НОЧИ В МОРЕ И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РАССУЖДЕНИЕ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ОБ ОСОБЕННОСТЯХ СОСТОЯНИЯ ПРИРОДЫ</a:t>
            </a:r>
          </a:p>
          <a:p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i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2 АБЗАЦ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ПОВЕСТВОВАНИЕ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 ПОЯВЛЕНИИ ЧУДОВИЩА И СТОЛКНОВЕНИИ ЕГО С КОРАБЛЕМ  И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ОПИСАНИЕ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ДВИЖЕНИЙ ЭТОГО ЧУДОВИЩА</a:t>
            </a:r>
          </a:p>
          <a:p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i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3 АБЗАЦ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ОПИСАНИЕ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ЗУБАСТОГО КИТА</a:t>
            </a:r>
          </a:p>
          <a:p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i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4 АБЗАЦ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РАССУЖДЕНИЕ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 ТОМ, ПОЧЕМУ КАШАЛОТ  ТАК УПОРНО ПЛЫВЕТ ЗА КОРАБЛЕМ</a:t>
            </a:r>
          </a:p>
          <a:p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i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5 АБЗАЦ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ПОВЕСТВОВАНИЕ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 ПОСЛЕДУЮЩЕМ ПУТИ КАШАЛОТА И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РАССУЖДЕНИЕ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О ЕГО ДАЛЬНЕЙШЕЙ СУДЬБЕ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Однажды ночью корабль с большим трудом пробирался малым ходом между льдинами.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Вдруг за бортом появилось какое-то чудовище.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Всю ночь за кораблем плыл и тяжко вздыхал кашалот – самый большой по размерам зубастый кит.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Наверное, молодой кашалот отстал от матери и принял судно за кита.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Молодой кит отправился искать экватор.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ТЕЗИСНЫЙ ПЛАН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6" y="285728"/>
            <a:ext cx="8086724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Счастливый кашалот на мелководье</a:t>
            </a:r>
            <a:endParaRPr lang="ru-RU" sz="2800" b="1" dirty="0">
              <a:solidFill>
                <a:srgbClr val="FFC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8429652" cy="6330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Однажды ночью корабль с большим трудом пробирался малым ходом между льдинами.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Вдруг за бортом появилось какое-то чудовище.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Всю ночь за кораблем плыл и тяжко вздыхал кашалот – самый большой по размерам зубастый кит.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Наверное, молодой кашалот отстал от матери и принял судно за кита.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Молодой кит отправился искать экватор.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Дальнейшая судьба китенка…</a:t>
            </a:r>
          </a:p>
          <a:p>
            <a:pPr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ТЕЗИСНЫЙ ПЛАН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273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Метро</vt:lpstr>
      <vt:lpstr>Слайд 1</vt:lpstr>
      <vt:lpstr>Слайд 2</vt:lpstr>
      <vt:lpstr>НАУЧНО – ИССЛЕДОВАТЕЛЬСКОЕ СУДНО</vt:lpstr>
      <vt:lpstr>КАШАЛОТ</vt:lpstr>
      <vt:lpstr>Слайд 5</vt:lpstr>
      <vt:lpstr>ТИПОЛОГИЧЕСКАЯ СТРУКТУРА  ТЕКСТА</vt:lpstr>
      <vt:lpstr>Слайд 7</vt:lpstr>
      <vt:lpstr>Счастливый кашалот на мелководье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SCHOOL-84</cp:lastModifiedBy>
  <cp:revision>13</cp:revision>
  <dcterms:created xsi:type="dcterms:W3CDTF">2009-01-14T11:30:09Z</dcterms:created>
  <dcterms:modified xsi:type="dcterms:W3CDTF">2009-01-14T13:58:04Z</dcterms:modified>
</cp:coreProperties>
</file>