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66" r:id="rId4"/>
    <p:sldId id="267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29" autoAdjust="0"/>
  </p:normalViewPr>
  <p:slideViewPr>
    <p:cSldViewPr>
      <p:cViewPr varScale="1">
        <p:scale>
          <a:sx n="101" d="100"/>
          <a:sy n="101" d="100"/>
        </p:scale>
        <p:origin x="-12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26C01-9197-4DAF-9AC8-A6BB33EE784E}" type="datetimeFigureOut">
              <a:rPr lang="ru-RU" smtClean="0"/>
              <a:t>24.01.2010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3D7B0-2102-431D-A97C-9F7FB1C18F6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3D7B0-2102-431D-A97C-9F7FB1C18F6B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B63E4-49CF-4D81-9B91-A6DEE42D4C41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C213-C0DD-4E5E-BD2B-E4BF932DF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B63E4-49CF-4D81-9B91-A6DEE42D4C41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C213-C0DD-4E5E-BD2B-E4BF932DF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B63E4-49CF-4D81-9B91-A6DEE42D4C41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C213-C0DD-4E5E-BD2B-E4BF932DF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B63E4-49CF-4D81-9B91-A6DEE42D4C41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C213-C0DD-4E5E-BD2B-E4BF932DF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B63E4-49CF-4D81-9B91-A6DEE42D4C41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C213-C0DD-4E5E-BD2B-E4BF932DF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B63E4-49CF-4D81-9B91-A6DEE42D4C41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C213-C0DD-4E5E-BD2B-E4BF932DF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B63E4-49CF-4D81-9B91-A6DEE42D4C41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C213-C0DD-4E5E-BD2B-E4BF932DF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B63E4-49CF-4D81-9B91-A6DEE42D4C41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C213-C0DD-4E5E-BD2B-E4BF932DF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B63E4-49CF-4D81-9B91-A6DEE42D4C41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C213-C0DD-4E5E-BD2B-E4BF932DF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B63E4-49CF-4D81-9B91-A6DEE42D4C41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C213-C0DD-4E5E-BD2B-E4BF932DF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B63E4-49CF-4D81-9B91-A6DEE42D4C41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5AEC213-C0DD-4E5E-BD2B-E4BF932DFA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6B63E4-49CF-4D81-9B91-A6DEE42D4C41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AEC213-C0DD-4E5E-BD2B-E4BF932DFA4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Вода в природе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Процессы испарения и конденсации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lide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2984"/>
            <a:ext cx="4500562" cy="4566461"/>
          </a:xfrm>
        </p:spPr>
      </p:pic>
      <p:pic>
        <p:nvPicPr>
          <p:cNvPr id="6" name="Содержимое 5" descr="slide3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1142984"/>
            <a:ext cx="4643438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0_1c3e6_2fa1adbd_XL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0"/>
            <a:ext cx="4495800" cy="3500438"/>
          </a:xfrm>
        </p:spPr>
      </p:pic>
      <p:pic>
        <p:nvPicPr>
          <p:cNvPr id="7" name="Содержимое 6" descr="0cdd69b470a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214686"/>
            <a:ext cx="4643438" cy="3643314"/>
          </a:xfrm>
        </p:spPr>
      </p:pic>
      <p:pic>
        <p:nvPicPr>
          <p:cNvPr id="9" name="Рисунок 8" descr="5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667224" cy="3243325"/>
          </a:xfrm>
          <a:prstGeom prst="rect">
            <a:avLst/>
          </a:prstGeom>
        </p:spPr>
      </p:pic>
      <p:pic>
        <p:nvPicPr>
          <p:cNvPr id="10" name="Рисунок 9" descr="f_127403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9" y="3286124"/>
            <a:ext cx="4500562" cy="3571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Могут ли испаряться твердые тела?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77462--12249914-m750x74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759" r="10759"/>
          <a:stretch>
            <a:fillRect/>
          </a:stretch>
        </p:blipFill>
        <p:spPr>
          <a:xfrm rot="420000">
            <a:off x="3186263" y="1127159"/>
            <a:ext cx="5263163" cy="41025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Испарение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 среднем  на земном шаре за год испаряется 577000 куб. км воды, из них  с поверхности Мирового океана 505000 куб.км, с поверхности рек, озер, водохранилищ и др. -  72000 куб. км</a:t>
            </a:r>
            <a:endParaRPr lang="ru-RU" dirty="0"/>
          </a:p>
        </p:txBody>
      </p:sp>
      <p:pic>
        <p:nvPicPr>
          <p:cNvPr id="4" name="Содержимое 3" descr="0_686e_ce6f1cff_X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624" r="12624"/>
          <a:stretch>
            <a:fillRect/>
          </a:stretch>
        </p:blipFill>
        <p:spPr>
          <a:xfrm rot="420000">
            <a:off x="3186263" y="1056252"/>
            <a:ext cx="5263163" cy="4244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испарение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Огромное количество воды испаряется растениями. За вегетационный  период один гектар пшеницы испаряет 2000 куб. м воды. Один гектар взрослых  лиственных  деревьев за лето испаряет  до 15000 куб.м воды.</a:t>
            </a:r>
            <a:endParaRPr lang="ru-RU" dirty="0"/>
          </a:p>
        </p:txBody>
      </p:sp>
      <p:pic>
        <p:nvPicPr>
          <p:cNvPr id="8" name="Содержимое 7" descr="image0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43306" y="906018"/>
            <a:ext cx="5214973" cy="57376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Конденсация</a:t>
            </a:r>
            <a:endParaRPr lang="ru-RU" dirty="0"/>
          </a:p>
        </p:txBody>
      </p:sp>
      <p:pic>
        <p:nvPicPr>
          <p:cNvPr id="10" name="Содержимое 9" descr="219d4e967f63df8477096c8f6f1166d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2285992"/>
            <a:ext cx="4038600" cy="4000528"/>
          </a:xfrm>
        </p:spPr>
      </p:pic>
      <p:pic>
        <p:nvPicPr>
          <p:cNvPr id="11" name="Содержимое 10" descr="11584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3438" y="857232"/>
            <a:ext cx="4357718" cy="5429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Круговорот воды в природе</a:t>
            </a:r>
            <a:endParaRPr lang="ru-RU" dirty="0"/>
          </a:p>
        </p:txBody>
      </p:sp>
      <p:pic>
        <p:nvPicPr>
          <p:cNvPr id="5" name="Содержимое 4" descr="img_283_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4883" y="2214554"/>
            <a:ext cx="4472053" cy="3357586"/>
          </a:xfrm>
        </p:spPr>
      </p:pic>
      <p:pic>
        <p:nvPicPr>
          <p:cNvPr id="6" name="Содержимое 5" descr="2037_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143116"/>
            <a:ext cx="4572000" cy="34290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lide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" y="2690019"/>
            <a:ext cx="3810000" cy="2895600"/>
          </a:xfrm>
        </p:spPr>
      </p:pic>
      <p:pic>
        <p:nvPicPr>
          <p:cNvPr id="6" name="Содержимое 5" descr="n0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9124" y="1947731"/>
            <a:ext cx="4257676" cy="40387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Вода</a:t>
            </a:r>
            <a:endParaRPr lang="ru-RU" dirty="0"/>
          </a:p>
        </p:txBody>
      </p:sp>
      <p:pic>
        <p:nvPicPr>
          <p:cNvPr id="5" name="Содержимое 4" descr="Nature_Plants_Water_drop_on_green_leaf_008474_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857364"/>
            <a:ext cx="4265127" cy="3714776"/>
          </a:xfrm>
        </p:spPr>
      </p:pic>
      <p:pic>
        <p:nvPicPr>
          <p:cNvPr id="7" name="Содержимое 6" descr="0_431f6_6d0f1d16_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857364"/>
            <a:ext cx="4429156" cy="3714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lide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14422"/>
            <a:ext cx="4564611" cy="4929222"/>
          </a:xfrm>
        </p:spPr>
      </p:pic>
      <p:pic>
        <p:nvPicPr>
          <p:cNvPr id="6" name="Содержимое 5" descr="slide3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214422"/>
            <a:ext cx="4572000" cy="4929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Содержимое 11" descr="slide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7829" y="2071678"/>
            <a:ext cx="4484171" cy="4143404"/>
          </a:xfrm>
        </p:spPr>
      </p:pic>
      <p:pic>
        <p:nvPicPr>
          <p:cNvPr id="15" name="Содержимое 14" descr="slide2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071678"/>
            <a:ext cx="4572000" cy="41434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</TotalTime>
  <Words>92</Words>
  <Application>Microsoft Office PowerPoint</Application>
  <PresentationFormat>Экран (4:3)</PresentationFormat>
  <Paragraphs>11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Вода в природе</vt:lpstr>
      <vt:lpstr>Испарение</vt:lpstr>
      <vt:lpstr>испарение</vt:lpstr>
      <vt:lpstr>Конденсация</vt:lpstr>
      <vt:lpstr>Круговорот воды в природе</vt:lpstr>
      <vt:lpstr>Слайд 6</vt:lpstr>
      <vt:lpstr>Вода</vt:lpstr>
      <vt:lpstr>Слайд 8</vt:lpstr>
      <vt:lpstr>Слайд 9</vt:lpstr>
      <vt:lpstr>Слайд 10</vt:lpstr>
      <vt:lpstr>Слайд 11</vt:lpstr>
      <vt:lpstr>Могут ли испаряться твердые тела?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 в природе</dc:title>
  <dc:creator>Александр</dc:creator>
  <cp:lastModifiedBy>Александр</cp:lastModifiedBy>
  <cp:revision>11</cp:revision>
  <dcterms:created xsi:type="dcterms:W3CDTF">2010-01-24T14:31:34Z</dcterms:created>
  <dcterms:modified xsi:type="dcterms:W3CDTF">2010-01-24T16:14:38Z</dcterms:modified>
</cp:coreProperties>
</file>