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" d="100"/>
          <a:sy n="20" d="100"/>
        </p:scale>
        <p:origin x="-205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E27F1-7EDE-4370-B78C-DDD3296500F4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8CCD2-39BE-4294-A19E-0152B651B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714379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Русская народная сказка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142984"/>
            <a:ext cx="6400800" cy="1143008"/>
          </a:xfrm>
        </p:spPr>
        <p:txBody>
          <a:bodyPr>
            <a:normAutofit lnSpcReduction="10000"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«Колобок»</a:t>
            </a:r>
            <a:endParaRPr lang="ru-RU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564360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2976" y="357166"/>
            <a:ext cx="6572296" cy="6000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28654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507209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500570"/>
            <a:ext cx="1571636" cy="193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621510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57188"/>
            <a:ext cx="8115300" cy="6072187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000372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642918"/>
            <a:ext cx="7715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Славный ты, колобок. Только вот  что скажу: без разрешения взрослых нельзя выходить, я тебе помогу вернуться домой.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29</Words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Русская народная сказка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народная сказка</dc:title>
  <dc:creator>Shinobi</dc:creator>
  <cp:lastModifiedBy>Shinobi</cp:lastModifiedBy>
  <cp:revision>13</cp:revision>
  <dcterms:created xsi:type="dcterms:W3CDTF">2009-10-28T09:03:35Z</dcterms:created>
  <dcterms:modified xsi:type="dcterms:W3CDTF">2010-01-11T18:09:53Z</dcterms:modified>
</cp:coreProperties>
</file>