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Default Extension="xlsb" ContentType="application/vnd.ms-excel.sheet.binary.macroEnabled.12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300" r:id="rId13"/>
    <p:sldId id="272" r:id="rId14"/>
    <p:sldId id="274" r:id="rId15"/>
    <p:sldId id="275" r:id="rId16"/>
    <p:sldId id="277" r:id="rId17"/>
    <p:sldId id="279" r:id="rId18"/>
    <p:sldId id="268" r:id="rId19"/>
    <p:sldId id="283" r:id="rId20"/>
    <p:sldId id="282" r:id="rId21"/>
    <p:sldId id="269" r:id="rId22"/>
    <p:sldId id="299" r:id="rId23"/>
    <p:sldId id="280" r:id="rId24"/>
    <p:sldId id="285" r:id="rId25"/>
    <p:sldId id="284" r:id="rId26"/>
    <p:sldId id="287" r:id="rId27"/>
    <p:sldId id="286" r:id="rId28"/>
    <p:sldId id="288" r:id="rId29"/>
    <p:sldId id="289" r:id="rId30"/>
    <p:sldId id="291" r:id="rId31"/>
    <p:sldId id="296" r:id="rId32"/>
    <p:sldId id="297" r:id="rId33"/>
    <p:sldId id="302" r:id="rId34"/>
    <p:sldId id="303" r:id="rId35"/>
    <p:sldId id="298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8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6" autoAdjust="0"/>
    <p:restoredTop sz="94660"/>
  </p:normalViewPr>
  <p:slideViewPr>
    <p:cSldViewPr showGuides="1">
      <p:cViewPr varScale="1">
        <p:scale>
          <a:sx n="41" d="100"/>
          <a:sy n="41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43F27-A7B3-45B5-8C86-E1019F268128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D824C-79E0-4A82-A182-3FE6895F9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824C-79E0-4A82-A182-3FE6895F911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0E8B-8BD4-4C52-9A72-FC230FB1AB71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9DF6-60E6-4AED-B27E-0DBFD4DE1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0E8B-8BD4-4C52-9A72-FC230FB1AB71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9DF6-60E6-4AED-B27E-0DBFD4DE1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0E8B-8BD4-4C52-9A72-FC230FB1AB71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9DF6-60E6-4AED-B27E-0DBFD4DE1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0E8B-8BD4-4C52-9A72-FC230FB1AB71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9DF6-60E6-4AED-B27E-0DBFD4DE1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0E8B-8BD4-4C52-9A72-FC230FB1AB71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9DF6-60E6-4AED-B27E-0DBFD4DE1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0E8B-8BD4-4C52-9A72-FC230FB1AB71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9DF6-60E6-4AED-B27E-0DBFD4DE1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0E8B-8BD4-4C52-9A72-FC230FB1AB71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9DF6-60E6-4AED-B27E-0DBFD4DE1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0E8B-8BD4-4C52-9A72-FC230FB1AB71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9DF6-60E6-4AED-B27E-0DBFD4DE1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0E8B-8BD4-4C52-9A72-FC230FB1AB71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9DF6-60E6-4AED-B27E-0DBFD4DE1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0E8B-8BD4-4C52-9A72-FC230FB1AB71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9DF6-60E6-4AED-B27E-0DBFD4DE1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0E8B-8BD4-4C52-9A72-FC230FB1AB71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9DF6-60E6-4AED-B27E-0DBFD4DE1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0E8B-8BD4-4C52-9A72-FC230FB1AB71}" type="datetimeFigureOut">
              <a:rPr lang="ru-RU" smtClean="0"/>
              <a:pPr/>
              <a:t>14.12.2009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9DF6-60E6-4AED-B27E-0DBFD4DE1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5;&#1080;&#1084;&#1085;&#1072;&#1089;&#1090;&#1080;&#1082;&#1072;%201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1.mp3&#1092;&#1080;&#1079;&#1084;&#1080;&#1085;&#1091;&#1090;&#1082;&#1072;.mp3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_____Microsoft_Office_Excel1.xlsb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1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36.gif"/><Relationship Id="rId4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4000"/>
          </a:blip>
          <a:stretch>
            <a:fillRect/>
          </a:stretch>
        </p:blipFill>
        <p:spPr>
          <a:xfrm>
            <a:off x="0" y="-23032"/>
            <a:ext cx="9144000" cy="7315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1500174"/>
            <a:ext cx="71438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Удивительный мир </a:t>
            </a:r>
          </a:p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космоса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4" name="Picture 4" descr="F:\Новая папка\943fe83700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672490">
            <a:off x="285720" y="6396335"/>
            <a:ext cx="24707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МЕРКУРИЙ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910621">
            <a:off x="1142976" y="5000636"/>
            <a:ext cx="11854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ВЕНЕРА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458152">
            <a:off x="2225946" y="5688384"/>
            <a:ext cx="13438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25690">
            <a:off x="2214546" y="4000504"/>
            <a:ext cx="1358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МАРС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098203">
            <a:off x="3986552" y="4638516"/>
            <a:ext cx="2087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ЮПИТЕР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597894">
            <a:off x="7137845" y="1121855"/>
            <a:ext cx="1945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НЕПТУН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3429000"/>
            <a:ext cx="1867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САТУРН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14362">
            <a:off x="5937978" y="992142"/>
            <a:ext cx="1343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6" descr="C:\Users\Ольга\Desktop\Новая папкаРРО\b23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4485554">
            <a:off x="1631104" y="5274450"/>
            <a:ext cx="642765" cy="642765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1026" name="Picture 2" descr="C:\Users\Ольга\Desktop\Новая папкаРРО\s6венера358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0"/>
            <a:ext cx="7000924" cy="70009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5991" y="2705725"/>
            <a:ext cx="38520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ВЕНЕРА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5122" name="Picture 2" descr="C:\Users\Ольга\Desktop\Новая папкаРРО\ig126_07_maэкспериментrsbase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907526"/>
            <a:ext cx="3688093" cy="295047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Вертикальный свиток 4"/>
          <p:cNvSpPr/>
          <p:nvPr/>
        </p:nvSpPr>
        <p:spPr>
          <a:xfrm rot="21047665">
            <a:off x="-278824" y="595250"/>
            <a:ext cx="7786742" cy="4286304"/>
          </a:xfrm>
          <a:prstGeom prst="verticalScroll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tx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1074135">
            <a:off x="750731" y="1262241"/>
            <a:ext cx="59201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Космонавты, проводя эксперимент, высадили 44 растения. Это деревья, цветы и кустарники. Деревьев 20, а цветов 14 .</a:t>
            </a:r>
          </a:p>
          <a:p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34260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Сколько вулканов на нашей планете?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074135">
            <a:off x="578021" y="2156895"/>
            <a:ext cx="5920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 Сколько кустарников высадили космонавты?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4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4" name="Picture 4" descr="F:\Новая папка\943fe837002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672490">
            <a:off x="285720" y="6396335"/>
            <a:ext cx="24707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МЕРКУРИЙ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910621">
            <a:off x="1142976" y="5000636"/>
            <a:ext cx="11854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ВЕНЕРА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458152">
            <a:off x="2225946" y="5688384"/>
            <a:ext cx="13438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25690">
            <a:off x="2214546" y="4000504"/>
            <a:ext cx="1358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МАРС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098203">
            <a:off x="3986552" y="4638516"/>
            <a:ext cx="2087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ЮПИТЕР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597894">
            <a:off x="7137845" y="1121855"/>
            <a:ext cx="1945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НЕПТУН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3429000"/>
            <a:ext cx="1867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САТУРН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14362">
            <a:off x="5937978" y="992142"/>
            <a:ext cx="1343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Ольга\Desktop\Новая папкаРРО\stars_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642918"/>
            <a:ext cx="1071570" cy="1023732"/>
          </a:xfrm>
          <a:prstGeom prst="rect">
            <a:avLst/>
          </a:prstGeom>
          <a:noFill/>
        </p:spPr>
      </p:pic>
      <p:pic>
        <p:nvPicPr>
          <p:cNvPr id="13" name="Picture 2" descr="C:\Users\Ольга\Desktop\Новая папкаРРО\stars_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4429132"/>
            <a:ext cx="1071570" cy="1023732"/>
          </a:xfrm>
          <a:prstGeom prst="rect">
            <a:avLst/>
          </a:prstGeom>
          <a:noFill/>
        </p:spPr>
      </p:pic>
      <p:pic>
        <p:nvPicPr>
          <p:cNvPr id="14" name="гимнастика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215338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4" descr="space_083.jpg"/>
          <p:cNvPicPr>
            <a:picLocks noChangeAspect="1"/>
          </p:cNvPicPr>
          <p:nvPr/>
        </p:nvPicPr>
        <p:blipFill>
          <a:blip r:embed="rId4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9219" name="Rectangle 3" descr="фон44 клетка"/>
          <p:cNvSpPr>
            <a:spLocks noChangeArrowheads="1"/>
          </p:cNvSpPr>
          <p:nvPr/>
        </p:nvSpPr>
        <p:spPr bwMode="auto">
          <a:xfrm>
            <a:off x="431006" y="500042"/>
            <a:ext cx="8281987" cy="6192838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19931" y="571480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Выполни гимнастику для глаз по схеме: 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331913" y="1484313"/>
            <a:ext cx="6911975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1547813" y="1484313"/>
            <a:ext cx="6696075" cy="1800225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1547813" y="3284538"/>
            <a:ext cx="6696075" cy="792162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187450" y="4076700"/>
            <a:ext cx="7058025" cy="129540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1258888" y="1268413"/>
            <a:ext cx="4333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7885113" y="1557338"/>
            <a:ext cx="433387" cy="1444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476375" y="3500438"/>
            <a:ext cx="431800" cy="71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7812088" y="4365625"/>
            <a:ext cx="504825" cy="142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0867E-6 L 0.7559 0.00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6647E-6 L -0.64584 0.24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01596 L 0.65347 0.1102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1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7457E-6 L -0.75208 0.178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1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2" grpId="1"/>
      <p:bldP spid="9230" grpId="0" animBg="1"/>
      <p:bldP spid="9230" grpId="1" animBg="1"/>
      <p:bldP spid="9231" grpId="0" animBg="1"/>
      <p:bldP spid="9231" grpId="1" animBg="1"/>
      <p:bldP spid="9237" grpId="0" animBg="1"/>
      <p:bldP spid="9237" grpId="1" animBg="1"/>
      <p:bldP spid="9238" grpId="0" animBg="1"/>
      <p:bldP spid="92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2051050" y="692150"/>
            <a:ext cx="4824413" cy="4752975"/>
          </a:xfrm>
          <a:prstGeom prst="ellips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7019925" y="2205038"/>
            <a:ext cx="431800" cy="431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79 C -0.1625 -0.25179 -0.04722 -0.09896 -0.04722 0.08902 C -0.04722 0.277 -0.1625 0.43006 -0.30347 0.43006 C -0.44462 0.43006 -0.55903 0.277 -0.55903 0.08902 C -0.55903 -0.09896 -0.44462 -0.25179 -0.30347 -0.2517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79 C -0.16268 -0.25179 -0.04757 -0.09896 -0.04757 0.08902 C -0.04757 0.277 -0.16268 0.43006 -0.30348 0.43006 C -0.44479 0.43006 -0.55938 0.277 -0.55938 0.08902 C -0.55938 -0.09896 -0.44479 -0.25179 -0.30348 -0.25179 Z " pathEditMode="relative" rAng="0" ptsTypes="fffff">
                                      <p:cBhvr>
                                        <p:cTn id="10" dur="2000" spd="-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27088" y="260350"/>
            <a:ext cx="1008062" cy="936625"/>
            <a:chOff x="340" y="1253"/>
            <a:chExt cx="635" cy="590"/>
          </a:xfrm>
        </p:grpSpPr>
        <p:sp>
          <p:nvSpPr>
            <p:cNvPr id="12316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0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164388" y="3573463"/>
            <a:ext cx="1008062" cy="936625"/>
            <a:chOff x="340" y="1253"/>
            <a:chExt cx="635" cy="590"/>
          </a:xfrm>
        </p:grpSpPr>
        <p:sp>
          <p:nvSpPr>
            <p:cNvPr id="12331" name="AutoShape 4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2" name="AutoShape 4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859338" y="3068638"/>
            <a:ext cx="1008062" cy="936625"/>
            <a:chOff x="340" y="1253"/>
            <a:chExt cx="635" cy="590"/>
          </a:xfrm>
        </p:grpSpPr>
        <p:sp>
          <p:nvSpPr>
            <p:cNvPr id="12337" name="AutoShape 49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38" name="AutoShape 50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2051050" y="2492375"/>
            <a:ext cx="1008063" cy="936625"/>
            <a:chOff x="340" y="1253"/>
            <a:chExt cx="635" cy="590"/>
          </a:xfrm>
        </p:grpSpPr>
        <p:sp>
          <p:nvSpPr>
            <p:cNvPr id="12340" name="AutoShape 52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1" name="AutoShape 53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900113" y="5445125"/>
            <a:ext cx="1008062" cy="936625"/>
            <a:chOff x="340" y="1253"/>
            <a:chExt cx="635" cy="590"/>
          </a:xfrm>
        </p:grpSpPr>
        <p:sp>
          <p:nvSpPr>
            <p:cNvPr id="12346" name="AutoShape 5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7" name="AutoShape 59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4356100" y="4941888"/>
            <a:ext cx="1008063" cy="936625"/>
            <a:chOff x="340" y="1253"/>
            <a:chExt cx="635" cy="590"/>
          </a:xfrm>
        </p:grpSpPr>
        <p:sp>
          <p:nvSpPr>
            <p:cNvPr id="12349" name="AutoShape 61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50" name="AutoShape 6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292725" y="1341438"/>
            <a:ext cx="1008063" cy="936625"/>
            <a:chOff x="340" y="1253"/>
            <a:chExt cx="635" cy="590"/>
          </a:xfrm>
        </p:grpSpPr>
        <p:sp>
          <p:nvSpPr>
            <p:cNvPr id="12352" name="AutoShape 64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53" name="AutoShape 65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3924300" y="260350"/>
            <a:ext cx="1008063" cy="936625"/>
            <a:chOff x="340" y="1253"/>
            <a:chExt cx="635" cy="590"/>
          </a:xfrm>
        </p:grpSpPr>
        <p:sp>
          <p:nvSpPr>
            <p:cNvPr id="12355" name="AutoShape 67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56" name="AutoShape 68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7451725" y="260350"/>
            <a:ext cx="1008063" cy="936625"/>
            <a:chOff x="340" y="1253"/>
            <a:chExt cx="635" cy="590"/>
          </a:xfrm>
        </p:grpSpPr>
        <p:sp>
          <p:nvSpPr>
            <p:cNvPr id="12361" name="AutoShape 7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62" name="AutoShape 7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3924300" y="2420938"/>
            <a:ext cx="1008063" cy="936625"/>
            <a:chOff x="340" y="1253"/>
            <a:chExt cx="635" cy="590"/>
          </a:xfrm>
        </p:grpSpPr>
        <p:sp>
          <p:nvSpPr>
            <p:cNvPr id="12364" name="AutoShape 76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65" name="AutoShape 77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56 C 0.15521 -0.28856 0.2757 -0.14936 0.2757 0.02196 C 0.2757 0.19306 0.15521 0.33295 0.00764 0.33295 C -0.1401 0.33295 -0.25989 0.19306 -0.25989 0.02196 C -0.25989 -0.14936 -0.1401 -0.28856 0.00764 -0.28856 Z " pathEditMode="relative" rAng="0" ptsTypes="fffff">
                                      <p:cBhvr>
                                        <p:cTn id="17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56 C 0.15434 -0.28856 0.27413 -0.14752 0.27413 0.0259 C 0.27413 0.19954 0.15434 0.34058 0.00764 0.34058 C -0.13889 0.34058 -0.25764 0.19954 -0.25764 0.0259 C -0.25764 -0.14752 -0.13889 -0.28856 0.00764 -0.28856 Z " pathEditMode="relative" rAng="0" ptsTypes="fffff">
                                      <p:cBhvr>
                                        <p:cTn id="177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9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4" name="Picture 4" descr="F:\Новая папка\943fe83700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43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672490">
            <a:off x="285720" y="6396335"/>
            <a:ext cx="24707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МЕРКУРИЙ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910621">
            <a:off x="1142976" y="5000636"/>
            <a:ext cx="11854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ВЕНЕРА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458152">
            <a:off x="2225946" y="5688384"/>
            <a:ext cx="13438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25690">
            <a:off x="2187391" y="3894604"/>
            <a:ext cx="1358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МАРС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098203">
            <a:off x="3986552" y="4638516"/>
            <a:ext cx="2087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ЮПИТЕР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597894">
            <a:off x="7137845" y="1121855"/>
            <a:ext cx="1945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НЕПТУН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3429000"/>
            <a:ext cx="1867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САТУРН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14362">
            <a:off x="5937978" y="992142"/>
            <a:ext cx="1343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5" descr="C:\Users\Ольга\Desktop\Новая папкаРРО\gallery_2_314_75785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037057">
            <a:off x="2842630" y="4300652"/>
            <a:ext cx="725930" cy="67453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4098" name="Picture 2" descr="C:\Users\Ольга\Desktop\Новая папкаРРО\382марс00456_2f140dfdd71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60000"/>
              </a:clrFrom>
              <a:clrTo>
                <a:srgbClr val="06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857232"/>
            <a:ext cx="6929486" cy="62365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3000372"/>
            <a:ext cx="30540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МАРС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Picture 3" descr="C:\Users\Ольга\Desktop\Новая папкаРРО\9b34ea0c3bмпрс-бог2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0"/>
            <a:ext cx="5824624" cy="728379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 rot="21047665">
            <a:off x="1762857" y="1500710"/>
            <a:ext cx="5618284" cy="3142174"/>
          </a:xfrm>
          <a:prstGeom prst="verticalScroll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tx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1074135">
            <a:off x="750731" y="2370237"/>
            <a:ext cx="592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i="1" dirty="0" smtClean="0"/>
          </a:p>
          <a:p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34260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Сколько вулканов на нашей планете?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074135">
            <a:off x="2515035" y="2335801"/>
            <a:ext cx="4517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 </a:t>
            </a:r>
            <a:r>
              <a:rPr lang="ru-RU" sz="7200" i="1" dirty="0" smtClean="0"/>
              <a:t>10+9=19</a:t>
            </a:r>
          </a:p>
          <a:p>
            <a:endParaRPr lang="ru-RU" dirty="0"/>
          </a:p>
        </p:txBody>
      </p:sp>
      <p:pic>
        <p:nvPicPr>
          <p:cNvPr id="7170" name="Picture 2" descr="C:\Users\Ольга\Desktop\Новая папкаРРО\86utjh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357166"/>
            <a:ext cx="1047755" cy="1047755"/>
          </a:xfrm>
          <a:prstGeom prst="rect">
            <a:avLst/>
          </a:prstGeom>
          <a:noFill/>
        </p:spPr>
      </p:pic>
      <p:pic>
        <p:nvPicPr>
          <p:cNvPr id="7171" name="Picture 3" descr="C:\Users\Ольга\Desktop\Новая папкаРРО\100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461390"/>
            <a:ext cx="657228" cy="139661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space_083.jpg"/>
          <p:cNvPicPr>
            <a:picLocks noChangeAspect="1"/>
          </p:cNvPicPr>
          <p:nvPr/>
        </p:nvPicPr>
        <p:blipFill>
          <a:blip r:embed="rId4" cstate="print">
            <a:lum contrast="19000"/>
          </a:blip>
          <a:stretch>
            <a:fillRect/>
          </a:stretch>
        </p:blipFill>
        <p:spPr>
          <a:xfrm>
            <a:off x="0" y="-23032"/>
            <a:ext cx="9144000" cy="731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07389" y="857232"/>
            <a:ext cx="4929222" cy="5143536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7"/>
            <a:endCxn id="5" idx="3"/>
          </p:cNvCxnSpPr>
          <p:nvPr/>
        </p:nvCxnSpPr>
        <p:spPr>
          <a:xfrm rot="16200000" flipH="1" flipV="1">
            <a:off x="2753485" y="1686257"/>
            <a:ext cx="3637030" cy="3485486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57488" y="278605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Click="0"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4" name="Picture 4" descr="F:\Новая папка\943fe83700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43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672490">
            <a:off x="285720" y="6396335"/>
            <a:ext cx="24707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МЕРКУРИЙ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910621">
            <a:off x="1142976" y="5000636"/>
            <a:ext cx="11854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ВЕНЕРА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458152">
            <a:off x="2225946" y="5688384"/>
            <a:ext cx="13438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25690">
            <a:off x="2214546" y="4000504"/>
            <a:ext cx="1358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МАРС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098203">
            <a:off x="3986552" y="4638516"/>
            <a:ext cx="2087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ЮПИТЕР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597894">
            <a:off x="7137845" y="1121855"/>
            <a:ext cx="1945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НЕПТУН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3429000"/>
            <a:ext cx="1867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САТУРН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14362">
            <a:off x="5937978" y="992142"/>
            <a:ext cx="1343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5" descr="C:\Users\Ольга\Desktop\Новая папкаРРО\gallery_2_314_75785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037057">
            <a:off x="3338125" y="2761532"/>
            <a:ext cx="1897140" cy="1762829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6146" name="Picture 2" descr="C:\Users\Ольга\Desktop\Новая папкаРРО\jup-ioюпитер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20010"/>
              </a:clrFrom>
              <a:clrTo>
                <a:srgbClr val="12001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52"/>
            <a:ext cx="7143768" cy="72580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2705725"/>
            <a:ext cx="43717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ЮПИТЕР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4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4" name="Picture 4" descr="F:\Новая папка\943fe837002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358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672490">
            <a:off x="285720" y="6396335"/>
            <a:ext cx="24707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МЕРКУРИЙ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910621">
            <a:off x="1142976" y="5000636"/>
            <a:ext cx="11854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ВЕНЕРА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458152">
            <a:off x="2225946" y="5688384"/>
            <a:ext cx="13438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25690">
            <a:off x="2214546" y="4000504"/>
            <a:ext cx="1358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МАРС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098203">
            <a:off x="3986552" y="4638516"/>
            <a:ext cx="2087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ЮПИТЕР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597894">
            <a:off x="7137845" y="1121855"/>
            <a:ext cx="1945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НЕПТУН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3429000"/>
            <a:ext cx="1867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САТУРН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14362">
            <a:off x="5937978" y="992142"/>
            <a:ext cx="1343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Ольга\Desktop\Новая папкаРРО\stars_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642918"/>
            <a:ext cx="1071570" cy="1023732"/>
          </a:xfrm>
          <a:prstGeom prst="rect">
            <a:avLst/>
          </a:prstGeom>
          <a:noFill/>
        </p:spPr>
      </p:pic>
      <p:pic>
        <p:nvPicPr>
          <p:cNvPr id="13" name="Picture 2" descr="C:\Users\Ольга\Desktop\Новая папкаРРО\stars_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4572008"/>
            <a:ext cx="1071570" cy="1023732"/>
          </a:xfrm>
          <a:prstGeom prst="rect">
            <a:avLst/>
          </a:prstGeom>
          <a:noFill/>
        </p:spPr>
      </p:pic>
      <p:pic>
        <p:nvPicPr>
          <p:cNvPr id="14" name="1.mp3физминут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215338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numSld="2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pic>
        <p:nvPicPr>
          <p:cNvPr id="4" name="Picture 2" descr="C:\Users\Ольга\Desktop\Новая папкаРРО\stars_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1071570" cy="1023732"/>
          </a:xfrm>
          <a:prstGeom prst="rect">
            <a:avLst/>
          </a:prstGeom>
          <a:noFill/>
        </p:spPr>
      </p:pic>
      <p:pic>
        <p:nvPicPr>
          <p:cNvPr id="5" name="Picture 2" descr="C:\Users\Ольга\Desktop\Новая папкаРРО\stars_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4786322"/>
            <a:ext cx="1071570" cy="1023732"/>
          </a:xfrm>
          <a:prstGeom prst="rect">
            <a:avLst/>
          </a:prstGeom>
          <a:noFill/>
        </p:spPr>
      </p:pic>
      <p:pic>
        <p:nvPicPr>
          <p:cNvPr id="6" name="Picture 2" descr="C:\Users\Ольга\Desktop\Новая папкаРРО\stars_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143512"/>
            <a:ext cx="1071570" cy="1023732"/>
          </a:xfrm>
          <a:prstGeom prst="rect">
            <a:avLst/>
          </a:prstGeom>
          <a:noFill/>
        </p:spPr>
      </p:pic>
      <p:pic>
        <p:nvPicPr>
          <p:cNvPr id="7" name="Picture 2" descr="C:\Users\Ольга\Desktop\Новая папкаРРО\stars_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1142984"/>
            <a:ext cx="1071570" cy="1023732"/>
          </a:xfrm>
          <a:prstGeom prst="rect">
            <a:avLst/>
          </a:prstGeom>
          <a:noFill/>
        </p:spPr>
      </p:pic>
      <p:pic>
        <p:nvPicPr>
          <p:cNvPr id="8196" name="Picture 4" descr="C:\Users\Ольга\Desktop\Новая папкаРРО\stars_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198" y="2751362"/>
            <a:ext cx="1371604" cy="1355275"/>
          </a:xfrm>
          <a:prstGeom prst="rect">
            <a:avLst/>
          </a:prstGeom>
          <a:noFill/>
        </p:spPr>
      </p:pic>
      <p:pic>
        <p:nvPicPr>
          <p:cNvPr id="8197" name="Picture 5" descr="C:\Users\Ольга\Desktop\Новая папкаРРО\stars_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0"/>
            <a:ext cx="1066800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4" name="Picture 4" descr="F:\Новая папка\943fe83700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672490">
            <a:off x="285720" y="6396335"/>
            <a:ext cx="24707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МЕРКУРИЙ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910621">
            <a:off x="1142976" y="5000636"/>
            <a:ext cx="11854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ВЕНЕРА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458152">
            <a:off x="2225946" y="5688384"/>
            <a:ext cx="13438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25690">
            <a:off x="2214546" y="4000504"/>
            <a:ext cx="1358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МАРС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098203">
            <a:off x="3986552" y="4638516"/>
            <a:ext cx="2087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ЮПИТЕР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597894">
            <a:off x="7137845" y="1121855"/>
            <a:ext cx="1945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НЕПТУН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3429000"/>
            <a:ext cx="1867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САТУРН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14362">
            <a:off x="5937978" y="992142"/>
            <a:ext cx="1343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5" descr="C:\Users\Ольга\Desktop\Новая папкаРРО\gallery_2_314_75785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037057">
            <a:off x="5009310" y="1921350"/>
            <a:ext cx="1315745" cy="1222595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2705725"/>
            <a:ext cx="38915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САТУРН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C:\Users\Ольга\Desktop\Новая папкаРРО\i.чjpeg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35" y="3429000"/>
            <a:ext cx="526217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73 -0.34945 C 0.04775 -0.47919 0.01493 -0.60893 0.05955 -0.68132 C 0.10434 -0.75371 0.26389 -0.77036 0.34931 -0.78261 C 0.43455 -0.79487 0.52865 -0.76111 0.57171 -0.75509 C 0.61459 -0.74931 0.57743 -0.75209 0.60643 -0.74769 C 0.63525 -0.7433 0.71771 -0.77568 0.74427 -0.72919 C 0.77101 -0.68294 0.7816 -0.54533 0.76667 -0.46925 C 0.75174 -0.39293 0.7191 -0.33372 0.65486 -0.27174 C 0.59046 -0.21 0.47379 -0.14131 0.38021 -0.09829 C 0.28629 -0.05528 0.13976 -0.02753 0.09184 -0.01342 " pathEditMode="relative" rAng="0" ptsTypes="aaaaaaaaaA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 rot="21047665">
            <a:off x="-278824" y="380911"/>
            <a:ext cx="7786742" cy="4286304"/>
          </a:xfrm>
          <a:prstGeom prst="verticalScroll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tx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1074135">
            <a:off x="629986" y="883641"/>
            <a:ext cx="62840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i="1" dirty="0" smtClean="0"/>
              <a:t>На космическом корабле 56 космонавтов. Сколько из них высадились на орбиту, если на корабле осталось 42?</a:t>
            </a:r>
            <a:endParaRPr lang="ru-RU" sz="4000" dirty="0" smtClean="0"/>
          </a:p>
          <a:p>
            <a:pPr algn="just"/>
            <a:endParaRPr lang="ru-RU" sz="4000" i="1" dirty="0" smtClean="0"/>
          </a:p>
          <a:p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34260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Сколько вулканов на нашей планете?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Ольга\Desktop\Новая папкаРРО\normal_IH044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479867"/>
            <a:ext cx="3352797" cy="337813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285720" y="642918"/>
            <a:ext cx="7786742" cy="4908026"/>
          </a:xfrm>
          <a:prstGeom prst="verticalScroll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tx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1643050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Было – 56 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3042" y="2571744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Осталось – 42 к.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207167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Вышли -?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56" y="3571876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i="1" dirty="0" smtClean="0"/>
              <a:t>56-42=14(к.)</a:t>
            </a:r>
          </a:p>
          <a:p>
            <a:pPr algn="just"/>
            <a:r>
              <a:rPr lang="ru-RU" sz="3600" i="1" dirty="0" smtClean="0"/>
              <a:t>Ответ: 14 космонавтов.</a:t>
            </a:r>
          </a:p>
        </p:txBody>
      </p:sp>
      <p:pic>
        <p:nvPicPr>
          <p:cNvPr id="9" name="Picture 2" descr="C:\Users\Ольга\Desktop\Новая папкаРРО\normal_IH044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2423" y="4572008"/>
            <a:ext cx="2431068" cy="244943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4" name="Picture 4" descr="F:\Новая папка\943fe83700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43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672490">
            <a:off x="285720" y="6396335"/>
            <a:ext cx="24707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МЕРКУРИЙ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910621">
            <a:off x="1142976" y="5000636"/>
            <a:ext cx="11854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ВЕНЕРА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458152">
            <a:off x="2225946" y="5688384"/>
            <a:ext cx="13438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25690">
            <a:off x="2214546" y="4000504"/>
            <a:ext cx="1358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МАРС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098203">
            <a:off x="3986552" y="4638516"/>
            <a:ext cx="2087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ЮПИТЕР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597894">
            <a:off x="7137845" y="1121855"/>
            <a:ext cx="1945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НЕПТУН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3429000"/>
            <a:ext cx="1867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САТУРН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14362">
            <a:off x="5866541" y="706390"/>
            <a:ext cx="1343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5" descr="C:\Users\Ольга\Desktop\Новая папкаРРО\gallery_2_314_75785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037057">
            <a:off x="6312348" y="1207374"/>
            <a:ext cx="956687" cy="88895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pic>
        <p:nvPicPr>
          <p:cNvPr id="47106" name="Picture 2" descr="C:\Users\Ольга\Desktop\Новая папкаРРО\0_611уран9_ed977c6e_X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419684"/>
            <a:ext cx="8024842" cy="60186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36" y="2705725"/>
            <a:ext cx="27363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УРАН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7107" name="Picture 3" descr="C:\Users\Ольга\Desktop\Новая папкаРРО\12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4289630"/>
            <a:ext cx="1566867" cy="2568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-30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43636" y="2428868"/>
            <a:ext cx="1857388" cy="2428892"/>
          </a:xfrm>
          <a:prstGeom prst="rect">
            <a:avLst/>
          </a:prstGeom>
          <a:solidFill>
            <a:schemeClr val="accent1">
              <a:alpha val="31000"/>
            </a:schemeClr>
          </a:solidFill>
          <a:ln w="381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143636" y="1285860"/>
            <a:ext cx="1857388" cy="1071570"/>
          </a:xfrm>
          <a:prstGeom prst="triangle">
            <a:avLst/>
          </a:prstGeom>
          <a:solidFill>
            <a:schemeClr val="accent1">
              <a:alpha val="29000"/>
            </a:schemeClr>
          </a:solidFill>
          <a:ln w="38100">
            <a:solidFill>
              <a:schemeClr val="tx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4857760"/>
            <a:ext cx="1857388" cy="1714512"/>
          </a:xfrm>
          <a:prstGeom prst="rect">
            <a:avLst/>
          </a:prstGeom>
          <a:solidFill>
            <a:schemeClr val="accent1">
              <a:alpha val="31000"/>
            </a:schemeClr>
          </a:solidFill>
          <a:ln w="381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8001024" y="3143248"/>
            <a:ext cx="785818" cy="2357454"/>
          </a:xfrm>
          <a:prstGeom prst="rtTriangle">
            <a:avLst/>
          </a:prstGeom>
          <a:solidFill>
            <a:schemeClr val="accent1">
              <a:alpha val="31000"/>
            </a:schemeClr>
          </a:solidFill>
          <a:ln w="381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flipH="1">
            <a:off x="5286380" y="3214686"/>
            <a:ext cx="857256" cy="2357454"/>
          </a:xfrm>
          <a:prstGeom prst="rtTriangle">
            <a:avLst/>
          </a:prstGeom>
          <a:solidFill>
            <a:schemeClr val="accent1">
              <a:alpha val="31000"/>
            </a:schemeClr>
          </a:solidFill>
          <a:ln w="381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00826" y="3214686"/>
            <a:ext cx="1143008" cy="1071570"/>
          </a:xfrm>
          <a:prstGeom prst="ellipse">
            <a:avLst/>
          </a:prstGeom>
          <a:solidFill>
            <a:schemeClr val="accent1">
              <a:alpha val="31000"/>
            </a:schemeClr>
          </a:solidFill>
          <a:ln w="381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357430"/>
            <a:ext cx="1857388" cy="2500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857224" y="1071546"/>
            <a:ext cx="1857388" cy="107157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tx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5143512"/>
            <a:ext cx="1857388" cy="1714488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3571868" y="3929066"/>
            <a:ext cx="785818" cy="2357454"/>
          </a:xfrm>
          <a:prstGeom prst="rtTriangle">
            <a:avLst/>
          </a:prstGeom>
          <a:solidFill>
            <a:srgbClr val="7030A0"/>
          </a:solidFill>
          <a:ln w="381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flipH="1">
            <a:off x="3071802" y="857232"/>
            <a:ext cx="857256" cy="2357454"/>
          </a:xfrm>
          <a:prstGeom prst="rtTriangle">
            <a:avLst/>
          </a:prstGeom>
          <a:solidFill>
            <a:srgbClr val="7030A0"/>
          </a:solidFill>
          <a:ln w="381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285984" y="3286124"/>
            <a:ext cx="1143008" cy="107157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03 -0.03839 C 0.1408 -0.04394 0.19757 -0.04949 0.23767 -0.04625 C 0.27778 -0.04302 0.29774 -0.02289 0.3243 -0.0185 C 0.35087 -0.01411 0.37205 -0.02243 0.39739 -0.02058 C 0.42274 -0.01873 0.44653 -0.00439 0.47656 -0.00671 C 0.50659 -0.00902 0.55833 -0.0296 0.57795 -0.03446 C 0.59757 -0.03931 0.59166 -0.03631 0.59444 -0.03654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1064 C 0.01649 -0.02799 0.03784 -0.04533 0.10312 -0.06129 C 0.16875 -0.07748 0.32205 -0.09875 0.38784 -0.10824 C 0.45364 -0.11749 0.48246 -0.11633 0.49878 -0.11749 C 0.51545 -0.11864 0.48784 -0.1161 0.48507 -0.11564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73636E-6 C 0.0375 0.0229 0.0757 0.04718 0.09896 0.06962 C 0.12222 0.09228 0.12552 0.10153 0.13941 0.13414 C 0.15382 0.16652 0.16667 0.22896 0.18368 0.26457 C 0.20104 0.30065 0.23299 0.33511 0.24323 0.34991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948 C 0.02292 -0.02914 0.04618 -0.04856 0.07691 -0.0599 C 0.10782 -0.071 0.14549 -0.07331 0.18472 -0.07747 C 0.22396 -0.08163 0.27587 -0.08719 0.3132 -0.08395 C 0.3507 -0.08071 0.36528 -0.07747 0.40972 -0.05781 C 0.454 -0.03793 0.55174 0.0192 0.58038 0.03469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161E-6 C 0.03993 -0.02728 0.07986 -0.05457 0.11771 -0.06244 C 0.15573 -0.07007 0.17361 -0.05018 0.22708 -0.04764 C 0.28038 -0.04509 0.36823 -0.05781 0.43889 -0.04764 C 0.50938 -0.03746 0.61528 0.00255 0.6507 0.01249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526 C 0.04219 -0.01249 0.08455 -0.00902 0.13715 -0.00486 C 0.18993 -0.00069 0.26128 0.00994 0.31563 0.00994 C 0.36997 0.00994 0.43872 -0.00069 0.46319 -0.00486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pic>
        <p:nvPicPr>
          <p:cNvPr id="48130" name="Picture 2" descr="C:\Users\Ольга\Desktop\Новая папкаРРО\40a5da32f84c9e6f7d672e4теелскопd4291124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643314"/>
            <a:ext cx="2714644" cy="3016271"/>
          </a:xfrm>
          <a:prstGeom prst="rect">
            <a:avLst/>
          </a:prstGeom>
          <a:noFill/>
        </p:spPr>
      </p:pic>
      <p:pic>
        <p:nvPicPr>
          <p:cNvPr id="48131" name="Picture 3" descr="C:\Users\Ольга\Desktop\Новая папкаРРО\b97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71480"/>
            <a:ext cx="3190892" cy="239316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 rot="21047665">
            <a:off x="-350262" y="95158"/>
            <a:ext cx="7786742" cy="4286304"/>
          </a:xfrm>
          <a:prstGeom prst="verticalScroll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tx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1074135">
            <a:off x="605445" y="737170"/>
            <a:ext cx="62840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i="1" dirty="0" smtClean="0"/>
              <a:t> У планеты 27 спутников. 17 из них небольшого размера. Сколько больших спутников у планеты?</a:t>
            </a:r>
            <a:endParaRPr lang="ru-RU" sz="4000" dirty="0" smtClean="0"/>
          </a:p>
          <a:p>
            <a:pPr algn="just"/>
            <a:endParaRPr lang="ru-RU" sz="4000" dirty="0" smtClean="0"/>
          </a:p>
          <a:p>
            <a:pPr algn="just"/>
            <a:endParaRPr lang="ru-RU" sz="4000" dirty="0" smtClean="0"/>
          </a:p>
          <a:p>
            <a:pPr algn="just"/>
            <a:endParaRPr lang="ru-RU" sz="4000" i="1" dirty="0" smtClean="0"/>
          </a:p>
          <a:p>
            <a:endParaRPr lang="ru-RU" dirty="0"/>
          </a:p>
        </p:txBody>
      </p:sp>
      <p:pic>
        <p:nvPicPr>
          <p:cNvPr id="51202" name="Picture 2" descr="C:\Users\Ольга\Desktop\Новая папкаРРО\6075спутни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36685">
            <a:off x="5286380" y="4214818"/>
            <a:ext cx="3591280" cy="264318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4" cstate="print">
            <a:lum contrast="19000"/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 rot="21047665">
            <a:off x="-108690" y="390218"/>
            <a:ext cx="7786742" cy="2840880"/>
          </a:xfrm>
          <a:prstGeom prst="verticalScroll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tx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1074135">
            <a:off x="1226032" y="1101549"/>
            <a:ext cx="628404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i="1" dirty="0" smtClean="0"/>
              <a:t> 27-17=10( </a:t>
            </a:r>
            <a:r>
              <a:rPr lang="ru-RU" sz="4000" i="1" dirty="0" err="1" smtClean="0"/>
              <a:t>сп</a:t>
            </a:r>
            <a:r>
              <a:rPr lang="ru-RU" sz="4000" i="1" dirty="0" smtClean="0"/>
              <a:t>.)</a:t>
            </a:r>
          </a:p>
          <a:p>
            <a:pPr algn="just"/>
            <a:r>
              <a:rPr lang="ru-RU" sz="4000" i="1" dirty="0" smtClean="0"/>
              <a:t>Ответ: 10 спутников.</a:t>
            </a:r>
            <a:endParaRPr lang="ru-RU" sz="4000" dirty="0" smtClean="0"/>
          </a:p>
          <a:p>
            <a:pPr algn="just"/>
            <a:endParaRPr lang="ru-RU" sz="4000" dirty="0" smtClean="0"/>
          </a:p>
          <a:p>
            <a:pPr algn="just"/>
            <a:endParaRPr lang="ru-RU" sz="4000" dirty="0" smtClean="0"/>
          </a:p>
          <a:p>
            <a:pPr algn="just"/>
            <a:endParaRPr lang="ru-RU" sz="4000" i="1" dirty="0" smtClean="0"/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000760" y="3192604"/>
          <a:ext cx="2647955" cy="3665396"/>
        </p:xfrm>
        <a:graphic>
          <a:graphicData uri="http://schemas.openxmlformats.org/presentationml/2006/ole">
            <p:oleObj spid="_x0000_s52226" name="Двоичный лист" r:id="rId5" imgW="1933457" imgH="2676457" progId="Excel.SheetBinaryMacroEnabled.12">
              <p:embed/>
            </p:oleObj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6786578" y="6357958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6107917" y="5679297"/>
            <a:ext cx="135732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7180281" y="5678503"/>
            <a:ext cx="135732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авнобедренный треугольник 15"/>
          <p:cNvSpPr/>
          <p:nvPr/>
        </p:nvSpPr>
        <p:spPr>
          <a:xfrm rot="10800000" flipV="1">
            <a:off x="6786578" y="4071942"/>
            <a:ext cx="1071570" cy="928695"/>
          </a:xfrm>
          <a:prstGeom prst="triangle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00892" y="5286388"/>
            <a:ext cx="642942" cy="78581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7858148" y="5000636"/>
            <a:ext cx="285752" cy="1285884"/>
          </a:xfrm>
          <a:prstGeom prst="rtTriangl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>
            <a:off x="6500826" y="5000636"/>
            <a:ext cx="285752" cy="1285884"/>
          </a:xfrm>
          <a:prstGeom prst="rtTriangl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72330" y="6357958"/>
            <a:ext cx="571504" cy="214314"/>
          </a:xfrm>
          <a:prstGeom prst="rect">
            <a:avLst/>
          </a:prstGeom>
          <a:solidFill>
            <a:schemeClr val="accent4">
              <a:lumMod val="75000"/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4" name="Picture 4" descr="F:\Новая папка\943fe83700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672490">
            <a:off x="285720" y="6396335"/>
            <a:ext cx="24707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МЕРКУРИЙ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910621">
            <a:off x="1142976" y="5000636"/>
            <a:ext cx="11854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ВЕНЕРА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458152">
            <a:off x="2225946" y="5688384"/>
            <a:ext cx="13438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25690">
            <a:off x="2214546" y="4000504"/>
            <a:ext cx="1358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МАРС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098203">
            <a:off x="3986552" y="4638516"/>
            <a:ext cx="2087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ЮПИТЕР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597894">
            <a:off x="7137845" y="1121855"/>
            <a:ext cx="1945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НЕПТУН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3429000"/>
            <a:ext cx="1867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САТУРН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14362">
            <a:off x="5937978" y="992142"/>
            <a:ext cx="1343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3" descr="C:\Users\Ольга\Desktop\Новая папкаРРО\b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786322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3074" name="Picture 2" descr="C:\Users\Ольга\Desktop\Новая папкаРРО\-55503_720391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70707"/>
              </a:clrFrom>
              <a:clrTo>
                <a:srgbClr val="0707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0"/>
            <a:ext cx="6858047" cy="68723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2705725"/>
            <a:ext cx="36215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ЗЕМЛЯ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 descr="C:\Users\Ольга\Desktop\Новая папкаРРО\b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57166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4" name="Picture 4" descr="F:\Новая папка\943fe83700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43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672490">
            <a:off x="285720" y="6396335"/>
            <a:ext cx="24707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МЕРКУРИЙ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910621">
            <a:off x="1142976" y="5000636"/>
            <a:ext cx="11854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ВЕНЕРА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458152">
            <a:off x="2225946" y="5688384"/>
            <a:ext cx="13438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25690">
            <a:off x="2214546" y="4000504"/>
            <a:ext cx="1358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МАРС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098203">
            <a:off x="3986552" y="4638516"/>
            <a:ext cx="2087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ЮПИТЕР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597894">
            <a:off x="7137845" y="1121855"/>
            <a:ext cx="1945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НЕПТУН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3429000"/>
            <a:ext cx="1867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САТУРН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14362">
            <a:off x="5866541" y="849266"/>
            <a:ext cx="1343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Picture 6" descr="C:\Users\Ольга\Desktop\Новая папкаРРО\b23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3037057">
            <a:off x="1258525" y="5799063"/>
            <a:ext cx="412583" cy="412583"/>
          </a:xfrm>
          <a:prstGeom prst="rect">
            <a:avLst/>
          </a:prstGeom>
          <a:noFill/>
        </p:spPr>
      </p:pic>
      <p:pic>
        <p:nvPicPr>
          <p:cNvPr id="18" name="Picture 6" descr="C:\Users\Ольга\Desktop\Новая папкаРРО\b23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485554">
            <a:off x="1627580" y="5279062"/>
            <a:ext cx="611820" cy="611820"/>
          </a:xfrm>
          <a:prstGeom prst="rect">
            <a:avLst/>
          </a:prstGeom>
          <a:noFill/>
        </p:spPr>
      </p:pic>
      <p:pic>
        <p:nvPicPr>
          <p:cNvPr id="19" name="Picture 4" descr="C:\Users\Ольга\Desktop\Новая папкаРРО\b9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70895">
            <a:off x="2182136" y="4753911"/>
            <a:ext cx="728551" cy="728551"/>
          </a:xfrm>
          <a:prstGeom prst="rect">
            <a:avLst/>
          </a:prstGeom>
          <a:noFill/>
        </p:spPr>
      </p:pic>
      <p:pic>
        <p:nvPicPr>
          <p:cNvPr id="20" name="Picture 5" descr="C:\Users\Ольга\Desktop\Новая папкаРРО\gallery_2_314_75785.gif"/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037057">
            <a:off x="2985506" y="4300652"/>
            <a:ext cx="725930" cy="674537"/>
          </a:xfrm>
          <a:prstGeom prst="rect">
            <a:avLst/>
          </a:prstGeom>
          <a:noFill/>
        </p:spPr>
      </p:pic>
      <p:pic>
        <p:nvPicPr>
          <p:cNvPr id="21" name="Picture 5" descr="C:\Users\Ольга\Desktop\Новая папкаРРО\gallery_2_314_75785.gif"/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037057">
            <a:off x="5018347" y="1921350"/>
            <a:ext cx="1315745" cy="1222595"/>
          </a:xfrm>
          <a:prstGeom prst="rect">
            <a:avLst/>
          </a:prstGeom>
          <a:noFill/>
        </p:spPr>
      </p:pic>
      <p:pic>
        <p:nvPicPr>
          <p:cNvPr id="22" name="Picture 5" descr="C:\Users\Ольга\Desktop\Новая папкаРРО\gallery_2_314_75785.gif"/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037057">
            <a:off x="3287531" y="2634993"/>
            <a:ext cx="2007572" cy="1865443"/>
          </a:xfrm>
          <a:prstGeom prst="rect">
            <a:avLst/>
          </a:prstGeom>
          <a:noFill/>
        </p:spPr>
      </p:pic>
      <p:pic>
        <p:nvPicPr>
          <p:cNvPr id="23" name="Picture 5" descr="C:\Users\Ольга\Desktop\Новая папкаРРО\gallery_2_314_75785.gif"/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037057">
            <a:off x="7460612" y="451103"/>
            <a:ext cx="825354" cy="840453"/>
          </a:xfrm>
          <a:prstGeom prst="rect">
            <a:avLst/>
          </a:prstGeom>
          <a:noFill/>
        </p:spPr>
      </p:pic>
      <p:pic>
        <p:nvPicPr>
          <p:cNvPr id="24" name="Picture 5" descr="C:\Users\Ольга\Desktop\Новая папкаРРО\gallery_2_314_75785.gif"/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037057">
            <a:off x="6312348" y="1278812"/>
            <a:ext cx="956687" cy="888957"/>
          </a:xfrm>
          <a:prstGeom prst="rect">
            <a:avLst/>
          </a:prstGeom>
          <a:noFill/>
        </p:spPr>
      </p:pic>
      <p:pic>
        <p:nvPicPr>
          <p:cNvPr id="25" name="Picture 3" descr="C:\Users\Ольга\Desktop\Новая папкаРРО\b2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4786322"/>
            <a:ext cx="642942" cy="64294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  <p:pic>
        <p:nvPicPr>
          <p:cNvPr id="53250" name="Picture 2" descr="C:\Users\Ольга\Desktop\Новая папкаРРО\stars_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0"/>
            <a:ext cx="800100" cy="790575"/>
          </a:xfrm>
          <a:prstGeom prst="rect">
            <a:avLst/>
          </a:prstGeom>
          <a:noFill/>
        </p:spPr>
      </p:pic>
      <p:pic>
        <p:nvPicPr>
          <p:cNvPr id="4" name="Picture 2" descr="C:\Users\Ольга\Desktop\Новая папкаРРО\stars_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214554"/>
            <a:ext cx="800100" cy="790575"/>
          </a:xfrm>
          <a:prstGeom prst="rect">
            <a:avLst/>
          </a:prstGeom>
          <a:noFill/>
        </p:spPr>
      </p:pic>
      <p:pic>
        <p:nvPicPr>
          <p:cNvPr id="5" name="Picture 2" descr="C:\Users\Ольга\Desktop\Новая папкаРРО\stars_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286388"/>
            <a:ext cx="800100" cy="790575"/>
          </a:xfrm>
          <a:prstGeom prst="rect">
            <a:avLst/>
          </a:prstGeom>
          <a:noFill/>
        </p:spPr>
      </p:pic>
      <p:pic>
        <p:nvPicPr>
          <p:cNvPr id="53252" name="Picture 4" descr="C:\Users\Ольга\Desktop\Новая папкаРРО\b9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70895">
            <a:off x="1945092" y="230612"/>
            <a:ext cx="1520935" cy="1520935"/>
          </a:xfrm>
          <a:prstGeom prst="rect">
            <a:avLst/>
          </a:prstGeom>
          <a:noFill/>
        </p:spPr>
      </p:pic>
      <p:pic>
        <p:nvPicPr>
          <p:cNvPr id="53253" name="Picture 5" descr="C:\Users\Ольга\Desktop\Новая папкаРРО\gallery_2_314_7578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37057">
            <a:off x="592288" y="5003745"/>
            <a:ext cx="1333313" cy="1238919"/>
          </a:xfrm>
          <a:prstGeom prst="rect">
            <a:avLst/>
          </a:prstGeom>
          <a:noFill/>
        </p:spPr>
      </p:pic>
      <p:pic>
        <p:nvPicPr>
          <p:cNvPr id="53254" name="Picture 6" descr="C:\Users\Ольга\Desktop\Новая папкаРРО\b2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037057">
            <a:off x="5437350" y="5190775"/>
            <a:ext cx="1033401" cy="1033401"/>
          </a:xfrm>
          <a:prstGeom prst="rect">
            <a:avLst/>
          </a:prstGeom>
          <a:noFill/>
        </p:spPr>
      </p:pic>
      <p:pic>
        <p:nvPicPr>
          <p:cNvPr id="10" name="Picture 6" descr="C:\Users\Ольга\Desktop\Новая папкаРРО\b23.gif"/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037057">
            <a:off x="7432395" y="5417846"/>
            <a:ext cx="548018" cy="5480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14546" y="2828835"/>
            <a:ext cx="50924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-23032"/>
            <a:ext cx="9144000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92867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ВВЕДИТЕ ПАРОЛЬ: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Новая папка\35te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595425"/>
            <a:ext cx="2786078" cy="464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Блок-схема: типовой процесс 6"/>
          <p:cNvSpPr/>
          <p:nvPr/>
        </p:nvSpPr>
        <p:spPr>
          <a:xfrm>
            <a:off x="1464447" y="3071810"/>
            <a:ext cx="6215106" cy="2214578"/>
          </a:xfrm>
          <a:prstGeom prst="flowChartPredefinedProcess">
            <a:avLst/>
          </a:prstGeom>
          <a:solidFill>
            <a:schemeClr val="accent1">
              <a:lumMod val="75000"/>
              <a:alpha val="68000"/>
            </a:schemeClr>
          </a:solidFill>
          <a:ln w="38100">
            <a:solidFill>
              <a:schemeClr val="tx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3214686"/>
            <a:ext cx="1500198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3214686"/>
            <a:ext cx="2071702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3214686"/>
            <a:ext cx="464347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98</a:t>
            </a:r>
            <a:endParaRPr lang="ru-RU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F:\Новая папка\hw2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5" y="5769427"/>
            <a:ext cx="1905004" cy="1088573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-23032"/>
            <a:ext cx="9144000" cy="73152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0984" y="214290"/>
            <a:ext cx="4622032" cy="719732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4457343"/>
            <a:ext cx="664370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Пуск!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F:\Новая папка\bab548247caac65fce8a9433e86.jpg"/>
          <p:cNvPicPr>
            <a:picLocks noChangeAspect="1" noChangeArrowheads="1"/>
          </p:cNvPicPr>
          <p:nvPr/>
        </p:nvPicPr>
        <p:blipFill>
          <a:blip r:embed="rId5" cstate="print">
            <a:lum bright="-1000" contrast="5000"/>
          </a:blip>
          <a:srcRect/>
          <a:stretch>
            <a:fillRect/>
          </a:stretch>
        </p:blipFill>
        <p:spPr bwMode="auto">
          <a:xfrm>
            <a:off x="94037" y="0"/>
            <a:ext cx="8955925" cy="700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space_0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33115" cy="7072338"/>
          </a:xfrm>
          <a:prstGeom prst="rect">
            <a:avLst/>
          </a:prstGeom>
        </p:spPr>
      </p:pic>
      <p:pic>
        <p:nvPicPr>
          <p:cNvPr id="4100" name="Picture 4" descr="F:\Новая папка\943fe837002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429652" y="214290"/>
            <a:ext cx="500066" cy="42862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4" name="Picture 4" descr="F:\Новая папка\943fe83700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143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672490">
            <a:off x="285720" y="6396335"/>
            <a:ext cx="24707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МЕРКУРИЙ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910621">
            <a:off x="1142976" y="5000636"/>
            <a:ext cx="11854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ВЕНЕРА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458152">
            <a:off x="2225946" y="5688384"/>
            <a:ext cx="13438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ЗЕМЛЯ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025690">
            <a:off x="2214546" y="4000504"/>
            <a:ext cx="1358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МАРС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098203">
            <a:off x="3986552" y="4638516"/>
            <a:ext cx="2087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ЮПИТЕР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597894">
            <a:off x="7137845" y="1121855"/>
            <a:ext cx="1945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НЕПТУН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3429000"/>
            <a:ext cx="1867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САТУРН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14362">
            <a:off x="5937978" y="992142"/>
            <a:ext cx="1343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6" descr="C:\Users\Ольга\Desktop\Новая папкаРРО\b23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3037057">
            <a:off x="1258525" y="5799063"/>
            <a:ext cx="412583" cy="412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-23032"/>
            <a:ext cx="9144000" cy="7315200"/>
          </a:xfrm>
          <a:prstGeom prst="rect">
            <a:avLst/>
          </a:prstGeom>
        </p:spPr>
      </p:pic>
      <p:pic>
        <p:nvPicPr>
          <p:cNvPr id="6147" name="Picture 3" descr="F:\Новая папка\hghghgh\vener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4463" y="0"/>
            <a:ext cx="7235073" cy="7286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48951" y="2705725"/>
            <a:ext cx="56460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МЕРКУРИЙ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8" name="Picture 4" descr="C:\Users\Ольга\Desktop\Новая папкаРРО\plкратерыut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28"/>
            <a:ext cx="9164209" cy="704116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pic>
        <p:nvPicPr>
          <p:cNvPr id="7170" name="Picture 2" descr="C:\Users\Ольга\Desktop\Новая папкаРРО\mail4ттт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843429" cy="428628"/>
          </a:xfrm>
          <a:prstGeom prst="rect">
            <a:avLst/>
          </a:prstGeom>
          <a:noFill/>
        </p:spPr>
      </p:pic>
      <p:pic>
        <p:nvPicPr>
          <p:cNvPr id="7171" name="Picture 3" descr="C:\Users\Ольга\Desktop\Новая папкаРРО\ar1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5353">
            <a:off x="668305" y="524263"/>
            <a:ext cx="757668" cy="5758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-699314" y="2857496"/>
            <a:ext cx="105426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ylo" pitchFamily="66" charset="0"/>
              </a:rPr>
              <a:t>ПОМОГИТЕ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ylo" pitchFamily="66" charset="0"/>
              </a:rPr>
              <a:t>!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ylo" pitchFamily="66" charset="0"/>
              </a:rPr>
              <a:t> РЕШИТЕ ЗАДАЧУ!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space_083.jpg"/>
          <p:cNvPicPr>
            <a:picLocks noChangeAspect="1"/>
          </p:cNvPicPr>
          <p:nvPr/>
        </p:nvPicPr>
        <p:blipFill>
          <a:blip r:embed="rId3" cstate="print">
            <a:lum contrast="19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 rot="21047665">
            <a:off x="-278824" y="595250"/>
            <a:ext cx="7786742" cy="4286304"/>
          </a:xfrm>
          <a:prstGeom prst="verticalScroll">
            <a:avLst/>
          </a:prstGeom>
          <a:solidFill>
            <a:schemeClr val="bg1">
              <a:alpha val="52000"/>
            </a:schemeClr>
          </a:solidFill>
          <a:ln w="38100">
            <a:solidFill>
              <a:schemeClr val="tx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1074135">
            <a:off x="751967" y="1124489"/>
            <a:ext cx="570832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i="1" dirty="0" smtClean="0"/>
              <a:t>На нашей планете 48 действующих вулканов, а недействующих 22.               Сколько всего вулканов на нашей планете? </a:t>
            </a:r>
          </a:p>
          <a:p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34260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Сколько вулканов на нашей планете?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C:\Users\Ольга\Desktop\Новая папкаРРО\1226174830_37_vulkan_koloвулканыmensky.c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43380"/>
            <a:ext cx="4500574" cy="317290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75000"/>
          </a:schemeClr>
        </a:solidFill>
        <a:ln w="38100">
          <a:solidFill>
            <a:schemeClr val="tx1">
              <a:alpha val="49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defRPr sz="3600" i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292</Words>
  <Application>Microsoft Office PowerPoint</Application>
  <PresentationFormat>Экран (4:3)</PresentationFormat>
  <Paragraphs>155</Paragraphs>
  <Slides>36</Slides>
  <Notes>36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Двоичный 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54</cp:revision>
  <dcterms:created xsi:type="dcterms:W3CDTF">2009-11-14T23:39:52Z</dcterms:created>
  <dcterms:modified xsi:type="dcterms:W3CDTF">2009-12-14T17:12:47Z</dcterms:modified>
</cp:coreProperties>
</file>