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6" r:id="rId1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00FF"/>
    <a:srgbClr val="66FF66"/>
    <a:srgbClr val="FF00FF"/>
    <a:srgbClr val="D818A6"/>
    <a:srgbClr val="6600FF"/>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6" d="100"/>
          <a:sy n="66" d="100"/>
        </p:scale>
        <p:origin x="-456" y="-24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15.01.2010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15.01.2010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15.01.2010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15.01.2010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15.01.2010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15.01.2010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15.01.2010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15.01.2010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15.01.2010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15.01.2010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15.01.2010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15.01.2010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gif"/><Relationship Id="rId1" Type="http://schemas.openxmlformats.org/officeDocument/2006/relationships/slideLayout" Target="../slideLayouts/slideLayout2.xml"/><Relationship Id="rId5" Type="http://schemas.openxmlformats.org/officeDocument/2006/relationships/image" Target="../media/image14.gif"/><Relationship Id="rId4" Type="http://schemas.openxmlformats.org/officeDocument/2006/relationships/image" Target="../media/image13.gif"/></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caricatura.ru/parad/molvan-balashov/1586/#work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Autofit/>
          </a:bodyPr>
          <a:lstStyle/>
          <a:p>
            <a:r>
              <a:rPr lang="ru-RU" sz="6600" b="1" i="1" dirty="0" smtClean="0">
                <a:solidFill>
                  <a:srgbClr val="FFFF00"/>
                </a:solidFill>
                <a:latin typeface="Comic Sans MS" pitchFamily="66" charset="0"/>
                <a:cs typeface="Courier New" pitchFamily="49" charset="0"/>
              </a:rPr>
              <a:t>Ужасно интересно </a:t>
            </a:r>
            <a:r>
              <a:rPr lang="ru-RU" sz="6600" b="1" i="1" dirty="0" smtClean="0">
                <a:solidFill>
                  <a:srgbClr val="6600FF"/>
                </a:solidFill>
                <a:latin typeface="Comic Sans MS" pitchFamily="66" charset="0"/>
                <a:cs typeface="Courier New" pitchFamily="49" charset="0"/>
              </a:rPr>
              <a:t>всё то,</a:t>
            </a:r>
            <a:r>
              <a:rPr lang="ru-RU" sz="6600" b="1" i="1" dirty="0" smtClean="0">
                <a:solidFill>
                  <a:srgbClr val="FF0000"/>
                </a:solidFill>
                <a:latin typeface="Comic Sans MS" pitchFamily="66" charset="0"/>
                <a:cs typeface="Courier New" pitchFamily="49" charset="0"/>
              </a:rPr>
              <a:t/>
            </a:r>
            <a:br>
              <a:rPr lang="ru-RU" sz="6600" b="1" i="1" dirty="0" smtClean="0">
                <a:solidFill>
                  <a:srgbClr val="FF0000"/>
                </a:solidFill>
                <a:latin typeface="Comic Sans MS" pitchFamily="66" charset="0"/>
                <a:cs typeface="Courier New" pitchFamily="49" charset="0"/>
              </a:rPr>
            </a:br>
            <a:r>
              <a:rPr lang="ru-RU" sz="6600" b="1" i="1" dirty="0" smtClean="0">
                <a:solidFill>
                  <a:srgbClr val="C00000"/>
                </a:solidFill>
                <a:latin typeface="Comic Sans MS" pitchFamily="66" charset="0"/>
                <a:cs typeface="Courier New" pitchFamily="49" charset="0"/>
              </a:rPr>
              <a:t>что неизвестно!</a:t>
            </a:r>
            <a:endParaRPr lang="ru-RU" sz="6600" b="1" i="1" dirty="0">
              <a:solidFill>
                <a:srgbClr val="C00000"/>
              </a:solidFill>
              <a:latin typeface="Comic Sans MS" pitchFamily="66" charset="0"/>
              <a:cs typeface="Courier New" pitchFamily="49" charset="0"/>
            </a:endParaRPr>
          </a:p>
        </p:txBody>
      </p:sp>
      <p:sp>
        <p:nvSpPr>
          <p:cNvPr id="3" name="Подзаголовок 2"/>
          <p:cNvSpPr>
            <a:spLocks noGrp="1"/>
          </p:cNvSpPr>
          <p:nvPr>
            <p:ph type="subTitle" idx="1"/>
          </p:nvPr>
        </p:nvSpPr>
        <p:spPr>
          <a:xfrm>
            <a:off x="4357686" y="5000636"/>
            <a:ext cx="4143404" cy="1571636"/>
          </a:xfrm>
        </p:spPr>
        <p:txBody>
          <a:bodyPr>
            <a:normAutofit/>
          </a:bodyPr>
          <a:lstStyle/>
          <a:p>
            <a:r>
              <a:rPr lang="ru-RU" sz="2400" b="1" i="1" dirty="0" smtClean="0">
                <a:solidFill>
                  <a:srgbClr val="002060"/>
                </a:solidFill>
              </a:rPr>
              <a:t>Чечина Ирина Алексеевна,</a:t>
            </a:r>
          </a:p>
          <a:p>
            <a:r>
              <a:rPr lang="ru-RU" sz="2400" b="1" i="1" dirty="0" smtClean="0">
                <a:solidFill>
                  <a:srgbClr val="002060"/>
                </a:solidFill>
              </a:rPr>
              <a:t>учитель начальных классов                                МОУ СОШ №55, г.Волгоград </a:t>
            </a:r>
            <a:endParaRPr lang="ru-RU" sz="2400" b="1" i="1" dirty="0">
              <a:solidFill>
                <a:srgbClr val="002060"/>
              </a:solidFill>
            </a:endParaRPr>
          </a:p>
        </p:txBody>
      </p:sp>
      <p:pic>
        <p:nvPicPr>
          <p:cNvPr id="5" name="imgb" descr="http://www.vdz.org.ru/img/man.gif"/>
          <p:cNvPicPr/>
          <p:nvPr/>
        </p:nvPicPr>
        <p:blipFill>
          <a:blip r:embed="rId2"/>
          <a:srcRect/>
          <a:stretch>
            <a:fillRect/>
          </a:stretch>
        </p:blipFill>
        <p:spPr bwMode="auto">
          <a:xfrm>
            <a:off x="857224" y="4276725"/>
            <a:ext cx="2409825" cy="2152671"/>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rot="20156827">
            <a:off x="500282" y="1207925"/>
            <a:ext cx="8123808" cy="2082447"/>
          </a:xfrm>
        </p:spPr>
        <p:txBody>
          <a:bodyPr>
            <a:noAutofit/>
          </a:bodyPr>
          <a:lstStyle/>
          <a:p>
            <a:r>
              <a:rPr lang="ru-RU" sz="9600" b="1" dirty="0" smtClean="0">
                <a:solidFill>
                  <a:srgbClr val="FF0000"/>
                </a:solidFill>
                <a:latin typeface="Comic Sans MS" pitchFamily="66" charset="0"/>
              </a:rPr>
              <a:t>М</a:t>
            </a:r>
            <a:r>
              <a:rPr lang="ru-RU" sz="9600" b="1" dirty="0" smtClean="0">
                <a:solidFill>
                  <a:srgbClr val="6600FF"/>
                </a:solidFill>
                <a:latin typeface="Comic Sans MS" pitchFamily="66" charset="0"/>
              </a:rPr>
              <a:t>о</a:t>
            </a:r>
            <a:r>
              <a:rPr lang="ru-RU" sz="9600" b="1" dirty="0" smtClean="0">
                <a:solidFill>
                  <a:srgbClr val="0000FF"/>
                </a:solidFill>
                <a:latin typeface="Comic Sans MS" pitchFamily="66" charset="0"/>
              </a:rPr>
              <a:t>л</a:t>
            </a:r>
            <a:r>
              <a:rPr lang="ru-RU" sz="9600" b="1" dirty="0" smtClean="0">
                <a:solidFill>
                  <a:srgbClr val="66FF66"/>
                </a:solidFill>
                <a:latin typeface="Comic Sans MS" pitchFamily="66" charset="0"/>
              </a:rPr>
              <a:t>о</a:t>
            </a:r>
            <a:r>
              <a:rPr lang="ru-RU" sz="9600" b="1" dirty="0" smtClean="0">
                <a:solidFill>
                  <a:srgbClr val="FFFF00"/>
                </a:solidFill>
                <a:latin typeface="Comic Sans MS" pitchFamily="66" charset="0"/>
              </a:rPr>
              <a:t>д</a:t>
            </a:r>
            <a:r>
              <a:rPr lang="ru-RU" sz="9600" b="1" dirty="0" smtClean="0">
                <a:solidFill>
                  <a:srgbClr val="FF00FF"/>
                </a:solidFill>
                <a:latin typeface="Comic Sans MS" pitchFamily="66" charset="0"/>
              </a:rPr>
              <a:t>ц</a:t>
            </a:r>
            <a:r>
              <a:rPr lang="ru-RU" sz="9600" b="1" dirty="0" smtClean="0">
                <a:solidFill>
                  <a:srgbClr val="FF0000"/>
                </a:solidFill>
                <a:latin typeface="Comic Sans MS" pitchFamily="66" charset="0"/>
              </a:rPr>
              <a:t>ы</a:t>
            </a:r>
            <a:r>
              <a:rPr lang="ru-RU" sz="9600" b="1" dirty="0" smtClean="0">
                <a:solidFill>
                  <a:srgbClr val="FFFF00"/>
                </a:solidFill>
                <a:latin typeface="Comic Sans MS" pitchFamily="66" charset="0"/>
              </a:rPr>
              <a:t> !</a:t>
            </a:r>
            <a:endParaRPr lang="ru-RU" sz="9600" b="1" dirty="0">
              <a:solidFill>
                <a:srgbClr val="FFFF00"/>
              </a:solidFill>
              <a:latin typeface="Comic Sans MS" pitchFamily="66" charset="0"/>
            </a:endParaRPr>
          </a:p>
        </p:txBody>
      </p:sp>
      <p:pic>
        <p:nvPicPr>
          <p:cNvPr id="7" name="Содержимое 5" descr="Мальвина послойный растровый мультипликационный клипарт"/>
          <p:cNvPicPr>
            <a:picLocks noGrp="1"/>
          </p:cNvPicPr>
          <p:nvPr>
            <p:ph idx="1"/>
          </p:nvPr>
        </p:nvPicPr>
        <p:blipFill>
          <a:blip r:embed="rId2"/>
          <a:srcRect/>
          <a:stretch>
            <a:fillRect/>
          </a:stretch>
        </p:blipFill>
        <p:spPr bwMode="auto">
          <a:xfrm>
            <a:off x="785786" y="642918"/>
            <a:ext cx="1571636" cy="1643074"/>
          </a:xfrm>
          <a:prstGeom prst="rect">
            <a:avLst/>
          </a:prstGeom>
          <a:noFill/>
          <a:ln w="9525">
            <a:noFill/>
            <a:miter lim="800000"/>
            <a:headEnd/>
            <a:tailEnd/>
          </a:ln>
        </p:spPr>
      </p:pic>
      <p:pic>
        <p:nvPicPr>
          <p:cNvPr id="9" name="Рисунок 8" descr="буратино растровый клипарт на прозрачном фоне"/>
          <p:cNvPicPr/>
          <p:nvPr/>
        </p:nvPicPr>
        <p:blipFill>
          <a:blip r:embed="rId3"/>
          <a:srcRect/>
          <a:stretch>
            <a:fillRect/>
          </a:stretch>
        </p:blipFill>
        <p:spPr bwMode="auto">
          <a:xfrm>
            <a:off x="6572264" y="2428868"/>
            <a:ext cx="1785950" cy="2000264"/>
          </a:xfrm>
          <a:prstGeom prst="rect">
            <a:avLst/>
          </a:prstGeom>
          <a:noFill/>
          <a:ln w="9525">
            <a:noFill/>
            <a:miter lim="800000"/>
            <a:headEnd/>
            <a:tailEnd/>
          </a:ln>
        </p:spPr>
      </p:pic>
      <p:pic>
        <p:nvPicPr>
          <p:cNvPr id="11" name="Рисунок 10" descr="Незнайка рисованный клипарт на прозрачном слое"/>
          <p:cNvPicPr/>
          <p:nvPr/>
        </p:nvPicPr>
        <p:blipFill>
          <a:blip r:embed="rId4"/>
          <a:srcRect/>
          <a:stretch>
            <a:fillRect/>
          </a:stretch>
        </p:blipFill>
        <p:spPr bwMode="auto">
          <a:xfrm>
            <a:off x="1214414" y="4786322"/>
            <a:ext cx="1714512" cy="1571636"/>
          </a:xfrm>
          <a:prstGeom prst="rect">
            <a:avLst/>
          </a:prstGeom>
          <a:noFill/>
          <a:ln w="9525">
            <a:noFill/>
            <a:miter lim="800000"/>
            <a:headEnd/>
            <a:tailEnd/>
          </a:ln>
        </p:spPr>
      </p:pic>
      <p:pic>
        <p:nvPicPr>
          <p:cNvPr id="12" name="Рисунок 11" descr="красная шапочка растровый клипарт на прозрачном фоне"/>
          <p:cNvPicPr/>
          <p:nvPr/>
        </p:nvPicPr>
        <p:blipFill>
          <a:blip r:embed="rId5"/>
          <a:srcRect/>
          <a:stretch>
            <a:fillRect/>
          </a:stretch>
        </p:blipFill>
        <p:spPr bwMode="auto">
          <a:xfrm>
            <a:off x="4572000" y="4286256"/>
            <a:ext cx="1857388" cy="1857388"/>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6" name="Содержимое 5" descr="ньютон работа наука исследование открытие теорема физика дерево яблоко яблоня падение закон тяготение притяжение ученый трава сад парик сюртук радость озарение формула наука гений талант урожай улыбка удар голова равнина небо сила тяжести плод идея">
            <a:hlinkClick r:id="rId2"/>
          </p:cNvPr>
          <p:cNvPicPr>
            <a:picLocks noGrp="1"/>
          </p:cNvPicPr>
          <p:nvPr>
            <p:ph idx="1"/>
          </p:nvPr>
        </p:nvPicPr>
        <p:blipFill>
          <a:blip r:embed="rId3"/>
          <a:srcRect/>
          <a:stretch>
            <a:fillRect/>
          </a:stretch>
        </p:blipFill>
        <p:spPr bwMode="auto">
          <a:xfrm>
            <a:off x="357158" y="428604"/>
            <a:ext cx="8429684" cy="6000792"/>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6600" i="1" dirty="0" smtClean="0">
                <a:solidFill>
                  <a:srgbClr val="FFFF00"/>
                </a:solidFill>
                <a:latin typeface="Comic Sans MS" pitchFamily="66" charset="0"/>
              </a:rPr>
              <a:t>Вороны на льду</a:t>
            </a:r>
            <a:endParaRPr lang="ru-RU" sz="6600" i="1" dirty="0">
              <a:solidFill>
                <a:srgbClr val="FFFF00"/>
              </a:solidFill>
              <a:latin typeface="Comic Sans MS" pitchFamily="66" charset="0"/>
            </a:endParaRPr>
          </a:p>
        </p:txBody>
      </p:sp>
      <p:pic>
        <p:nvPicPr>
          <p:cNvPr id="1026" name="Picture 2" descr="E:\МАМИНА ПАПКА!!!!!!!!!!!!!!!!!!!!!!!!!!!!!!!!!!!!!!!!!!!!!!!!!!!!!!!!!!!!!!!!!!!!!!!!!!!!\P1020029.JPG"/>
          <p:cNvPicPr>
            <a:picLocks noGrp="1" noChangeAspect="1" noChangeArrowheads="1"/>
          </p:cNvPicPr>
          <p:nvPr>
            <p:ph idx="1"/>
          </p:nvPr>
        </p:nvPicPr>
        <p:blipFill>
          <a:blip r:embed="rId2" cstate="print"/>
          <a:srcRect/>
          <a:stretch>
            <a:fillRect/>
          </a:stretch>
        </p:blipFill>
        <p:spPr bwMode="auto">
          <a:xfrm>
            <a:off x="1000100" y="1600200"/>
            <a:ext cx="7143800" cy="4614882"/>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6000" i="1" dirty="0" smtClean="0">
                <a:solidFill>
                  <a:srgbClr val="FFFF00"/>
                </a:solidFill>
                <a:latin typeface="Comic Sans MS" pitchFamily="66" charset="0"/>
              </a:rPr>
              <a:t>Белая радуга летом</a:t>
            </a:r>
            <a:endParaRPr lang="ru-RU" sz="6000" i="1" dirty="0">
              <a:solidFill>
                <a:srgbClr val="FFFF00"/>
              </a:solidFill>
              <a:latin typeface="Comic Sans MS" pitchFamily="66" charset="0"/>
            </a:endParaRPr>
          </a:p>
        </p:txBody>
      </p:sp>
      <p:pic>
        <p:nvPicPr>
          <p:cNvPr id="2050" name="Picture 2" descr="C:\Documents and Settings\Admin\Мои документы\Мои рисунки\Изображение\Изображение 010.jpg"/>
          <p:cNvPicPr>
            <a:picLocks noChangeAspect="1" noChangeArrowheads="1"/>
          </p:cNvPicPr>
          <p:nvPr/>
        </p:nvPicPr>
        <p:blipFill>
          <a:blip r:embed="rId2" cstate="print"/>
          <a:srcRect/>
          <a:stretch>
            <a:fillRect/>
          </a:stretch>
        </p:blipFill>
        <p:spPr bwMode="auto">
          <a:xfrm>
            <a:off x="1142976" y="1500174"/>
            <a:ext cx="7000924" cy="4714908"/>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6000" i="1" dirty="0" smtClean="0">
                <a:solidFill>
                  <a:srgbClr val="FFFF00"/>
                </a:solidFill>
                <a:latin typeface="Comic Sans MS" pitchFamily="66" charset="0"/>
              </a:rPr>
              <a:t>Белая радуга зимой</a:t>
            </a:r>
            <a:endParaRPr lang="ru-RU" sz="6000" i="1" dirty="0">
              <a:solidFill>
                <a:srgbClr val="FFFF00"/>
              </a:solidFill>
              <a:latin typeface="Comic Sans MS" pitchFamily="66" charset="0"/>
            </a:endParaRPr>
          </a:p>
        </p:txBody>
      </p:sp>
      <p:pic>
        <p:nvPicPr>
          <p:cNvPr id="3074" name="Picture 2" descr="C:\Documents and Settings\Admin\Мои документы\Мои рисунки\Изображение\Изображение 008.jpg"/>
          <p:cNvPicPr>
            <a:picLocks noGrp="1" noChangeAspect="1" noChangeArrowheads="1"/>
          </p:cNvPicPr>
          <p:nvPr>
            <p:ph idx="1"/>
          </p:nvPr>
        </p:nvPicPr>
        <p:blipFill>
          <a:blip r:embed="rId2" cstate="print"/>
          <a:srcRect/>
          <a:stretch>
            <a:fillRect/>
          </a:stretch>
        </p:blipFill>
        <p:spPr bwMode="auto">
          <a:xfrm>
            <a:off x="1400746" y="1600200"/>
            <a:ext cx="6457401" cy="4900634"/>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6000" i="1" dirty="0" smtClean="0">
                <a:solidFill>
                  <a:srgbClr val="FFFF00"/>
                </a:solidFill>
                <a:latin typeface="Comic Sans MS" pitchFamily="66" charset="0"/>
              </a:rPr>
              <a:t>Перевёрнутая радуга</a:t>
            </a:r>
            <a:endParaRPr lang="ru-RU" sz="6000" i="1" dirty="0">
              <a:solidFill>
                <a:srgbClr val="FFFF00"/>
              </a:solidFill>
              <a:latin typeface="Comic Sans MS" pitchFamily="66" charset="0"/>
            </a:endParaRPr>
          </a:p>
        </p:txBody>
      </p:sp>
      <p:pic>
        <p:nvPicPr>
          <p:cNvPr id="1026" name="Picture 2" descr="C:\Documents and Settings\Admin\Мои документы\Мои рисунки\Изображение\Изображение 003.jpg"/>
          <p:cNvPicPr>
            <a:picLocks noGrp="1" noChangeAspect="1" noChangeArrowheads="1"/>
          </p:cNvPicPr>
          <p:nvPr>
            <p:ph idx="1"/>
          </p:nvPr>
        </p:nvPicPr>
        <p:blipFill>
          <a:blip r:embed="rId2"/>
          <a:srcRect/>
          <a:stretch>
            <a:fillRect/>
          </a:stretch>
        </p:blipFill>
        <p:spPr bwMode="auto">
          <a:xfrm>
            <a:off x="1000100" y="1600200"/>
            <a:ext cx="7072362" cy="468632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i="1" dirty="0" smtClean="0">
                <a:solidFill>
                  <a:srgbClr val="FFFF00"/>
                </a:solidFill>
                <a:latin typeface="Comic Sans MS" pitchFamily="66" charset="0"/>
              </a:rPr>
              <a:t>Радуга в виде полного круга</a:t>
            </a:r>
            <a:endParaRPr lang="ru-RU" i="1" dirty="0">
              <a:solidFill>
                <a:srgbClr val="FFFF00"/>
              </a:solidFill>
              <a:latin typeface="Comic Sans MS" pitchFamily="66" charset="0"/>
            </a:endParaRPr>
          </a:p>
        </p:txBody>
      </p:sp>
      <p:pic>
        <p:nvPicPr>
          <p:cNvPr id="2050" name="Picture 2" descr="C:\Documents and Settings\Admin\Мои документы\Мои рисунки\Изображение\Изображение 007.jpg"/>
          <p:cNvPicPr>
            <a:picLocks noGrp="1" noChangeAspect="1" noChangeArrowheads="1"/>
          </p:cNvPicPr>
          <p:nvPr>
            <p:ph idx="1"/>
          </p:nvPr>
        </p:nvPicPr>
        <p:blipFill>
          <a:blip r:embed="rId2"/>
          <a:srcRect/>
          <a:stretch>
            <a:fillRect/>
          </a:stretch>
        </p:blipFill>
        <p:spPr bwMode="auto">
          <a:xfrm>
            <a:off x="1142977" y="1600200"/>
            <a:ext cx="6858048" cy="4900634"/>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6600" i="1" dirty="0" smtClean="0">
                <a:solidFill>
                  <a:srgbClr val="FFFF00"/>
                </a:solidFill>
                <a:latin typeface="Comic Sans MS" pitchFamily="66" charset="0"/>
              </a:rPr>
              <a:t>Радуга ночью</a:t>
            </a:r>
            <a:endParaRPr lang="ru-RU" sz="6600" i="1" dirty="0">
              <a:solidFill>
                <a:srgbClr val="FFFF00"/>
              </a:solidFill>
              <a:latin typeface="Comic Sans MS" pitchFamily="66" charset="0"/>
            </a:endParaRPr>
          </a:p>
        </p:txBody>
      </p:sp>
      <p:pic>
        <p:nvPicPr>
          <p:cNvPr id="1026" name="Picture 2" descr="C:\Documents and Settings\Admin\Мои документы\Мои рисунки\Изображение\Изображение 005.jpg"/>
          <p:cNvPicPr>
            <a:picLocks noGrp="1" noChangeAspect="1" noChangeArrowheads="1"/>
          </p:cNvPicPr>
          <p:nvPr>
            <p:ph idx="1"/>
          </p:nvPr>
        </p:nvPicPr>
        <p:blipFill>
          <a:blip r:embed="rId2"/>
          <a:srcRect/>
          <a:stretch>
            <a:fillRect/>
          </a:stretch>
        </p:blipFill>
        <p:spPr bwMode="auto">
          <a:xfrm>
            <a:off x="1214414" y="1600200"/>
            <a:ext cx="6715171" cy="4757758"/>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6000" i="1" dirty="0" smtClean="0">
                <a:solidFill>
                  <a:srgbClr val="FFFF00"/>
                </a:solidFill>
                <a:latin typeface="Comic Sans MS" pitchFamily="66" charset="0"/>
              </a:rPr>
              <a:t>Бой с </a:t>
            </a:r>
            <a:r>
              <a:rPr lang="ru-RU" sz="6000" i="1" dirty="0" err="1" smtClean="0">
                <a:solidFill>
                  <a:srgbClr val="FFFF00"/>
                </a:solidFill>
                <a:latin typeface="Comic Sans MS" pitchFamily="66" charset="0"/>
              </a:rPr>
              <a:t>Бармаглотом</a:t>
            </a:r>
            <a:endParaRPr lang="ru-RU" sz="6000" i="1" dirty="0">
              <a:solidFill>
                <a:srgbClr val="FFFF00"/>
              </a:solidFill>
              <a:latin typeface="Comic Sans MS" pitchFamily="66" charset="0"/>
            </a:endParaRPr>
          </a:p>
        </p:txBody>
      </p:sp>
      <p:pic>
        <p:nvPicPr>
          <p:cNvPr id="4" name="Содержимое 3" descr="бармаглот"/>
          <p:cNvPicPr>
            <a:picLocks noGrp="1"/>
          </p:cNvPicPr>
          <p:nvPr>
            <p:ph idx="1"/>
          </p:nvPr>
        </p:nvPicPr>
        <p:blipFill>
          <a:blip r:embed="rId2"/>
          <a:srcRect/>
          <a:stretch>
            <a:fillRect/>
          </a:stretch>
        </p:blipFill>
        <p:spPr bwMode="auto">
          <a:xfrm>
            <a:off x="714348" y="1785926"/>
            <a:ext cx="3357586" cy="3143272"/>
          </a:xfrm>
          <a:prstGeom prst="rect">
            <a:avLst/>
          </a:prstGeom>
          <a:noFill/>
          <a:ln w="9525">
            <a:noFill/>
            <a:miter lim="800000"/>
            <a:headEnd/>
            <a:tailEnd/>
          </a:ln>
        </p:spPr>
      </p:pic>
      <p:pic>
        <p:nvPicPr>
          <p:cNvPr id="5" name="Рисунок 4" descr="http://www.kuzbass.ru/moshkow/koi/CARROLL/c052.gif"/>
          <p:cNvPicPr/>
          <p:nvPr/>
        </p:nvPicPr>
        <p:blipFill>
          <a:blip r:embed="rId3"/>
          <a:srcRect/>
          <a:stretch>
            <a:fillRect/>
          </a:stretch>
        </p:blipFill>
        <p:spPr bwMode="auto">
          <a:xfrm>
            <a:off x="5000628" y="2643182"/>
            <a:ext cx="3419476" cy="3413508"/>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Тема Office">
  <a:themeElements>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136</TotalTime>
  <Words>41</Words>
  <PresentationFormat>Экран (4:3)</PresentationFormat>
  <Paragraphs>11</Paragraphs>
  <Slides>10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Тема Office</vt:lpstr>
      <vt:lpstr>Ужасно интересно всё то, что неизвестно!</vt:lpstr>
      <vt:lpstr>Слайд 2</vt:lpstr>
      <vt:lpstr>Вороны на льду</vt:lpstr>
      <vt:lpstr>Белая радуга летом</vt:lpstr>
      <vt:lpstr>Белая радуга зимой</vt:lpstr>
      <vt:lpstr>Перевёрнутая радуга</vt:lpstr>
      <vt:lpstr>Радуга в виде полного круга</vt:lpstr>
      <vt:lpstr>Радуга ночью</vt:lpstr>
      <vt:lpstr>Бой с Бармаглотом</vt:lpstr>
      <vt:lpstr>Молодцы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cp:lastModifiedBy>Admin</cp:lastModifiedBy>
  <cp:revision>40</cp:revision>
  <dcterms:modified xsi:type="dcterms:W3CDTF">2010-01-15T17:18:08Z</dcterms:modified>
</cp:coreProperties>
</file>