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98" r:id="rId10"/>
    <p:sldId id="269" r:id="rId11"/>
    <p:sldId id="273" r:id="rId12"/>
    <p:sldId id="299" r:id="rId13"/>
    <p:sldId id="270" r:id="rId14"/>
    <p:sldId id="300" r:id="rId15"/>
    <p:sldId id="301" r:id="rId16"/>
    <p:sldId id="274" r:id="rId17"/>
    <p:sldId id="285" r:id="rId18"/>
    <p:sldId id="271" r:id="rId19"/>
    <p:sldId id="286" r:id="rId20"/>
    <p:sldId id="288" r:id="rId21"/>
    <p:sldId id="287" r:id="rId22"/>
    <p:sldId id="275" r:id="rId23"/>
    <p:sldId id="282" r:id="rId24"/>
    <p:sldId id="291" r:id="rId25"/>
    <p:sldId id="292" r:id="rId26"/>
    <p:sldId id="293" r:id="rId27"/>
    <p:sldId id="277" r:id="rId28"/>
    <p:sldId id="280" r:id="rId29"/>
    <p:sldId id="295" r:id="rId30"/>
    <p:sldId id="281" r:id="rId31"/>
    <p:sldId id="294" r:id="rId32"/>
    <p:sldId id="296" r:id="rId33"/>
    <p:sldId id="297" r:id="rId34"/>
    <p:sldId id="302" r:id="rId35"/>
    <p:sldId id="283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69" autoAdjust="0"/>
    <p:restoredTop sz="94660"/>
  </p:normalViewPr>
  <p:slideViewPr>
    <p:cSldViewPr>
      <p:cViewPr varScale="1">
        <p:scale>
          <a:sx n="74" d="100"/>
          <a:sy n="74" d="100"/>
        </p:scale>
        <p:origin x="-4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B1CBEC-67F1-4CE1-9CAA-AC37A6CF600A}" type="datetimeFigureOut">
              <a:rPr lang="ru-RU" smtClean="0"/>
              <a:pPr/>
              <a:t>28.01.2010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13ABCF-732F-4CBC-850C-5E5E557E77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3ABCF-732F-4CBC-850C-5E5E557E7784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BFF2-29CB-4D36-B808-1731BD463D4B}" type="datetimeFigureOut">
              <a:rPr lang="ru-RU" smtClean="0"/>
              <a:pPr/>
              <a:t>28.01.2010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BD11-37B3-480E-AF23-0C9AB59D16A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BFF2-29CB-4D36-B808-1731BD463D4B}" type="datetimeFigureOut">
              <a:rPr lang="ru-RU" smtClean="0"/>
              <a:pPr/>
              <a:t>28.01.2010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BD11-37B3-480E-AF23-0C9AB59D16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BFF2-29CB-4D36-B808-1731BD463D4B}" type="datetimeFigureOut">
              <a:rPr lang="ru-RU" smtClean="0"/>
              <a:pPr/>
              <a:t>28.01.2010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BD11-37B3-480E-AF23-0C9AB59D16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BFF2-29CB-4D36-B808-1731BD463D4B}" type="datetimeFigureOut">
              <a:rPr lang="ru-RU" smtClean="0"/>
              <a:pPr/>
              <a:t>28.01.2010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BD11-37B3-480E-AF23-0C9AB59D16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BFF2-29CB-4D36-B808-1731BD463D4B}" type="datetimeFigureOut">
              <a:rPr lang="ru-RU" smtClean="0"/>
              <a:pPr/>
              <a:t>28.01.2010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FB1BD11-37B3-480E-AF23-0C9AB59D16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BFF2-29CB-4D36-B808-1731BD463D4B}" type="datetimeFigureOut">
              <a:rPr lang="ru-RU" smtClean="0"/>
              <a:pPr/>
              <a:t>28.01.2010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BD11-37B3-480E-AF23-0C9AB59D16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BFF2-29CB-4D36-B808-1731BD463D4B}" type="datetimeFigureOut">
              <a:rPr lang="ru-RU" smtClean="0"/>
              <a:pPr/>
              <a:t>28.01.2010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BD11-37B3-480E-AF23-0C9AB59D16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BFF2-29CB-4D36-B808-1731BD463D4B}" type="datetimeFigureOut">
              <a:rPr lang="ru-RU" smtClean="0"/>
              <a:pPr/>
              <a:t>28.01.2010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BD11-37B3-480E-AF23-0C9AB59D16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BFF2-29CB-4D36-B808-1731BD463D4B}" type="datetimeFigureOut">
              <a:rPr lang="ru-RU" smtClean="0"/>
              <a:pPr/>
              <a:t>28.01.2010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BD11-37B3-480E-AF23-0C9AB59D16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BFF2-29CB-4D36-B808-1731BD463D4B}" type="datetimeFigureOut">
              <a:rPr lang="ru-RU" smtClean="0"/>
              <a:pPr/>
              <a:t>28.01.2010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BD11-37B3-480E-AF23-0C9AB59D16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BFF2-29CB-4D36-B808-1731BD463D4B}" type="datetimeFigureOut">
              <a:rPr lang="ru-RU" smtClean="0"/>
              <a:pPr/>
              <a:t>28.01.2010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BD11-37B3-480E-AF23-0C9AB59D16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path path="circle">
            <a:fillToRect l="100000" t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FA0BFF2-29CB-4D36-B808-1731BD463D4B}" type="datetimeFigureOut">
              <a:rPr lang="ru-RU" smtClean="0"/>
              <a:pPr/>
              <a:t>28.01.2010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FB1BD11-37B3-480E-AF23-0C9AB59D16A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2" Type="http://schemas.openxmlformats.org/officeDocument/2006/relationships/hyperlink" Target="http://www.photo.compartstudio.com/1967/slides/29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hyperlink" Target="http://rushist.narod.ru/files/photo/vov/22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&#1087;&#1083;&#1072;&#1090;&#1086;&#1085;&#1086;&#1074;&#1072;\&#1052;&#1086;&#1080;%20&#1076;&#1086;&#1082;&#1091;&#1084;&#1077;&#1085;&#1090;&#1099;\parad_moskow.wmv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9may.ru/images/normal/10010642.JPG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2.jpeg"/><Relationship Id="rId4" Type="http://schemas.openxmlformats.org/officeDocument/2006/relationships/hyperlink" Target="http://www.9may.ru/images/normal/10010642.JPG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5.jpeg"/><Relationship Id="rId7" Type="http://schemas.openxmlformats.org/officeDocument/2006/relationships/image" Target="../media/image37.jpeg"/><Relationship Id="rId2" Type="http://schemas.openxmlformats.org/officeDocument/2006/relationships/hyperlink" Target="http://img.encyc.yandex.net/illustrations/bse/fullsize/02458/293610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museum.ru/imgB.asp?1775" TargetMode="External"/><Relationship Id="rId5" Type="http://schemas.openxmlformats.org/officeDocument/2006/relationships/image" Target="../media/image36.jpeg"/><Relationship Id="rId4" Type="http://schemas.openxmlformats.org/officeDocument/2006/relationships/hyperlink" Target="http://www.m-mos.ru/2006/11_12/pic/oborona2.jpg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9.jpeg"/><Relationship Id="rId7" Type="http://schemas.openxmlformats.org/officeDocument/2006/relationships/hyperlink" Target="http://nasledie.dubna.ru/pictures/309_%D2%E5%F0%E5%ED%F2%FC%E5%E2-%ED%E0-%F4%F0%EE%ED%F2%E5-%EA.jpg" TargetMode="External"/><Relationship Id="rId2" Type="http://schemas.openxmlformats.org/officeDocument/2006/relationships/hyperlink" Target="http://ww-one.airforce.ru/unsorted/ww1_germ_rus_02m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hyperlink" Target="http://1941-1945.at.ua/_ph/7/32446367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redoxmasterq.org.ua/uploads/posts/2009-06/1245245158_1230530294_post-1153769894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hyperlink" Target="http://img-fotki.yandex.ru/get/36/kursk4712.b/0_13214_c58497f2_X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&#1087;&#1083;&#1072;&#1090;&#1086;&#1085;&#1086;&#1074;&#1072;\&#1052;&#1086;&#1080;%20&#1076;&#1086;&#1082;&#1091;&#1084;&#1077;&#1085;&#1090;&#1099;\batl_kursk.avi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hyperlink" Target="http://img.encyc.yandex.net/illustrations/bse/fullsize/02458/293610.jpg" TargetMode="External"/><Relationship Id="rId7" Type="http://schemas.openxmlformats.org/officeDocument/2006/relationships/hyperlink" Target="http://www.m-mos.ru/2006/11_12/pic/oborona2.jpg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hyperlink" Target="http://www.museum.ru/imgB.asp?1775" TargetMode="External"/><Relationship Id="rId10" Type="http://schemas.openxmlformats.org/officeDocument/2006/relationships/image" Target="../media/image47.jpeg"/><Relationship Id="rId4" Type="http://schemas.openxmlformats.org/officeDocument/2006/relationships/image" Target="../media/image35.jpeg"/><Relationship Id="rId9" Type="http://schemas.openxmlformats.org/officeDocument/2006/relationships/hyperlink" Target="http://img-fotki.yandex.ru/get/1/razarioogro.0/0_b8f_420745d6_X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://www.elenas.ru/wp-content/uploads/2009/08/yahroma101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gif"/><Relationship Id="rId5" Type="http://schemas.openxmlformats.org/officeDocument/2006/relationships/image" Target="../media/image49.jpeg"/><Relationship Id="rId4" Type="http://schemas.openxmlformats.org/officeDocument/2006/relationships/hyperlink" Target="http://historyworlds.ru/uploads/gallery/comthumb/157/mgrin15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upload.wikimedia.org/wikipedia/commons/thumb/3/30/Zelenograd_-_Shtyki_Memorial.JPG/658px-Zelenograd_-_Shtyki_Memorial.JPG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orodulincollection.com/war/moscow_images/VDNH.jpg" TargetMode="External"/><Relationship Id="rId13" Type="http://schemas.openxmlformats.org/officeDocument/2006/relationships/image" Target="../media/image59.jpeg"/><Relationship Id="rId3" Type="http://schemas.openxmlformats.org/officeDocument/2006/relationships/image" Target="../media/image55.jpeg"/><Relationship Id="rId7" Type="http://schemas.openxmlformats.org/officeDocument/2006/relationships/image" Target="../media/image56.jpeg"/><Relationship Id="rId12" Type="http://schemas.openxmlformats.org/officeDocument/2006/relationships/hyperlink" Target="http://muzejpamyati.narod.ru/images/dia_big.jpg" TargetMode="External"/><Relationship Id="rId2" Type="http://schemas.openxmlformats.org/officeDocument/2006/relationships/hyperlink" Target="http://history-of-war.ru/images/parad-41-g/parad-41-g-moskva_gotova_k_oborone..jpg" TargetMode="External"/><Relationship Id="rId16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oskva.kotoroy.net/userdata/1182780940_1.jpg" TargetMode="External"/><Relationship Id="rId11" Type="http://schemas.openxmlformats.org/officeDocument/2006/relationships/image" Target="../media/image58.jpeg"/><Relationship Id="rId5" Type="http://schemas.openxmlformats.org/officeDocument/2006/relationships/image" Target="../media/image40.jpeg"/><Relationship Id="rId15" Type="http://schemas.openxmlformats.org/officeDocument/2006/relationships/image" Target="../media/image60.jpeg"/><Relationship Id="rId10" Type="http://schemas.openxmlformats.org/officeDocument/2006/relationships/hyperlink" Target="http://westfront.narod.ru/foto_dno/op_1.jpg" TargetMode="External"/><Relationship Id="rId4" Type="http://schemas.openxmlformats.org/officeDocument/2006/relationships/hyperlink" Target="http://1941-1945.at.ua/_ph/7/32446367.jpg" TargetMode="External"/><Relationship Id="rId9" Type="http://schemas.openxmlformats.org/officeDocument/2006/relationships/image" Target="../media/image57.jpeg"/><Relationship Id="rId14" Type="http://schemas.openxmlformats.org/officeDocument/2006/relationships/hyperlink" Target="http://www.krasnoyeznamya.ru/gallery/rm_19_402s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gif"/><Relationship Id="rId2" Type="http://schemas.openxmlformats.org/officeDocument/2006/relationships/hyperlink" Target="http://img-2004-03.photosight.ru/08/429100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belch.bloger.am/wp-content/uploads/2009/10/p1070744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uvr.ru/files/Image/Editiors/Italia/foto/Viaggiando_per_la_Russia/sergiev(1).jpg" TargetMode="External"/><Relationship Id="rId13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12" Type="http://schemas.openxmlformats.org/officeDocument/2006/relationships/hyperlink" Target="http://img-fotki.yandex.ru/get/53/svetlana-novgorodova.1/0_13a2c_9fd71ba0_XL" TargetMode="External"/><Relationship Id="rId2" Type="http://schemas.openxmlformats.org/officeDocument/2006/relationships/hyperlink" Target="http://img-fotki.yandex.ru/get/17/vibpxhgglzd.bc8/0_31ec2_ff702224_X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g-fotki.yandex.ru/get/17/vibpxhgglzd.bc8/0_31ec6_d4c5b5d9_XL" TargetMode="External"/><Relationship Id="rId11" Type="http://schemas.openxmlformats.org/officeDocument/2006/relationships/image" Target="../media/image11.jpeg"/><Relationship Id="rId5" Type="http://schemas.openxmlformats.org/officeDocument/2006/relationships/image" Target="../media/image8.jpeg"/><Relationship Id="rId15" Type="http://schemas.openxmlformats.org/officeDocument/2006/relationships/image" Target="../media/image14.jpeg"/><Relationship Id="rId10" Type="http://schemas.openxmlformats.org/officeDocument/2006/relationships/hyperlink" Target="http://moskwaphoto.narod.ru/2003/rossia.pl_mos4206_800.jpg" TargetMode="External"/><Relationship Id="rId4" Type="http://schemas.openxmlformats.org/officeDocument/2006/relationships/hyperlink" Target="http://img-fotki.yandex.ru/get/24/vibpxhgglzd.bc8/0_31eca_8de8b663_XL" TargetMode="External"/><Relationship Id="rId9" Type="http://schemas.openxmlformats.org/officeDocument/2006/relationships/image" Target="../media/image10.jpeg"/><Relationship Id="rId1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moskwaphoto.narod.ru/2002/careteli_fontany1024.jpg" TargetMode="External"/><Relationship Id="rId3" Type="http://schemas.openxmlformats.org/officeDocument/2006/relationships/hyperlink" Target="http://isaak-levitan.ru/photoalbum/moscow/kremlin.jpg" TargetMode="External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keep4u.ru/imgs/b/080105/60/60f68231d09d136dc1.jpg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keep4u.ru/imgs/b/081118/49/490b0dbc63fe9d7547.jpg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nice-places.com/data/articles/gallery/278/19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992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Картинка 26 из 350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8916" name="Picture 4" descr="Картинка 42 из 350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4289"/>
            <a:ext cx="9144001" cy="6862289"/>
          </a:xfrm>
          <a:prstGeom prst="rect">
            <a:avLst/>
          </a:prstGeom>
          <a:noFill/>
        </p:spPr>
      </p:pic>
      <p:pic>
        <p:nvPicPr>
          <p:cNvPr id="4" name="Рисунок 3" descr="drov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tramvaj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hys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5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rad_moskow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00034" y="357166"/>
            <a:ext cx="8286808" cy="62151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рчак И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3286124"/>
            <a:ext cx="4837200" cy="3357586"/>
          </a:xfrm>
          <a:prstGeom prst="rect">
            <a:avLst/>
          </a:prstGeom>
        </p:spPr>
      </p:pic>
      <p:pic>
        <p:nvPicPr>
          <p:cNvPr id="3" name="Picture 7" descr="Картинка 38 из 7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85728"/>
            <a:ext cx="4792802" cy="2928934"/>
          </a:xfrm>
          <a:prstGeom prst="rect">
            <a:avLst/>
          </a:prstGeom>
          <a:noFill/>
        </p:spPr>
      </p:pic>
      <p:pic>
        <p:nvPicPr>
          <p:cNvPr id="4" name="Picture 5" descr="G:\Доска Старча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1500174"/>
            <a:ext cx="2680750" cy="3786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тарчак И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3286124"/>
            <a:ext cx="4837200" cy="3357586"/>
          </a:xfrm>
          <a:prstGeom prst="rect">
            <a:avLst/>
          </a:prstGeom>
        </p:spPr>
      </p:pic>
      <p:pic>
        <p:nvPicPr>
          <p:cNvPr id="39941" name="Picture 5" descr="G:\Доска Старча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1500173"/>
            <a:ext cx="3143272" cy="4439467"/>
          </a:xfrm>
          <a:prstGeom prst="rect">
            <a:avLst/>
          </a:prstGeom>
          <a:noFill/>
        </p:spPr>
      </p:pic>
      <p:pic>
        <p:nvPicPr>
          <p:cNvPr id="39943" name="Picture 7" descr="Картинка 38 из 7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85728"/>
            <a:ext cx="4792802" cy="2928934"/>
          </a:xfrm>
          <a:prstGeom prst="rect">
            <a:avLst/>
          </a:prstGeom>
          <a:noFill/>
        </p:spPr>
      </p:pic>
      <p:pic>
        <p:nvPicPr>
          <p:cNvPr id="5" name="Picture 2" descr="C:\Documents and Settings\платонова\Мои документы\памятник панфиловцам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14290"/>
            <a:ext cx="9144001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Картинка 2 из 23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85728"/>
            <a:ext cx="1571636" cy="2041085"/>
          </a:xfrm>
          <a:prstGeom prst="rect">
            <a:avLst/>
          </a:prstGeom>
          <a:noFill/>
        </p:spPr>
      </p:pic>
      <p:pic>
        <p:nvPicPr>
          <p:cNvPr id="3" name="Picture 8" descr="Картинка 123 из 398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142852"/>
            <a:ext cx="4071966" cy="2184959"/>
          </a:xfrm>
          <a:prstGeom prst="rect">
            <a:avLst/>
          </a:prstGeom>
          <a:noFill/>
        </p:spPr>
      </p:pic>
      <p:pic>
        <p:nvPicPr>
          <p:cNvPr id="4" name="Picture 6" descr="Картинка 6 из 370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214290"/>
            <a:ext cx="1785950" cy="2101118"/>
          </a:xfrm>
          <a:prstGeom prst="rect">
            <a:avLst/>
          </a:prstGeom>
          <a:noFill/>
        </p:spPr>
      </p:pic>
      <p:pic>
        <p:nvPicPr>
          <p:cNvPr id="5" name="Picture 2" descr="http://img.blogonline.ru/bl/posts/61/1218054161_6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596" y="2500306"/>
            <a:ext cx="8286808" cy="42027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а 23 из 72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4746657" cy="3286148"/>
          </a:xfrm>
          <a:prstGeom prst="rect">
            <a:avLst/>
          </a:prstGeom>
          <a:noFill/>
        </p:spPr>
      </p:pic>
      <p:pic>
        <p:nvPicPr>
          <p:cNvPr id="4" name="Picture 6" descr="Картинка 2 из 158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214290"/>
            <a:ext cx="4857752" cy="3317490"/>
          </a:xfrm>
          <a:prstGeom prst="rect">
            <a:avLst/>
          </a:prstGeom>
          <a:noFill/>
        </p:spPr>
      </p:pic>
      <p:pic>
        <p:nvPicPr>
          <p:cNvPr id="5" name="Picture 2" descr="C:\Documents and Settings\платонова\Мои документы\tmp11B-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000372"/>
            <a:ext cx="6396548" cy="3709998"/>
          </a:xfrm>
          <a:prstGeom prst="rect">
            <a:avLst/>
          </a:prstGeom>
          <a:noFill/>
        </p:spPr>
      </p:pic>
      <p:pic>
        <p:nvPicPr>
          <p:cNvPr id="6" name="Picture 4" descr="Картинка 37 из 727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19976" y="3000372"/>
            <a:ext cx="4885907" cy="36667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Картинка 4 из 46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571480"/>
            <a:ext cx="5572165" cy="5744500"/>
          </a:xfrm>
          <a:prstGeom prst="rect">
            <a:avLst/>
          </a:prstGeom>
          <a:noFill/>
        </p:spPr>
      </p:pic>
      <p:pic>
        <p:nvPicPr>
          <p:cNvPr id="44036" name="Picture 4" descr="Картинка 17 из 3087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571480"/>
            <a:ext cx="8678394" cy="5786478"/>
          </a:xfrm>
          <a:prstGeom prst="rect">
            <a:avLst/>
          </a:prstGeom>
          <a:noFill/>
        </p:spPr>
      </p:pic>
      <p:pic>
        <p:nvPicPr>
          <p:cNvPr id="44037" name="Picture 5" descr="C:\Documents and Settings\платонова\Мои документы\Мои рисунки\саперам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60711"/>
            <a:ext cx="8715436" cy="6536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3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tl_kursk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214414" y="1142984"/>
            <a:ext cx="6963349" cy="5222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img.blogonline.ru/bl/posts/61/1218054161_6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500306"/>
            <a:ext cx="8286808" cy="4202703"/>
          </a:xfrm>
          <a:prstGeom prst="rect">
            <a:avLst/>
          </a:prstGeom>
          <a:noFill/>
        </p:spPr>
      </p:pic>
      <p:pic>
        <p:nvPicPr>
          <p:cNvPr id="40964" name="Picture 4" descr="Картинка 2 из 23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85728"/>
            <a:ext cx="1571636" cy="2041085"/>
          </a:xfrm>
          <a:prstGeom prst="rect">
            <a:avLst/>
          </a:prstGeom>
          <a:noFill/>
        </p:spPr>
      </p:pic>
      <p:pic>
        <p:nvPicPr>
          <p:cNvPr id="40966" name="Picture 6" descr="Картинка 6 из 370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214290"/>
            <a:ext cx="1785950" cy="2101118"/>
          </a:xfrm>
          <a:prstGeom prst="rect">
            <a:avLst/>
          </a:prstGeom>
          <a:noFill/>
        </p:spPr>
      </p:pic>
      <p:pic>
        <p:nvPicPr>
          <p:cNvPr id="40968" name="Picture 8" descr="Картинка 123 из 398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0298" y="142852"/>
            <a:ext cx="4071966" cy="2184959"/>
          </a:xfrm>
          <a:prstGeom prst="rect">
            <a:avLst/>
          </a:prstGeom>
          <a:noFill/>
        </p:spPr>
      </p:pic>
      <p:pic>
        <p:nvPicPr>
          <p:cNvPr id="6" name="Picture 2" descr="Картинка 17 из 171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а 2 из 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7" y="357166"/>
            <a:ext cx="4607751" cy="6143668"/>
          </a:xfrm>
          <a:prstGeom prst="rect">
            <a:avLst/>
          </a:prstGeom>
          <a:noFill/>
        </p:spPr>
      </p:pic>
      <p:pic>
        <p:nvPicPr>
          <p:cNvPr id="1028" name="Picture 4" descr="Картинка 54 из 116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357166"/>
            <a:ext cx="3410986" cy="5072098"/>
          </a:xfrm>
          <a:prstGeom prst="rect">
            <a:avLst/>
          </a:prstGeom>
          <a:noFill/>
        </p:spPr>
      </p:pic>
      <p:pic>
        <p:nvPicPr>
          <p:cNvPr id="1030" name="Picture 6" descr="http://kaif.ln3.ru/free/foer_animacija.gif?wv=3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8" y="5500702"/>
            <a:ext cx="3429024" cy="9524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photos.lifeisphoto.ru/36/2/3645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Картинка 1 из 9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2"/>
            <a:ext cx="8501122" cy="65869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у крюков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4643470" cy="6191294"/>
          </a:xfrm>
          <a:prstGeom prst="rect">
            <a:avLst/>
          </a:prstGeom>
        </p:spPr>
      </p:pic>
      <p:pic>
        <p:nvPicPr>
          <p:cNvPr id="3" name="Рисунок 2" descr="у крюково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357166"/>
            <a:ext cx="3810026" cy="2857520"/>
          </a:xfrm>
          <a:prstGeom prst="rect">
            <a:avLst/>
          </a:prstGeom>
        </p:spPr>
      </p:pic>
      <p:pic>
        <p:nvPicPr>
          <p:cNvPr id="6" name="Рисунок 5" descr="1253447568_fire-animation-by-tel_by-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3500438"/>
            <a:ext cx="3786214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Картинка 8 из 1069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00042"/>
            <a:ext cx="8791600" cy="6086494"/>
          </a:xfrm>
          <a:prstGeom prst="rect">
            <a:avLst/>
          </a:prstGeom>
          <a:noFill/>
        </p:spPr>
      </p:pic>
      <p:pic>
        <p:nvPicPr>
          <p:cNvPr id="7" name="Picture 6" descr="Картинка 2 из 158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571480"/>
            <a:ext cx="8643966" cy="5903198"/>
          </a:xfrm>
          <a:prstGeom prst="rect">
            <a:avLst/>
          </a:prstGeom>
          <a:noFill/>
        </p:spPr>
      </p:pic>
      <p:pic>
        <p:nvPicPr>
          <p:cNvPr id="11268" name="Picture 4" descr="Картинка 11 из 10698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733405"/>
            <a:ext cx="9144000" cy="6124595"/>
          </a:xfrm>
          <a:prstGeom prst="rect">
            <a:avLst/>
          </a:prstGeom>
          <a:noFill/>
        </p:spPr>
      </p:pic>
      <p:pic>
        <p:nvPicPr>
          <p:cNvPr id="11270" name="Picture 6" descr="Картинка 39 из 10698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642917"/>
            <a:ext cx="9144000" cy="5953037"/>
          </a:xfrm>
          <a:prstGeom prst="rect">
            <a:avLst/>
          </a:prstGeom>
          <a:noFill/>
        </p:spPr>
      </p:pic>
      <p:pic>
        <p:nvPicPr>
          <p:cNvPr id="11272" name="Picture 8" descr="Картинка 54 из 10698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928" y="0"/>
            <a:ext cx="9092072" cy="6858000"/>
          </a:xfrm>
          <a:prstGeom prst="rect">
            <a:avLst/>
          </a:prstGeom>
          <a:noFill/>
        </p:spPr>
      </p:pic>
      <p:pic>
        <p:nvPicPr>
          <p:cNvPr id="11274" name="Picture 10" descr="Картинка 89 из 10698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76" name="Picture 12" descr="Картинка 3 из 250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1"/>
            <a:ext cx="4786314" cy="6886783"/>
          </a:xfrm>
          <a:prstGeom prst="rect">
            <a:avLst/>
          </a:prstGeom>
          <a:noFill/>
        </p:spPr>
      </p:pic>
      <p:pic>
        <p:nvPicPr>
          <p:cNvPr id="11278" name="Picture 14" descr="http://www.9may.ru/images/galery/1364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602279" y="0"/>
            <a:ext cx="454172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0"/>
                            </p:stCondLst>
                            <p:childTnLst>
                              <p:par>
                                <p:cTn id="2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пламя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4"/>
            <a:ext cx="9144000" cy="6858048"/>
          </a:xfrm>
          <a:prstGeom prst="rect">
            <a:avLst/>
          </a:prstGeom>
        </p:spPr>
      </p:pic>
      <p:pic>
        <p:nvPicPr>
          <p:cNvPr id="5" name="Picture 2" descr="C:\Documents and Settings\платонова\Мои документы\IMG_31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8572560" cy="6357382"/>
          </a:xfrm>
          <a:prstGeom prst="rect">
            <a:avLst/>
          </a:prstGeom>
          <a:noFill/>
        </p:spPr>
      </p:pic>
      <p:pic>
        <p:nvPicPr>
          <p:cNvPr id="6" name="Содержимое 3" descr="6167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290"/>
            <a:ext cx="8715436" cy="6524478"/>
          </a:xfrm>
          <a:prstGeom prst="rect">
            <a:avLst/>
          </a:prstGeom>
        </p:spPr>
      </p:pic>
      <p:pic>
        <p:nvPicPr>
          <p:cNvPr id="10" name="Picture 2" descr="C:\Documents and Settings\платонова\Мои документы\9120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14289"/>
            <a:ext cx="4214842" cy="648047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4" descr="C:\Documents and Settings\платонова\Мои документы\мать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8980" y="285728"/>
            <a:ext cx="4488592" cy="628654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Картинка 1 из 610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62289"/>
          </a:xfrm>
          <a:prstGeom prst="rect">
            <a:avLst/>
          </a:prstGeom>
          <a:noFill/>
        </p:spPr>
      </p:pic>
      <p:pic>
        <p:nvPicPr>
          <p:cNvPr id="3" name="Рисунок 2" descr="161642-c5f3c-18445387-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6765"/>
            <a:ext cx="9144000" cy="6831235"/>
          </a:xfrm>
          <a:prstGeom prst="rect">
            <a:avLst/>
          </a:prstGeom>
        </p:spPr>
      </p:pic>
      <p:pic>
        <p:nvPicPr>
          <p:cNvPr id="4" name="Рисунок 3" descr="untitled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551676"/>
          </a:xfrm>
          <a:prstGeom prst="rect">
            <a:avLst/>
          </a:prstGeom>
        </p:spPr>
      </p:pic>
      <p:pic>
        <p:nvPicPr>
          <p:cNvPr id="6" name="Рисунок 5" descr="12511824304a93875ee86153_9642173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коллаж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35752" y="381001"/>
            <a:ext cx="9179751" cy="6476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огонь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7"/>
            <a:ext cx="9144000" cy="6858037"/>
          </a:xfrm>
          <a:prstGeom prst="rect">
            <a:avLst/>
          </a:prstGeom>
        </p:spPr>
      </p:pic>
      <p:pic>
        <p:nvPicPr>
          <p:cNvPr id="2" name="Рисунок 1" descr="IMG_4836_%20(58)_previ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огонь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244997_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317500"/>
            <a:ext cx="7620000" cy="62230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Рисунок 3" descr="8085986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2463" y="571480"/>
            <a:ext cx="7778627" cy="582100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 descr="могилы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8563" y="714355"/>
            <a:ext cx="8751155" cy="5834103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платонова\Мои документы\ballada_o_soldate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33674"/>
            <a:ext cx="3979882" cy="5292396"/>
          </a:xfrm>
          <a:prstGeom prst="rect">
            <a:avLst/>
          </a:prstGeom>
          <a:noFill/>
        </p:spPr>
      </p:pic>
      <p:pic>
        <p:nvPicPr>
          <p:cNvPr id="2051" name="Picture 3" descr="C:\Documents and Settings\платонова\Мои документы\balada o solda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28604"/>
            <a:ext cx="4214836" cy="61349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платонова\Мои документы\war_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285728"/>
            <a:ext cx="5267112" cy="6349289"/>
          </a:xfrm>
          <a:prstGeom prst="rect">
            <a:avLst/>
          </a:prstGeom>
          <a:noFill/>
        </p:spPr>
      </p:pic>
      <p:pic>
        <p:nvPicPr>
          <p:cNvPr id="5123" name="Picture 3" descr="C:\Documents and Settings\платонова\Мои документы\ff5558cd6e1208f1a0c1b6574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8512472" cy="6357982"/>
          </a:xfrm>
          <a:prstGeom prst="rect">
            <a:avLst/>
          </a:prstGeom>
          <a:noFill/>
        </p:spPr>
      </p:pic>
      <p:pic>
        <p:nvPicPr>
          <p:cNvPr id="4" name="Picture 2" descr="C:\Documents and Settings\платонова\Мои документы\36016696_Ballada_o_soldat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88879"/>
            <a:ext cx="8572560" cy="6593932"/>
          </a:xfrm>
          <a:prstGeom prst="roundRect">
            <a:avLst/>
          </a:prstGeom>
          <a:noFill/>
        </p:spPr>
      </p:pic>
      <p:pic>
        <p:nvPicPr>
          <p:cNvPr id="5" name="Picture 2" descr="G:\565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14290"/>
            <a:ext cx="8643998" cy="6482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атаку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атака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205784" cy="6858000"/>
          </a:xfrm>
          <a:prstGeom prst="rect">
            <a:avLst/>
          </a:prstGeom>
        </p:spPr>
      </p:pic>
      <p:pic>
        <p:nvPicPr>
          <p:cNvPr id="4" name="Рисунок 3" descr="ватаку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атака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платонова\Мои документы\Мои рисунки\фотографии для фотоархива\ветераны 4-ой ГТА\Ветераны в музе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5823"/>
            <a:ext cx="9144000" cy="59621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огонь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3" descr="C:\Documents and Settings\платонова\Мои документы\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2875" y="0"/>
            <a:ext cx="3411125" cy="4548166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4" name="Picture 3" descr="C:\Documents and Settings\платонова\Мои документы\fotob_33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071678"/>
            <a:ext cx="6893727" cy="4595818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8e1ead8c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428604"/>
            <a:ext cx="7858148" cy="5893611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платонова\Мои документы\Мои рисунки\фотохроника\lenta-06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95" y="0"/>
            <a:ext cx="9090406" cy="6858000"/>
          </a:xfrm>
          <a:prstGeom prst="rect">
            <a:avLst/>
          </a:prstGeom>
          <a:noFill/>
        </p:spPr>
      </p:pic>
      <p:pic>
        <p:nvPicPr>
          <p:cNvPr id="1026" name="Picture 2" descr="C:\Documents and Settings\платонова\Мои документы\Мои рисунки\фотографии для фотоархива\ветераны 4-ой ГТА\Колесникова З.А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7645" y="214291"/>
            <a:ext cx="2168502" cy="3214709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платонова\Мои документы\Мои рисунки\фотографии для фотоархива\фотографии нашего музея\IMG_01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214290"/>
            <a:ext cx="4786346" cy="6382030"/>
          </a:xfrm>
          <a:prstGeom prst="rect">
            <a:avLst/>
          </a:prstGeom>
          <a:noFill/>
        </p:spPr>
      </p:pic>
      <p:pic>
        <p:nvPicPr>
          <p:cNvPr id="3" name="Рисунок 2" descr="перем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649309"/>
            <a:ext cx="3525586" cy="52095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9d83_507266a1_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0_a354_607a73a9_X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0_c261_448a8794_X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894655_larg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allea102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8528781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 descr="fdebb849e7bd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Рисунок 9" descr="1244174468_1244160555_8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8e87ce62bdaa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3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971" y="267868"/>
            <a:ext cx="8405871" cy="6304404"/>
          </a:xfrm>
          <a:prstGeom prst="rect">
            <a:avLst/>
          </a:prstGeom>
        </p:spPr>
      </p:pic>
      <p:pic>
        <p:nvPicPr>
          <p:cNvPr id="8" name="Рисунок 7" descr="77462--12652668-m549x5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603751"/>
            <a:ext cx="8429684" cy="5650498"/>
          </a:xfrm>
          <a:prstGeom prst="rect">
            <a:avLst/>
          </a:prstGeom>
        </p:spPr>
      </p:pic>
      <p:pic>
        <p:nvPicPr>
          <p:cNvPr id="9" name="Рисунок 8" descr="47569549_moskva_1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714356"/>
            <a:ext cx="8495831" cy="5688196"/>
          </a:xfrm>
          <a:prstGeom prst="rect">
            <a:avLst/>
          </a:prstGeom>
        </p:spPr>
      </p:pic>
      <p:pic>
        <p:nvPicPr>
          <p:cNvPr id="10" name="Рисунок 9" descr="27432877_moskv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7000" y="95250"/>
            <a:ext cx="8890000" cy="6667500"/>
          </a:xfrm>
          <a:prstGeom prst="rect">
            <a:avLst/>
          </a:prstGeom>
        </p:spPr>
      </p:pic>
      <p:pic>
        <p:nvPicPr>
          <p:cNvPr id="11" name="Рисунок 10" descr="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Рисунок 11" descr="1196790926_moscow_3_russi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pic>
        <p:nvPicPr>
          <p:cNvPr id="13" name="Рисунок 12" descr="218078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Картинка 63 из 23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День флага РФ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285728"/>
            <a:ext cx="3428992" cy="34428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Картинка 4 из 893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62289"/>
          </a:xfrm>
          <a:prstGeom prst="rect">
            <a:avLst/>
          </a:prstGeom>
          <a:noFill/>
        </p:spPr>
      </p:pic>
      <p:pic>
        <p:nvPicPr>
          <p:cNvPr id="17412" name="Picture 4" descr="Картинка 12 из 8937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"/>
            <a:ext cx="9144000" cy="6862289"/>
          </a:xfrm>
          <a:prstGeom prst="rect">
            <a:avLst/>
          </a:prstGeom>
          <a:noFill/>
        </p:spPr>
      </p:pic>
      <p:pic>
        <p:nvPicPr>
          <p:cNvPr id="17414" name="Picture 6" descr="Картинка 31 из 8937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1"/>
            <a:ext cx="9144000" cy="6862289"/>
          </a:xfrm>
          <a:prstGeom prst="rect">
            <a:avLst/>
          </a:prstGeom>
          <a:noFill/>
        </p:spPr>
      </p:pic>
      <p:pic>
        <p:nvPicPr>
          <p:cNvPr id="17416" name="Picture 8" descr="Картинка 20 из 8937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-1"/>
            <a:ext cx="9144000" cy="6862289"/>
          </a:xfrm>
          <a:prstGeom prst="rect">
            <a:avLst/>
          </a:prstGeom>
          <a:noFill/>
        </p:spPr>
      </p:pic>
      <p:pic>
        <p:nvPicPr>
          <p:cNvPr id="17418" name="Picture 10" descr="Картинка 33 из 8937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-1"/>
            <a:ext cx="9144000" cy="6862289"/>
          </a:xfrm>
          <a:prstGeom prst="rect">
            <a:avLst/>
          </a:prstGeom>
          <a:noFill/>
        </p:spPr>
      </p:pic>
      <p:pic>
        <p:nvPicPr>
          <p:cNvPr id="17420" name="Picture 12" descr="Картинка 76 из 8937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-1"/>
            <a:ext cx="9144000" cy="6862289"/>
          </a:xfrm>
          <a:prstGeom prst="rect">
            <a:avLst/>
          </a:prstGeom>
          <a:noFill/>
        </p:spPr>
      </p:pic>
      <p:pic>
        <p:nvPicPr>
          <p:cNvPr id="17422" name="Picture 14" descr="http://sdu.at.ua/_ph/2/875306210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9922" cy="6858000"/>
          </a:xfrm>
          <a:prstGeom prst="rect">
            <a:avLst/>
          </a:prstGeom>
          <a:noFill/>
        </p:spPr>
      </p:pic>
      <p:pic>
        <p:nvPicPr>
          <p:cNvPr id="17424" name="Picture 16" descr="http://i.i.ua/oboi/pic/0/4/212440_1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1"/>
            <a:ext cx="9144000" cy="68535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Картинка 13 из 125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18436" name="Picture 4" descr="http://tapo4ki.ucoz.ru/_ph/10/9484782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9922" cy="6858000"/>
          </a:xfrm>
          <a:prstGeom prst="rect">
            <a:avLst/>
          </a:prstGeom>
          <a:noFill/>
        </p:spPr>
      </p:pic>
      <p:pic>
        <p:nvPicPr>
          <p:cNvPr id="18438" name="Picture 6" descr="Картинка 70 из 688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38285" cy="6858000"/>
          </a:xfrm>
          <a:prstGeom prst="rect">
            <a:avLst/>
          </a:prstGeom>
          <a:noFill/>
        </p:spPr>
      </p:pic>
      <p:pic>
        <p:nvPicPr>
          <p:cNvPr id="18440" name="Picture 8" descr="Картинка 164 из 6881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144000" cy="68622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Картинка 5 из 184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622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vailorman.ucoz.ru/_nw/1/641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96000" cy="5038725"/>
          </a:xfrm>
          <a:prstGeom prst="rect">
            <a:avLst/>
          </a:prstGeom>
        </p:spPr>
      </p:pic>
      <p:pic>
        <p:nvPicPr>
          <p:cNvPr id="3" name="Рисунок 2" descr="для фр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19493" y="2714621"/>
            <a:ext cx="5524507" cy="4143380"/>
          </a:xfrm>
          <a:prstGeom prst="rect">
            <a:avLst/>
          </a:prstGeom>
        </p:spPr>
      </p:pic>
      <p:pic>
        <p:nvPicPr>
          <p:cNvPr id="4" name="Рисунок 3" descr="для фронт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45000" y="0"/>
            <a:ext cx="4699000" cy="2844800"/>
          </a:xfrm>
          <a:prstGeom prst="rect">
            <a:avLst/>
          </a:prstGeom>
        </p:spPr>
      </p:pic>
      <p:pic>
        <p:nvPicPr>
          <p:cNvPr id="5" name="Рисунок 4" descr="для фронта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3929066"/>
            <a:ext cx="4323149" cy="2928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1651</TotalTime>
  <Words>1</Words>
  <Application>Microsoft Office PowerPoint</Application>
  <PresentationFormat>Экран (4:3)</PresentationFormat>
  <Paragraphs>1</Paragraphs>
  <Slides>35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платонова</dc:creator>
  <cp:lastModifiedBy>platonova</cp:lastModifiedBy>
  <cp:revision>57</cp:revision>
  <dcterms:created xsi:type="dcterms:W3CDTF">2009-12-10T16:57:33Z</dcterms:created>
  <dcterms:modified xsi:type="dcterms:W3CDTF">2010-01-28T16:43:38Z</dcterms:modified>
</cp:coreProperties>
</file>