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9" r:id="rId3"/>
    <p:sldId id="257" r:id="rId4"/>
    <p:sldId id="258" r:id="rId5"/>
    <p:sldId id="256" r:id="rId6"/>
    <p:sldId id="260" r:id="rId7"/>
    <p:sldId id="262" r:id="rId8"/>
    <p:sldId id="266" r:id="rId9"/>
    <p:sldId id="261" r:id="rId10"/>
    <p:sldId id="265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4" autoAdjust="0"/>
    <p:restoredTop sz="94679" autoAdjust="0"/>
  </p:normalViewPr>
  <p:slideViewPr>
    <p:cSldViewPr>
      <p:cViewPr varScale="1">
        <p:scale>
          <a:sx n="97" d="100"/>
          <a:sy n="97" d="100"/>
        </p:scale>
        <p:origin x="-1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09524-35B8-4316-947B-C1946BBB85F2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FE39-8D70-4FCB-8776-C366E4819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Слайд №11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FE39-8D70-4FCB-8776-C366E481922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F7F0-C17E-4400-AE38-1B2007F28368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59C6-53E1-4A57-9CF8-53C1F989C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Job\2010\zEt\834\567342\&#1082;&#1086;&#1085;&#1089;&#1087;&#1077;&#1082;&#1090;%20&#1091;&#1088;&#1086;&#1082;&#1072;%20&#1083;-&#1083;&#1100;\004_&#1042;&#1076;&#1072;&#1083;&#1080;%20&#1086;&#1090;%20&#1075;&#1086;&#1088;&#1086;&#1076;&#1086;&#1074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30.jpe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8.jpeg"/><Relationship Id="rId12" Type="http://schemas.openxmlformats.org/officeDocument/2006/relationships/image" Target="../media/image29.jpeg"/><Relationship Id="rId17" Type="http://schemas.openxmlformats.org/officeDocument/2006/relationships/image" Target="../media/image34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3.jpeg"/><Relationship Id="rId1" Type="http://schemas.openxmlformats.org/officeDocument/2006/relationships/audio" Target="file:///F:\Job\2010\zEt\834\567342\&#1082;&#1086;&#1085;&#1089;&#1087;&#1077;&#1082;&#1090;%20&#1091;&#1088;&#1086;&#1082;&#1072;%20&#1083;-&#1083;&#1100;\005_&#1047;&#1072;&#1082;&#1072;&#1090;%20&#1074;%20&#1075;&#1086;&#1088;&#1086;&#1076;&#1077;.mp3" TargetMode="External"/><Relationship Id="rId6" Type="http://schemas.openxmlformats.org/officeDocument/2006/relationships/image" Target="../media/image27.jpeg"/><Relationship Id="rId11" Type="http://schemas.openxmlformats.org/officeDocument/2006/relationships/image" Target="../media/image10.jpeg"/><Relationship Id="rId5" Type="http://schemas.openxmlformats.org/officeDocument/2006/relationships/image" Target="../media/image26.jpeg"/><Relationship Id="rId15" Type="http://schemas.openxmlformats.org/officeDocument/2006/relationships/image" Target="../media/image32.jpeg"/><Relationship Id="rId10" Type="http://schemas.openxmlformats.org/officeDocument/2006/relationships/image" Target="../media/image9.jpeg"/><Relationship Id="rId4" Type="http://schemas.openxmlformats.org/officeDocument/2006/relationships/image" Target="../media/image25.png"/><Relationship Id="rId9" Type="http://schemas.openxmlformats.org/officeDocument/2006/relationships/image" Target="../media/image8.jpeg"/><Relationship Id="rId1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Job\2010\zEt\834\567342\&#1082;&#1086;&#1085;&#1089;&#1087;&#1077;&#1082;&#1090;%20&#1091;&#1088;&#1086;&#1082;&#1072;%20&#1083;-&#1083;&#1100;\002_&#1055;&#1077;&#1085;&#1080;&#1077;%20&#1087;&#1090;&#1080;&#1094;.mp3" TargetMode="Externa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pn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.jpg (14637 bytes)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4348" y="285728"/>
            <a:ext cx="7500990" cy="514353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285852" y="5643578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Московский зоопарк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004_Вдали от город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screen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>
                <p:cTn id="13" repeatCount="5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Денис\Рабочий стол\картинки л-ль\л-ль картинки_001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4536681" y="1535495"/>
            <a:ext cx="4395514" cy="403912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5" name="Picture 2" descr="C:\Documents and Settings\Денис\Рабочий стол\картинки л-ль\картинки л-ль_000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6200000">
            <a:off x="852611" y="852596"/>
            <a:ext cx="3295406" cy="5000628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05_Закат в город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  <p:pic>
        <p:nvPicPr>
          <p:cNvPr id="5" name="Picture 4" descr="C:\Documents and Settings\Денис\Рабочий стол\картинки л-ль\л-ль картинки_0010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-130631" y="1703065"/>
            <a:ext cx="3222272" cy="2961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C:\Documents and Settings\Денис\Рабочий стол\картинки л-ль\картинки л-ль_0004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521772" y="-521766"/>
            <a:ext cx="2016674" cy="3060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 descr="C:\Documents and Settings\Денис\Рабочий стол\картинки л-ль\картинки л-ль_0001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609303" y="319630"/>
            <a:ext cx="2983171" cy="2343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E:\data\articles\50\5011\501197\img8.jpg"/>
          <p:cNvPicPr/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071810"/>
            <a:ext cx="1857388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img4.jpg (7225 bytes)"/>
          <p:cNvPicPr/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786322"/>
            <a:ext cx="2291542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img5.jpg (8027 bytes)"/>
          <p:cNvPicPr/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214554"/>
            <a:ext cx="2643174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img3.jpg (12560 bytes)"/>
          <p:cNvPicPr/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714885"/>
            <a:ext cx="1857388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 descr="C:\Documents and Settings\Денис\Рабочий стол\картинки л-ль\картинки л-ль_0003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981929" y="3018807"/>
            <a:ext cx="1285884" cy="15347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3" descr="C:\Documents and Settings\Денис\Рабочий стол\картинки л-ль\картинки л-ль_0004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386573" y="4899785"/>
            <a:ext cx="1512777" cy="1714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5" descr="C:\Documents and Settings\Денис\Рабочий стол\картинки л-ль\л-ль картинки_0009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 flipH="1">
            <a:off x="7660536" y="4292514"/>
            <a:ext cx="1203970" cy="1762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C:\Documents and Settings\Денис\Рабочий стол\картинки л-ль\л-ль картинки_0011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 flipH="1">
            <a:off x="3649801" y="4994143"/>
            <a:ext cx="1714512" cy="1298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7" descr="C:\Documents and Settings\Денис\Рабочий стол\картинки л-ль\л-ль картинки_0012.jpg"/>
          <p:cNvPicPr>
            <a:picLocks noChangeAspect="1" noChangeArrowheads="1"/>
          </p:cNvPicPr>
          <p:nvPr/>
        </p:nvPicPr>
        <p:blipFill>
          <a:blip r:embed="rId1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 flipH="1">
            <a:off x="7447384" y="267891"/>
            <a:ext cx="1928802" cy="1393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4" descr="C:\Documents and Settings\Денис\Рабочий стол\картинки л-ль\л-ль картинки_0003.jpg"/>
          <p:cNvPicPr>
            <a:picLocks noChangeAspect="1" noChangeArrowheads="1"/>
          </p:cNvPicPr>
          <p:nvPr/>
        </p:nvPicPr>
        <p:blipFill>
          <a:blip r:embed="rId1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5338263" y="-98735"/>
            <a:ext cx="2106377" cy="2303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92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indefinite" fill="hold" nodeType="withEffect">
                                  <p:stCondLst>
                                    <p:cond delay="1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Денис\Рабочий стол\картинки л-ль\л-ль картинки_001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1056492" y="3120477"/>
            <a:ext cx="3895447" cy="35796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1026" name="Picture 2" descr="C:\Documents and Settings\Денис\Рабочий стол\картинки л-ль\картинки л-ль_000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6200000">
            <a:off x="794761" y="-794762"/>
            <a:ext cx="3071811" cy="4661333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1027" name="Picture 3" descr="C:\Documents and Settings\Денис\Рабочий стол\картинки л-ль\картинки л-ль_000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16200000">
            <a:off x="4679125" y="1535893"/>
            <a:ext cx="5000660" cy="392909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:\data\articles\50\5011\501197\img8.jpg"/>
          <p:cNvPicPr/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57166"/>
            <a:ext cx="3500462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g4.jpg (7225 bytes)"/>
          <p:cNvPicPr/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642918"/>
            <a:ext cx="3434550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g5.jpg (8027 bytes)"/>
          <p:cNvPicPr/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786190"/>
            <a:ext cx="4006054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g3.jpg (12560 bytes)"/>
          <p:cNvPicPr/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643290"/>
            <a:ext cx="3429024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Денис\Рабочий стол\картинки л-ль\картинки л-ль_000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6200000">
            <a:off x="266442" y="90724"/>
            <a:ext cx="2753232" cy="3286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Денис\Рабочий стол\картинки л-ль\картинки л-ль_000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16200000">
            <a:off x="197503" y="3660125"/>
            <a:ext cx="2962548" cy="3357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Денис\Рабочий стол\картинки л-ль\л-ль картинки_0009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5400000" flipH="1">
            <a:off x="6491238" y="4152968"/>
            <a:ext cx="1805095" cy="2643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Денис\Рабочий стол\картинки л-ль\л-ль картинки_0011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 rot="16200000" flipH="1">
            <a:off x="2814625" y="3743327"/>
            <a:ext cx="330043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Documents and Settings\Денис\Рабочий стол\картинки л-ль\л-ль картинки_0012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 rot="16200000" flipH="1">
            <a:off x="5967026" y="966373"/>
            <a:ext cx="3357586" cy="2424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Денис\Рабочий стол\картинки л-ль\л-ль картинки_0003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 rot="16200000">
            <a:off x="3021572" y="-164084"/>
            <a:ext cx="3500462" cy="38286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002_Пение пти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screen"/>
          <a:stretch>
            <a:fillRect/>
          </a:stretch>
        </p:blipFill>
        <p:spPr>
          <a:xfrm>
            <a:off x="883920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.jpg (14637 bytes)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285728"/>
            <a:ext cx="7500990" cy="514353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285852" y="5643578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Московский зоопарк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:\data\articles\50\5011\501197\img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86116" y="357166"/>
            <a:ext cx="3500462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g4.jpg (7225 bytes)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57818" y="3786166"/>
            <a:ext cx="3434550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6.jpg (15030 bytes)"/>
          <p:cNvPicPr/>
          <p:nvPr/>
        </p:nvPicPr>
        <p:blipFill>
          <a:blip r:embed="rId5" cstate="screen"/>
          <a:srcRect l="6465"/>
          <a:stretch>
            <a:fillRect/>
          </a:stretch>
        </p:blipFill>
        <p:spPr bwMode="auto">
          <a:xfrm>
            <a:off x="7072330" y="500042"/>
            <a:ext cx="2071670" cy="3252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2.jpg (11708 bytes)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57158" y="857232"/>
            <a:ext cx="2863046" cy="2222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2" descr="C:\Documents and Settings\Денис\Рабочий стол\картинки л-ль\картинки л-ль_0004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 rot="5400000" flipH="1">
            <a:off x="1223357" y="2991428"/>
            <a:ext cx="3071811" cy="4661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Денис\Рабочий стол\картинки л-ль\картинки л-ль_000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697537" y="3697949"/>
            <a:ext cx="2962548" cy="3357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Денис\Рабочий стол\картинки л-ль\л-ль картинки_000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 flipH="1">
            <a:off x="5404360" y="3577603"/>
            <a:ext cx="2662351" cy="3898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Денис\Рабочий стол\картинки л-ль\л-ль картинки_001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16200000" flipH="1">
            <a:off x="314296" y="757221"/>
            <a:ext cx="330043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Documents and Settings\Денис\Рабочий стол\картинки л-ль\л-ль картинки_0012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16200000" flipH="1">
            <a:off x="5967027" y="1037813"/>
            <a:ext cx="3357586" cy="2424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571869" y="785796"/>
            <a:ext cx="2352691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.jpg (14637 bytes)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285728"/>
            <a:ext cx="7500990" cy="514353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285852" y="5643578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Московский зоопарк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Денис\Рабочий стол\картинки л-ль\картинки л-ль_000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-204605" y="1133242"/>
            <a:ext cx="5909871" cy="464347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" name="Рисунок 2" descr="E:\data\articles\50\5011\501197\img8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3504" y="3429000"/>
            <a:ext cx="3357586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53</Words>
  <Application>Microsoft Office PowerPoint</Application>
  <PresentationFormat>Экран (4:3)</PresentationFormat>
  <Paragraphs>25</Paragraphs>
  <Slides>11</Slides>
  <Notes>11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Сергей</cp:lastModifiedBy>
  <cp:revision>22</cp:revision>
  <dcterms:created xsi:type="dcterms:W3CDTF">2009-04-05T12:53:31Z</dcterms:created>
  <dcterms:modified xsi:type="dcterms:W3CDTF">2010-02-10T18:29:27Z</dcterms:modified>
</cp:coreProperties>
</file>