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61" r:id="rId3"/>
    <p:sldMasterId id="2147483663" r:id="rId4"/>
  </p:sldMasterIdLst>
  <p:sldIdLst>
    <p:sldId id="256" r:id="rId5"/>
    <p:sldId id="272" r:id="rId6"/>
    <p:sldId id="261" r:id="rId7"/>
    <p:sldId id="262" r:id="rId8"/>
    <p:sldId id="264" r:id="rId9"/>
    <p:sldId id="275" r:id="rId10"/>
    <p:sldId id="270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DA54E-511C-40F2-81A6-B9F3FBCCC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5F44-80FC-43D8-B854-7346EE0086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66514-1F32-438C-A06F-10179EEBF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546D-42D0-4D4E-81B7-ED79A5803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C7B6-EEE0-4D76-BD42-8FF60FFC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91D0-11D8-4535-88A9-044AD0479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DD50-6026-4086-91FE-1D59A76B36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6E1B-7298-4DEA-AA70-4E53B03E9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236D4-8B42-4862-886E-27EF46CE9D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230E8-0D9D-4D3E-8B56-453F53F38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E7C91-EEC3-4D69-A5EC-AF50E9306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78027-ED4F-41A7-959C-FC5B401CE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ADF9-E2B1-4DC7-BB24-3109184EC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D4D1D-752B-4119-9190-4E3CDA09B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A44C-8BE2-4906-8D36-C14588432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59D4-CBC7-43D2-A1D0-2056D8469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D5119-4FA2-4C32-9405-95DB72A2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D3FAE-37A5-4C54-81E1-0E12B4354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FE55-EE53-4DA8-9B1D-6A9888471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5F32-7BF6-4C1D-A4B1-16274D6FA7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8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658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729A5-68D5-494F-860C-1A291E277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1108-C004-404D-BE18-389FC6D0A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77968-9C46-448A-BBA8-C68979219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BEA6-4CB0-4C7F-9CBA-4B30552E8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A63B-3C5B-4AE6-9FE4-83658EB06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30FEC-D29F-4A6E-B491-E9CA3A673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8440-935F-4D74-99D7-0D00D374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630D2-98C2-4956-AEA4-5200C95DC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B3FEE-C9F0-4B29-AE62-5C049CE7C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5EA9-99F0-4B36-950A-20769FAA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79D1-0845-4F96-A0FD-92DE0CA53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4740-3E74-426C-86A9-01429DD85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AC83-2B0D-4D3B-A169-2366B3E0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D8299-EAE5-4EF6-8A98-66BB9D59E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8575B-AD7C-4FAB-BF43-9DBE7CEB8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192C2-48E6-4B4A-A129-6DB933A49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D118-6490-4D35-9307-4FD331DF7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F9D6-803D-43DE-8E37-EAB0E4168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CC5E-22AE-4BC4-9C7E-2FCA94BC0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2CFE-375D-4FDE-8BDE-03822FF6B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3F25C-3254-4F02-B710-6F61D4818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0ADAD-29A8-4493-9552-B5A7B9683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C6AD-1B19-422C-AFD3-D134A6FB2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F481-56A2-4B66-9F91-EBE6740CD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29FEF-A3C3-4A45-8B63-7EA4742DE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051F5-B4D6-4A7B-B944-41021B1F1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38A79-8B27-4CC7-B8D8-5D9648A4E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4528C-6B00-479B-BB3B-D25A87157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17FAD-F822-483A-B0DA-3AB322A8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255B957-EE4C-4C7C-831E-6EE8C5F98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11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1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019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70DC451-70D5-4356-A468-0D5BE8DCC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553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4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55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556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556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556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6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456F69A-5160-4D52-85DA-82F6E058C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556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6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A4ECC8C4-C5F2-4BBB-988C-9FBB7F2DE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ny.yandex.ru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40.xml"/><Relationship Id="rId5" Type="http://schemas.openxmlformats.org/officeDocument/2006/relationships/hyperlink" Target="http://advertising.yandex.ru/kupislova.xml?advertising" TargetMode="External"/><Relationship Id="rId4" Type="http://schemas.openxmlformats.org/officeDocument/2006/relationships/hyperlink" Target="http://stat.yandex.ru/stats.xml?Project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18450" cy="297973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 чем секрет лягушек, помогающий им выжить?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714884"/>
            <a:ext cx="5113338" cy="152240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Презентация выполнена ученицей</a:t>
            </a:r>
          </a:p>
          <a:p>
            <a:pPr eaLnBrk="1" hangingPunct="1">
              <a:defRPr/>
            </a:pPr>
            <a:r>
              <a:rPr lang="ru-RU" sz="2400" dirty="0" smtClean="0"/>
              <a:t> 9 класса </a:t>
            </a:r>
            <a:r>
              <a:rPr lang="ru-RU" sz="2400" dirty="0" smtClean="0"/>
              <a:t>Гавриловой </a:t>
            </a:r>
            <a:r>
              <a:rPr lang="ru-RU" sz="2400" dirty="0" smtClean="0"/>
              <a:t>Кристиной.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01612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6295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     Всем известно два факта:</a:t>
            </a:r>
          </a:p>
          <a:p>
            <a:pPr eaLnBrk="1" hangingPunct="1">
              <a:defRPr/>
            </a:pPr>
            <a:r>
              <a:rPr lang="ru-RU" smtClean="0"/>
              <a:t>Окраска животных бывает покровительственная и предупреждающая.</a:t>
            </a:r>
          </a:p>
          <a:p>
            <a:pPr eaLnBrk="1" hangingPunct="1">
              <a:defRPr/>
            </a:pPr>
            <a:r>
              <a:rPr lang="ru-RU" smtClean="0"/>
              <a:t>Поведение животных бывает приспособительное и демонстративное.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Цель работы: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mtClean="0"/>
              <a:t>выявить, как окраска и поведение помогают выжить лягушкам?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Остромордая лягушка</a:t>
            </a:r>
          </a:p>
        </p:txBody>
      </p:sp>
      <p:sp>
        <p:nvSpPr>
          <p:cNvPr id="819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 Остромордая лягушка в нашей местности живет в заливе. Имеет покровительственную окраску. Размеры средние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(5-6см). Кожа сверху сероватая с темными </a:t>
            </a:r>
            <a:r>
              <a:rPr lang="ru-RU" sz="2000" dirty="0" smtClean="0"/>
              <a:t>пятнами. </a:t>
            </a:r>
            <a:r>
              <a:rPr lang="ru-RU" sz="2000" dirty="0" smtClean="0"/>
              <a:t>Брюхо </a:t>
            </a:r>
            <a:r>
              <a:rPr lang="ru-RU" sz="2000" dirty="0" smtClean="0"/>
              <a:t>белое. </a:t>
            </a:r>
            <a:r>
              <a:rPr lang="ru-RU" sz="2000" dirty="0" smtClean="0"/>
              <a:t>Морда заостренная. Внутренний пяточный бугор высокий, сжатый с боков. Весной самцы приобретают яркую </a:t>
            </a:r>
            <a:r>
              <a:rPr lang="ru-RU" sz="2000" dirty="0" err="1" smtClean="0"/>
              <a:t>серебристо-голубую</a:t>
            </a:r>
            <a:r>
              <a:rPr lang="ru-RU" sz="2000" dirty="0" smtClean="0"/>
              <a:t> окраску.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Активна в сумерки и днем.</a:t>
            </a:r>
          </a:p>
        </p:txBody>
      </p:sp>
      <p:pic>
        <p:nvPicPr>
          <p:cNvPr id="1434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6488" y="2590800"/>
            <a:ext cx="3929062" cy="28194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Лягушка травяная</a:t>
            </a:r>
          </a:p>
        </p:txBody>
      </p:sp>
      <p:sp>
        <p:nvSpPr>
          <p:cNvPr id="922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smtClean="0"/>
              <a:t>Лягушка травяная  по внешнему виду очень напоминает остромордую, но отличается от нее более крупными размерами (до 100 мм), темным мрамороподобным рисунком на брюхе, тупой мордой и низким внутренним пяточным бугром. </a:t>
            </a:r>
          </a:p>
        </p:txBody>
      </p:sp>
      <p:pic>
        <p:nvPicPr>
          <p:cNvPr id="1536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16488" y="2590800"/>
            <a:ext cx="3929062" cy="28194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Прудовая лягушка</a:t>
            </a:r>
          </a:p>
        </p:txBody>
      </p:sp>
      <p:sp>
        <p:nvSpPr>
          <p:cNvPr id="19462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00588" y="1931988"/>
            <a:ext cx="4064000" cy="4164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У берега притока Волги Глухого мне прыгнуло навстречу это чудо: прудовая лягушка.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   Окрашена в ярко-зеленый цвет со светлой полосой вдоль спины и черными пятнами.</a:t>
            </a:r>
          </a:p>
        </p:txBody>
      </p:sp>
      <p:pic>
        <p:nvPicPr>
          <p:cNvPr id="16388" name="Picture 7" descr="самец зеленой прудовой лягушк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581275"/>
            <a:ext cx="3887787" cy="3727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Чесночницы</a:t>
            </a:r>
          </a:p>
        </p:txBody>
      </p:sp>
      <p:sp>
        <p:nvSpPr>
          <p:cNvPr id="3789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92725" y="1628775"/>
            <a:ext cx="3678238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/>
              <a:t>Я встретила чесночницу в поле. Её длина была 9 см. Тело плотное. Кожа слегка бугорчатая. Зрачок вертикальный. У чесночницы хорошо развиты на задних ногах большие </a:t>
            </a:r>
            <a:r>
              <a:rPr lang="ru-RU" sz="2000" dirty="0" err="1" smtClean="0"/>
              <a:t>заступообразные</a:t>
            </a:r>
            <a:r>
              <a:rPr lang="ru-RU" sz="2000" dirty="0" smtClean="0"/>
              <a:t> пяточные бугры (для рытья) и плавательные перепонки между</a:t>
            </a:r>
            <a:r>
              <a:rPr lang="ru-RU" sz="2800" dirty="0" smtClean="0"/>
              <a:t> </a:t>
            </a:r>
            <a:r>
              <a:rPr lang="ru-RU" sz="1800" dirty="0" smtClean="0"/>
              <a:t>пальцами.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dirty="0" smtClean="0"/>
          </a:p>
        </p:txBody>
      </p:sp>
      <p:pic>
        <p:nvPicPr>
          <p:cNvPr id="17412" name="Рисунок 16" descr="http://im7-tub.yandex.net/i?id=17409761&amp;tov=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421484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Серая жаба</a:t>
            </a:r>
          </a:p>
        </p:txBody>
      </p:sp>
      <p:sp>
        <p:nvSpPr>
          <p:cNvPr id="3175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32363" y="14843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/>
              <a:t>      </a:t>
            </a:r>
            <a:r>
              <a:rPr lang="ru-RU" sz="1600" smtClean="0"/>
              <a:t> </a:t>
            </a:r>
            <a:r>
              <a:rPr lang="ru-RU" sz="2000" smtClean="0"/>
              <a:t> На огороде встретилась серая жаба. Это самое крупное наше земноводное — до 200 мм длиной, а в случае опасности она может дополнительно раздуваться, становясь в угрожающую позу. Ядовитые кожные выделения жаб защищают ее от врагов. Жабы ведут сумеречный образ жизни</a:t>
            </a:r>
          </a:p>
        </p:txBody>
      </p:sp>
      <p:pic>
        <p:nvPicPr>
          <p:cNvPr id="18436" name="Picture 7" descr="Серая жаб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57338"/>
            <a:ext cx="4537075" cy="40322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800" smtClean="0"/>
              <a:t>Выводы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Покровительственная окраска развита у видов, которые живут открыто и могут оказаться доступными для врагов.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Предупреждающую окраску демонстрируют животные при нападении на них хищников.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Скрытый образ жизни позволяет успешно спасаться от врагов.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/>
              <a:t>Гипотеза подтверждена. Окраска и поведение помогают животным выживать.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Ресурсы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Е.А.Леонов   «Учебно-полевая практика по зоологии позвоночных» М. Просвещение, 1979г</a:t>
            </a:r>
          </a:p>
          <a:p>
            <a:pPr eaLnBrk="1" hangingPunct="1"/>
            <a:r>
              <a:rPr lang="en-US" smtClean="0"/>
              <a:t>© Corel Professional Photos</a:t>
            </a:r>
            <a:endParaRPr lang="ru-RU" smtClean="0"/>
          </a:p>
          <a:p>
            <a:pPr eaLnBrk="1" hangingPunct="1"/>
            <a:r>
              <a:rPr lang="ru-RU" smtClean="0"/>
              <a:t>Copyright © 1997—2008 «</a:t>
            </a:r>
            <a:r>
              <a:rPr lang="ru-RU" smtClean="0">
                <a:hlinkClick r:id="rId2"/>
              </a:rPr>
              <a:t>Яндекс</a:t>
            </a:r>
            <a:r>
              <a:rPr lang="ru-RU" smtClean="0"/>
              <a:t>»</a:t>
            </a:r>
            <a:br>
              <a:rPr lang="ru-RU" smtClean="0"/>
            </a:br>
            <a:r>
              <a:rPr lang="ru-RU" smtClean="0">
                <a:hlinkClick r:id="rId3"/>
              </a:rPr>
              <a:t>О проекте</a:t>
            </a:r>
            <a:r>
              <a:rPr lang="ru-RU" smtClean="0"/>
              <a:t>  · </a:t>
            </a:r>
            <a:r>
              <a:rPr lang="ru-RU" smtClean="0">
                <a:hlinkClick r:id="rId4"/>
              </a:rPr>
              <a:t>Статистика</a:t>
            </a:r>
            <a:r>
              <a:rPr lang="ru-RU" smtClean="0"/>
              <a:t>  · </a:t>
            </a:r>
            <a:r>
              <a:rPr lang="ru-RU" smtClean="0">
                <a:hlinkClick r:id="rId5"/>
              </a:rPr>
              <a:t>Реклама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500</TotalTime>
  <Words>339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Трава</vt:lpstr>
      <vt:lpstr>Клен</vt:lpstr>
      <vt:lpstr>Занавес</vt:lpstr>
      <vt:lpstr>Профиль</vt:lpstr>
      <vt:lpstr>В чем секрет лягушек, помогающий им выжить?</vt:lpstr>
      <vt:lpstr> </vt:lpstr>
      <vt:lpstr>Остромордая лягушка</vt:lpstr>
      <vt:lpstr>Лягушка травяная</vt:lpstr>
      <vt:lpstr>Прудовая лягушка</vt:lpstr>
      <vt:lpstr>Чесночницы</vt:lpstr>
      <vt:lpstr>Серая жаба</vt:lpstr>
      <vt:lpstr>Выводы</vt:lpstr>
      <vt:lpstr>Ресурсы</vt:lpstr>
    </vt:vector>
  </TitlesOfParts>
  <Company>UCL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Каковы пути эволюции внутри класса.</dc:title>
  <dc:creator>FoM</dc:creator>
  <cp:lastModifiedBy>Loner-XP</cp:lastModifiedBy>
  <cp:revision>15</cp:revision>
  <dcterms:created xsi:type="dcterms:W3CDTF">2008-11-23T10:43:50Z</dcterms:created>
  <dcterms:modified xsi:type="dcterms:W3CDTF">2010-01-14T19:27:17Z</dcterms:modified>
</cp:coreProperties>
</file>