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296" r:id="rId3"/>
    <p:sldId id="300" r:id="rId4"/>
    <p:sldId id="316" r:id="rId5"/>
    <p:sldId id="302" r:id="rId6"/>
    <p:sldId id="304" r:id="rId7"/>
    <p:sldId id="308" r:id="rId8"/>
    <p:sldId id="295" r:id="rId9"/>
    <p:sldId id="317" r:id="rId10"/>
    <p:sldId id="279" r:id="rId11"/>
    <p:sldId id="293" r:id="rId12"/>
    <p:sldId id="280" r:id="rId13"/>
    <p:sldId id="260" r:id="rId14"/>
    <p:sldId id="261" r:id="rId15"/>
    <p:sldId id="275" r:id="rId16"/>
    <p:sldId id="264" r:id="rId17"/>
    <p:sldId id="272" r:id="rId18"/>
    <p:sldId id="274" r:id="rId19"/>
    <p:sldId id="265" r:id="rId20"/>
    <p:sldId id="309" r:id="rId21"/>
    <p:sldId id="306" r:id="rId22"/>
    <p:sldId id="31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99FF"/>
    <a:srgbClr val="FFFF66"/>
    <a:srgbClr val="FF5050"/>
    <a:srgbClr val="CC6600"/>
    <a:srgbClr val="FFCCFF"/>
    <a:srgbClr val="99DDAC"/>
    <a:srgbClr val="A874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3187" autoAdjust="0"/>
    <p:restoredTop sz="87330" autoAdjust="0"/>
  </p:normalViewPr>
  <p:slideViewPr>
    <p:cSldViewPr>
      <p:cViewPr varScale="1">
        <p:scale>
          <a:sx n="75" d="100"/>
          <a:sy n="75" d="100"/>
        </p:scale>
        <p:origin x="-3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F36AFCA-4B3F-455A-BB38-D657268C052B}" type="datetimeFigureOut">
              <a:rPr lang="ru-RU"/>
              <a:pPr>
                <a:defRPr/>
              </a:pPr>
              <a:t>06.01.2010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B1B8DA9-7EAB-487E-B5DC-B147B927A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6556E3-38B0-497C-82BC-F7B43DFC3805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F114-54E0-4B56-8018-67DBF48F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FA812-EB66-41B9-9127-2BC22E586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F3F4-D80D-45CE-B8E1-C51A3F6FD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0039-19B1-470F-84B2-A94CC6F40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789F-82BF-4AC3-906F-A4200BC85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AF52-3B58-4CD3-A96C-11A183F70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43336-5091-42A0-8DB9-51A8A6DA3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ADB1-4655-42B5-BAA0-1FC14984F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1EC-13C6-4ACD-9E83-99D23C0FB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1181-2BA1-439B-A8CA-8116F5E54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4654-B39C-4D67-A2DD-AF984F083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D8E839-8960-4D64-A062-7ACAC2A5D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17.wmf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19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1.png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11.png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11.png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1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Школьники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66800" y="155575"/>
            <a:ext cx="6076950" cy="67024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00803_1055_5841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86000"/>
            <a:ext cx="3082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000803_1055_5849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66800" y="2133600"/>
            <a:ext cx="2768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724400" y="0"/>
            <a:ext cx="152400" cy="68580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4017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2"/>
                </a:solidFill>
              </a:rPr>
              <a:t>ХОККЕЙ – игра на льду в коньках. Хоккеисты клюшками отбивают шайбу у противника. ХОККЕИСТ должен забить шайбу в ворота противника</a:t>
            </a:r>
          </a:p>
        </p:txBody>
      </p:sp>
      <p:pic>
        <p:nvPicPr>
          <p:cNvPr id="3789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026525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9" descr="Крупная сетка"/>
          <p:cNvSpPr>
            <a:spLocks noChangeArrowheads="1"/>
          </p:cNvSpPr>
          <p:nvPr/>
        </p:nvSpPr>
        <p:spPr bwMode="auto">
          <a:xfrm rot="5400000">
            <a:off x="-1714500" y="2781300"/>
            <a:ext cx="5181600" cy="1752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6 w 21600"/>
              <a:gd name="T13" fmla="*/ 2906 h 21600"/>
              <a:gd name="T14" fmla="*/ 18694 w 21600"/>
              <a:gd name="T15" fmla="*/ 186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12" y="21600"/>
                </a:lnTo>
                <a:lnTo>
                  <a:pt x="19388" y="21600"/>
                </a:lnTo>
                <a:lnTo>
                  <a:pt x="21600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accent2"/>
                </a:solidFill>
              </a:rPr>
              <a:t>Штангисты поднимают тяжелую штангу, они должны не только оторвать штангу от пола…Но и поднять ее высоко вверх и подержать несколько секунд. Победит тот, кто поднимет самую тяжелую штангу</a:t>
            </a:r>
          </a:p>
        </p:txBody>
      </p:sp>
      <p:pic>
        <p:nvPicPr>
          <p:cNvPr id="12291" name="Picture 4" descr="000803_1077_5912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240188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000803_1079_3621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35438"/>
            <a:ext cx="29718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000803_1077_5914_vnv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371600"/>
            <a:ext cx="33686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2"/>
                </a:solidFill>
              </a:rPr>
              <a:t>БАСКЕТБОЛ – люди кидают мяч друг другу руками. БАСКЕТБОЛИСТ должен закинуть мяч в корзину соперника</a:t>
            </a:r>
          </a:p>
        </p:txBody>
      </p:sp>
      <p:pic>
        <p:nvPicPr>
          <p:cNvPr id="13315" name="Picture 5" descr="000803_1077_3821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367823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3810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000803_1069_5353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676400"/>
            <a:ext cx="3629025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2"/>
                </a:solidFill>
              </a:rPr>
              <a:t>БЕЙСБОЛ – американская игра с битой и мячиком. Бейсболисты должны уметь далеко кидать мяч. И далеко отбивать мяч битой</a:t>
            </a:r>
          </a:p>
        </p:txBody>
      </p:sp>
      <p:pic>
        <p:nvPicPr>
          <p:cNvPr id="82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000803_1077_5174_vnvv"/>
          <p:cNvPicPr>
            <a:picLocks noChangeAspect="1" noChangeArrowheads="1"/>
          </p:cNvPicPr>
          <p:nvPr/>
        </p:nvPicPr>
        <p:blipFill>
          <a:blip r:embed="rId4"/>
          <a:srcRect r="9558"/>
          <a:stretch>
            <a:fillRect/>
          </a:stretch>
        </p:blipFill>
        <p:spPr bwMode="auto">
          <a:xfrm>
            <a:off x="914400" y="1828800"/>
            <a:ext cx="31242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000803_1055_5919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495800" y="4418013"/>
            <a:ext cx="4495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2"/>
                </a:solidFill>
              </a:rPr>
              <a:t>ФУТБОЛ – когда люди бегают по специальному полю, пиная мяч ногами . Футболисты стараются попасть мячом в ворота соперника Если мяч забит в ворота – это называется – гол!</a:t>
            </a:r>
          </a:p>
        </p:txBody>
      </p:sp>
      <p:pic>
        <p:nvPicPr>
          <p:cNvPr id="15363" name="Picture 4" descr="000803_1055_5843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81400"/>
            <a:ext cx="32496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11" descr="Крупная сетка"/>
          <p:cNvSpPr>
            <a:spLocks noChangeArrowheads="1"/>
          </p:cNvSpPr>
          <p:nvPr/>
        </p:nvSpPr>
        <p:spPr bwMode="auto">
          <a:xfrm rot="5400000">
            <a:off x="-1866900" y="3314700"/>
            <a:ext cx="51816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06 w 21600"/>
              <a:gd name="T13" fmla="*/ 2906 h 21600"/>
              <a:gd name="T14" fmla="*/ 18694 w 21600"/>
              <a:gd name="T15" fmla="*/ 186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212" y="21600"/>
                </a:lnTo>
                <a:lnTo>
                  <a:pt x="19388" y="21600"/>
                </a:lnTo>
                <a:lnTo>
                  <a:pt x="21600" y="0"/>
                </a:lnTo>
                <a:close/>
              </a:path>
            </a:pathLst>
          </a:custGeom>
          <a:pattFill prst="lg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2"/>
                </a:solidFill>
              </a:rPr>
              <a:t>ФИГУРНОЕ КАТАНИЕ – когда люди красиво танцуют на льду в коньках. Побеждает тот фигурист, кто красиво станцует и сделает меньше всех ошибок</a:t>
            </a:r>
          </a:p>
        </p:txBody>
      </p:sp>
      <p:pic>
        <p:nvPicPr>
          <p:cNvPr id="16387" name="Picture 6" descr="000803_1077_3436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38400" y="1833563"/>
            <a:ext cx="42672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accent2"/>
                </a:solidFill>
              </a:rPr>
              <a:t>Катание на РОЛИКАХ. Роллеры показывают сложные трюки, катаясь на роликах. </a:t>
            </a:r>
          </a:p>
        </p:txBody>
      </p:sp>
      <p:pic>
        <p:nvPicPr>
          <p:cNvPr id="17411" name="Picture 4" descr="000803_1055_5931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819400"/>
            <a:ext cx="22479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000803_1077_9221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3390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639762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accent2"/>
                </a:solidFill>
              </a:rPr>
              <a:t>Теннис. Два человека – теннисиста, кидают ракетками мячик друг другу, через стол. Побеждает тот теннисист, который отобьет больше мячей.</a:t>
            </a:r>
          </a:p>
        </p:txBody>
      </p:sp>
      <p:pic>
        <p:nvPicPr>
          <p:cNvPr id="18435" name="Picture 6" descr="000803_1077_3526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828800"/>
            <a:ext cx="27765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val 10"/>
          <p:cNvSpPr>
            <a:spLocks noChangeArrowheads="1"/>
          </p:cNvSpPr>
          <p:nvPr/>
        </p:nvSpPr>
        <p:spPr bwMode="auto">
          <a:xfrm>
            <a:off x="2362200" y="1828800"/>
            <a:ext cx="533400" cy="609600"/>
          </a:xfrm>
          <a:prstGeom prst="ellipse">
            <a:avLst/>
          </a:prstGeom>
          <a:solidFill>
            <a:srgbClr val="99DDA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 rot="-5400000">
            <a:off x="2209800" y="2362200"/>
            <a:ext cx="5105400" cy="3124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8" name="Picture 13" descr="000803_1069_7550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960813"/>
            <a:ext cx="27432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Oval 14"/>
          <p:cNvSpPr>
            <a:spLocks noChangeArrowheads="1"/>
          </p:cNvSpPr>
          <p:nvPr/>
        </p:nvSpPr>
        <p:spPr bwMode="auto">
          <a:xfrm>
            <a:off x="6934200" y="4267200"/>
            <a:ext cx="5334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Oval 15"/>
          <p:cNvSpPr>
            <a:spLocks noChangeArrowheads="1"/>
          </p:cNvSpPr>
          <p:nvPr/>
        </p:nvSpPr>
        <p:spPr bwMode="auto">
          <a:xfrm>
            <a:off x="2438400" y="2057400"/>
            <a:ext cx="381000" cy="381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4724400" y="1371600"/>
            <a:ext cx="76200" cy="510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21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accent2"/>
                </a:solidFill>
              </a:rPr>
              <a:t>БОКС. Противники бьют друг друга на ринге в боксерских перчатках. Побеждает сильнейший!</a:t>
            </a:r>
          </a:p>
        </p:txBody>
      </p:sp>
      <p:pic>
        <p:nvPicPr>
          <p:cNvPr id="19459" name="Picture 5" descr="000803_1076_8656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268128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000803_1078_0707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524000" y="1828800"/>
            <a:ext cx="3192463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accent2"/>
                </a:solidFill>
              </a:rPr>
              <a:t>После состязаний, самые лучшие спортсмены занимают первое, второе или третье места. В честь победителя звучит гимн его страны. Выигравшие состязание спортсмены</a:t>
            </a:r>
            <a:r>
              <a:rPr lang="ru-RU" sz="2000" smtClean="0"/>
              <a:t> </a:t>
            </a:r>
            <a:r>
              <a:rPr lang="ru-RU" sz="2000" smtClean="0">
                <a:solidFill>
                  <a:schemeClr val="accent2"/>
                </a:solidFill>
              </a:rPr>
              <a:t>награждаются медалью или кубком. </a:t>
            </a:r>
          </a:p>
        </p:txBody>
      </p:sp>
      <p:pic>
        <p:nvPicPr>
          <p:cNvPr id="20483" name="Picture 6" descr="000803_1055_6324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62075"/>
            <a:ext cx="23622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657600" y="5105400"/>
            <a:ext cx="1371600" cy="1524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5029200" y="5562600"/>
            <a:ext cx="1371600" cy="1066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2209800" y="5715000"/>
            <a:ext cx="14478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7" name="Picture 10" descr="000803_1055_5842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200400"/>
            <a:ext cx="14128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3886200" y="5410200"/>
            <a:ext cx="99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solidFill>
                  <a:srgbClr val="FF5050"/>
                </a:solidFill>
              </a:rPr>
              <a:t>1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5257800" y="57912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2514600" y="57912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FF5050"/>
                </a:solidFill>
              </a:rPr>
              <a:t>3</a:t>
            </a:r>
          </a:p>
        </p:txBody>
      </p:sp>
      <p:pic>
        <p:nvPicPr>
          <p:cNvPr id="1435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026525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нужно делать, чтобы меньше болеть?</a:t>
            </a:r>
          </a:p>
        </p:txBody>
      </p:sp>
      <p:sp>
        <p:nvSpPr>
          <p:cNvPr id="3075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Содержимое 3" descr="1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4410075" cy="2362200"/>
          </a:xfrm>
        </p:spPr>
      </p:pic>
      <p:sp>
        <p:nvSpPr>
          <p:cNvPr id="307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8" name="Содержимое 3" descr="2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524000"/>
            <a:ext cx="4495800" cy="2362200"/>
          </a:xfrm>
        </p:spPr>
      </p:pic>
      <p:pic>
        <p:nvPicPr>
          <p:cNvPr id="3079" name="Содержимое 3" descr="5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62400"/>
            <a:ext cx="87645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Рефлексия</a:t>
            </a:r>
          </a:p>
        </p:txBody>
      </p:sp>
      <p:sp>
        <p:nvSpPr>
          <p:cNvPr id="2150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Мне было интересно…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Я отвечал …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Мне было трудно…</a:t>
            </a:r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Я узнал…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7"/>
          <p:cNvSpPr>
            <a:spLocks noChangeArrowheads="1" noChangeShapeType="1" noTextEdit="1"/>
          </p:cNvSpPr>
          <p:nvPr/>
        </p:nvSpPr>
        <p:spPr bwMode="auto">
          <a:xfrm>
            <a:off x="684213" y="981075"/>
            <a:ext cx="7920037" cy="4824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урок !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  Молодцы !!!</a:t>
            </a:r>
          </a:p>
        </p:txBody>
      </p:sp>
      <p:pic>
        <p:nvPicPr>
          <p:cNvPr id="22531" name="Picture 10" descr="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24175"/>
            <a:ext cx="24479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 descr="B_Fly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724400"/>
            <a:ext cx="51847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ru-RU" smtClean="0"/>
              <a:t>Образовательные ресурсы:</a:t>
            </a:r>
            <a:br>
              <a:rPr lang="ru-RU" smtClean="0"/>
            </a:br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Приложение к журналу «Ступени» «Карусель», 1991г. №2,издательство ИПО «Молодая гвардия»</a:t>
            </a:r>
          </a:p>
          <a:p>
            <a:r>
              <a:rPr lang="en-US" u="sng" smtClean="0"/>
              <a:t>Viki</a:t>
            </a:r>
            <a:r>
              <a:rPr lang="ru-RU" u="sng" smtClean="0"/>
              <a:t>.</a:t>
            </a:r>
            <a:r>
              <a:rPr lang="en-US" u="sng" smtClean="0"/>
              <a:t>rdf</a:t>
            </a:r>
            <a:r>
              <a:rPr lang="ru-RU" u="sng" smtClean="0"/>
              <a:t>.</a:t>
            </a:r>
            <a:r>
              <a:rPr lang="en-US" u="sng" smtClean="0"/>
              <a:t>ru </a:t>
            </a:r>
            <a:r>
              <a:rPr lang="ru-RU" u="sng" smtClean="0"/>
              <a:t>, презентация «Спорт»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8495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Чистота…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Быстрого и ловкого…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Здоровье не купишь…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Здоровым будешь…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Текст 5"/>
          <p:cNvSpPr>
            <a:spLocks noGrp="1"/>
          </p:cNvSpPr>
          <p:nvPr>
            <p:ph type="body" sz="half" idx="2"/>
          </p:nvPr>
        </p:nvSpPr>
        <p:spPr>
          <a:xfrm>
            <a:off x="4267200" y="228600"/>
            <a:ext cx="4267200" cy="5897563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всё  добудешь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залог здоровья.</a:t>
            </a:r>
          </a:p>
          <a:p>
            <a:pPr eaLnBrk="1" hangingPunct="1"/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болезнь не догонит.</a:t>
            </a:r>
          </a:p>
          <a:p>
            <a:pPr eaLnBrk="1" hangingPunct="1"/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его разум дарит.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8495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Чистота…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Быстрого и ловкого…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Здоровье не купишь…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Здоровым будешь…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Текст 5"/>
          <p:cNvSpPr>
            <a:spLocks noGrp="1"/>
          </p:cNvSpPr>
          <p:nvPr>
            <p:ph type="body" sz="half" idx="2"/>
          </p:nvPr>
        </p:nvSpPr>
        <p:spPr>
          <a:xfrm>
            <a:off x="4267200" y="228600"/>
            <a:ext cx="4267200" cy="5897563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всё  добудешь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залог здоровья.</a:t>
            </a:r>
          </a:p>
          <a:p>
            <a:pPr eaLnBrk="1" hangingPunct="1"/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болезнь не догонит.</a:t>
            </a:r>
          </a:p>
          <a:p>
            <a:pPr eaLnBrk="1" hangingPunct="1"/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его разум дарит.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71800" y="685800"/>
            <a:ext cx="15240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200400" y="2209800"/>
            <a:ext cx="1143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124200" y="4267200"/>
            <a:ext cx="1143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1524000" y="2514600"/>
            <a:ext cx="45720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914400"/>
          </a:xfrm>
        </p:spPr>
        <p:txBody>
          <a:bodyPr/>
          <a:lstStyle/>
          <a:p>
            <a:pPr algn="ctr"/>
            <a:r>
              <a:rPr lang="ru-RU" sz="4000" smtClean="0"/>
              <a:t>Тест 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638800" y="990600"/>
            <a:ext cx="3048000" cy="5410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smtClean="0"/>
              <a:t>  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8.30</a:t>
            </a:r>
          </a:p>
          <a:p>
            <a:pPr algn="ctr"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 7.00</a:t>
            </a:r>
          </a:p>
          <a:p>
            <a:pPr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 13.00-14.00</a:t>
            </a:r>
          </a:p>
          <a:p>
            <a:pPr algn="ctr"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8.30-13.00</a:t>
            </a:r>
          </a:p>
          <a:p>
            <a:pPr algn="ctr">
              <a:buFontTx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21.00</a:t>
            </a:r>
          </a:p>
          <a:p>
            <a:pPr algn="ctr"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15.00-20.00</a:t>
            </a:r>
          </a:p>
          <a:p>
            <a:pPr>
              <a:buFontTx/>
              <a:buNone/>
            </a:pPr>
            <a:endParaRPr lang="ru-RU" sz="4000" smtClean="0"/>
          </a:p>
        </p:txBody>
      </p:sp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5334000" cy="5867400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. Встаю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2. Иду в школу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3. В школе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4. Прогулка после школы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5. Делаю уроки, помогаю дома, играю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6. Ложусь спать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914400"/>
          </a:xfrm>
        </p:spPr>
        <p:txBody>
          <a:bodyPr/>
          <a:lstStyle/>
          <a:p>
            <a:pPr algn="ctr"/>
            <a:r>
              <a:rPr lang="ru-RU" sz="4000" smtClean="0"/>
              <a:t>Тест 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638800" y="990600"/>
            <a:ext cx="3048000" cy="5410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smtClean="0"/>
              <a:t>  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8.30</a:t>
            </a:r>
          </a:p>
          <a:p>
            <a:pPr algn="ctr"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 7.00</a:t>
            </a:r>
          </a:p>
          <a:p>
            <a:pPr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 13.00-14.00</a:t>
            </a:r>
          </a:p>
          <a:p>
            <a:pPr algn="ctr"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8.30-13.00</a:t>
            </a:r>
          </a:p>
          <a:p>
            <a:pPr algn="ctr">
              <a:buFontTx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21.00</a:t>
            </a:r>
          </a:p>
          <a:p>
            <a:pPr algn="ctr">
              <a:buFontTx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15.00-20.00</a:t>
            </a:r>
          </a:p>
          <a:p>
            <a:pPr>
              <a:buFontTx/>
              <a:buNone/>
            </a:pPr>
            <a:endParaRPr lang="ru-RU" sz="4000" smtClean="0"/>
          </a:p>
        </p:txBody>
      </p:sp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5334000" cy="5867400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. Встаю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2. Иду в школу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3. В школе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4. Прогулка после школы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5. Делаю уроки, помогаю дома, играю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6. Ложусь спать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71800" y="1219200"/>
            <a:ext cx="358140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819400" y="3124200"/>
            <a:ext cx="3352800" cy="914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114800" y="4953000"/>
            <a:ext cx="2362200" cy="1219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14800" y="4876800"/>
            <a:ext cx="20574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43200" y="2895600"/>
            <a:ext cx="320040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733800" y="1447800"/>
            <a:ext cx="31242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173288"/>
            <a:ext cx="8229600" cy="2246312"/>
          </a:xfrm>
        </p:spPr>
        <p:txBody>
          <a:bodyPr/>
          <a:lstStyle/>
          <a:p>
            <a:r>
              <a:rPr lang="ru-RU" sz="4800" u="sng" smtClean="0">
                <a:solidFill>
                  <a:srgbClr val="CC6600"/>
                </a:solidFill>
              </a:rPr>
              <a:t>Физическая культура</a:t>
            </a:r>
            <a:endParaRPr lang="ru-RU" sz="4800" smtClean="0"/>
          </a:p>
        </p:txBody>
      </p:sp>
      <p:pic>
        <p:nvPicPr>
          <p:cNvPr id="8195" name="Picture 6" descr="000803_1077_3437_vnv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1138"/>
            <a:ext cx="2590800" cy="2425700"/>
          </a:xfrm>
        </p:spPr>
      </p:pic>
      <p:pic>
        <p:nvPicPr>
          <p:cNvPr id="8196" name="Picture 9" descr="000803_1077_3807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2695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000803_1055_5842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11613"/>
            <a:ext cx="173831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000803_1079_3621_vu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191000"/>
            <a:ext cx="26670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Зарядка</a:t>
            </a:r>
          </a:p>
        </p:txBody>
      </p:sp>
      <p:pic>
        <p:nvPicPr>
          <p:cNvPr id="9219" name="Содержимое 3" descr="zarya2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90638"/>
            <a:ext cx="7239000" cy="54308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accent2"/>
                </a:solidFill>
              </a:rPr>
              <a:t>Многие люди занимаются спортом, но для некоторых спорт это призвание, профессия.</a:t>
            </a:r>
          </a:p>
        </p:txBody>
      </p:sp>
      <p:pic>
        <p:nvPicPr>
          <p:cNvPr id="624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44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000803_1069_5279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76400"/>
            <a:ext cx="278923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000803_1055_6420_vnv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3364">
            <a:off x="5181600" y="1371600"/>
            <a:ext cx="31750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6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422</Words>
  <Application>Microsoft PowerPoint</Application>
  <PresentationFormat>Экран (4:3)</PresentationFormat>
  <Paragraphs>75</Paragraphs>
  <Slides>22</Slides>
  <Notes>1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 Black</vt:lpstr>
      <vt:lpstr>Arial</vt:lpstr>
      <vt:lpstr>Calibri</vt:lpstr>
      <vt:lpstr>Times New Roman</vt:lpstr>
      <vt:lpstr>Оформление по умолчанию</vt:lpstr>
      <vt:lpstr>Слайд 1</vt:lpstr>
      <vt:lpstr>Что нужно делать, чтобы меньше болеть?</vt:lpstr>
      <vt:lpstr>Чистота…  Быстрого и ловкого…  Здоровье не купишь…  Здоровым будешь… </vt:lpstr>
      <vt:lpstr>Чистота…  Быстрого и ловкого…  Здоровье не купишь…  Здоровым будешь… </vt:lpstr>
      <vt:lpstr>Тест  </vt:lpstr>
      <vt:lpstr>Тест  </vt:lpstr>
      <vt:lpstr>Физическая культура</vt:lpstr>
      <vt:lpstr>Зарядка</vt:lpstr>
      <vt:lpstr>Многие люди занимаются спортом, но для некоторых спорт это призвание, профессия.</vt:lpstr>
      <vt:lpstr>ХОККЕЙ – игра на льду в коньках. Хоккеисты клюшками отбивают шайбу у противника. ХОККЕИСТ должен забить шайбу в ворота противника</vt:lpstr>
      <vt:lpstr>Штангисты поднимают тяжелую штангу, они должны не только оторвать штангу от пола…Но и поднять ее высоко вверх и подержать несколько секунд. Победит тот, кто поднимет самую тяжелую штангу</vt:lpstr>
      <vt:lpstr>БАСКЕТБОЛ – люди кидают мяч друг другу руками. БАСКЕТБОЛИСТ должен закинуть мяч в корзину соперника</vt:lpstr>
      <vt:lpstr>БЕЙСБОЛ – американская игра с битой и мячиком. Бейсболисты должны уметь далеко кидать мяч. И далеко отбивать мяч битой</vt:lpstr>
      <vt:lpstr>ФУТБОЛ – когда люди бегают по специальному полю, пиная мяч ногами . Футболисты стараются попасть мячом в ворота соперника Если мяч забит в ворота – это называется – гол!</vt:lpstr>
      <vt:lpstr>ФИГУРНОЕ КАТАНИЕ – когда люди красиво танцуют на льду в коньках. Побеждает тот фигурист, кто красиво станцует и сделает меньше всех ошибок</vt:lpstr>
      <vt:lpstr>Катание на РОЛИКАХ. Роллеры показывают сложные трюки, катаясь на роликах. </vt:lpstr>
      <vt:lpstr>Теннис. Два человека – теннисиста, кидают ракетками мячик друг другу, через стол. Побеждает тот теннисист, который отобьет больше мячей.</vt:lpstr>
      <vt:lpstr>БОКС. Противники бьют друг друга на ринге в боксерских перчатках. Побеждает сильнейший!</vt:lpstr>
      <vt:lpstr>После состязаний, самые лучшие спортсмены занимают первое, второе или третье места. В честь победителя звучит гимн его страны. Выигравшие состязание спортсмены награждаются медалью или кубком. </vt:lpstr>
      <vt:lpstr>Рефлексия</vt:lpstr>
      <vt:lpstr>Слайд 21</vt:lpstr>
      <vt:lpstr>Образовательные ресурсы: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FoM</cp:lastModifiedBy>
  <cp:revision>62</cp:revision>
  <cp:lastPrinted>1601-01-01T00:00:00Z</cp:lastPrinted>
  <dcterms:created xsi:type="dcterms:W3CDTF">1601-01-01T00:00:00Z</dcterms:created>
  <dcterms:modified xsi:type="dcterms:W3CDTF">2010-01-06T14:29:20Z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