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DC9881-E5CE-47CC-B321-B1F4165EA0F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674EB6-B378-45AA-B22F-42B8EF1444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571503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Theme of the lesson</a:t>
            </a:r>
            <a:r>
              <a:rPr lang="en-US" dirty="0" smtClean="0"/>
              <a:t>:  </a:t>
            </a:r>
            <a:br>
              <a:rPr lang="en-US" dirty="0" smtClean="0"/>
            </a:br>
            <a:r>
              <a:rPr lang="en-US" dirty="0" smtClean="0"/>
              <a:t>“THINK ENGLISH, SPEAK ENGLISH”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Aim</a:t>
            </a:r>
            <a:r>
              <a:rPr lang="en-US" dirty="0" smtClean="0"/>
              <a:t>:  SWBAT find out why studying English is important for you.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Form: 9</a:t>
            </a:r>
            <a:r>
              <a:rPr lang="en-US" baseline="30000" dirty="0" smtClean="0"/>
              <a:t>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Teacher: </a:t>
            </a:r>
            <a:r>
              <a:rPr lang="en-US" dirty="0" err="1" smtClean="0"/>
              <a:t>Efimova</a:t>
            </a:r>
            <a:r>
              <a:rPr lang="en-US" dirty="0" smtClean="0"/>
              <a:t> J.I.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H:\July 8\ARCD\King Patrice\Final Project\statue of liberty moon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-32" y="0"/>
            <a:ext cx="9144000" cy="685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582099" y="-39838"/>
            <a:ext cx="31037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Activity 1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“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QUIZ”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7876" y="1500174"/>
            <a:ext cx="70531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much do you know about America?</a:t>
            </a:r>
            <a:endParaRPr lang="ru-RU" sz="3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9152" y="3477284"/>
            <a:ext cx="9276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True 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9152" y="5048920"/>
            <a:ext cx="9276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True 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9152" y="4263102"/>
            <a:ext cx="9276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True 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44990" y="2857496"/>
            <a:ext cx="9298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False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43834" y="2214554"/>
            <a:ext cx="9298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False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06" y="2262838"/>
            <a:ext cx="69703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1. America is the largest country in the world.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555" y="2928934"/>
            <a:ext cx="63133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2. New York is the capital city of the USA.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06" y="3477284"/>
            <a:ext cx="77317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3. New York was originally called New Amsterdam.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1060" y="4071942"/>
            <a:ext cx="693305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4. The USA celebrates its independence from </a:t>
            </a:r>
          </a:p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Britain on 4</a:t>
            </a:r>
            <a:r>
              <a:rPr lang="en-US" sz="2800" b="1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 July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every year. </a:t>
            </a:r>
          </a:p>
          <a:p>
            <a:pPr algn="ctr"/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2844" y="5072074"/>
            <a:ext cx="51160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5. There are 50 states in the USA.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601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  <p:bldP spid="5" grpId="0" build="p" bldLvl="2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5" grpId="0" build="p"/>
      <p:bldP spid="16" grpId="0" build="p"/>
      <p:bldP spid="17" grpId="0" uiExpand="1" build="p"/>
      <p:bldP spid="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:\July 8\ARCD\King Patrice\Final Project\statue of liberty moon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-32" y="0"/>
            <a:ext cx="9144000" cy="685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1" y="2305879"/>
          <a:ext cx="7858180" cy="3623451"/>
        </p:xfrm>
        <a:graphic>
          <a:graphicData uri="http://schemas.openxmlformats.org/drawingml/2006/table">
            <a:tbl>
              <a:tblPr/>
              <a:tblGrid>
                <a:gridCol w="1579834"/>
                <a:gridCol w="1563439"/>
                <a:gridCol w="1214446"/>
                <a:gridCol w="3500461"/>
              </a:tblGrid>
              <a:tr h="540945">
                <a:tc>
                  <a:txBody>
                    <a:bodyPr/>
                    <a:lstStyle/>
                    <a:p>
                      <a:pPr marL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Interviewee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Nationality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Occupation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Why is s/he in the USA?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40774">
                <a:tc>
                  <a:txBody>
                    <a:bodyPr/>
                    <a:lstStyle/>
                    <a:p>
                      <a:pPr marL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Lee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Nitel</a:t>
                      </a:r>
                      <a:endParaRPr lang="ru-RU" sz="16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Student</a:t>
                      </a:r>
                      <a:endParaRPr lang="ru-RU" sz="16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R="205740" indent="4445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marR="205740" indent="4445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For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 university course she will start next month in her own country.</a:t>
                      </a:r>
                      <a:endParaRPr lang="ru-RU" sz="16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30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An eta Kaint</a:t>
                      </a: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Austrian</a:t>
                      </a:r>
                      <a:endParaRPr lang="ru-RU" sz="16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Student</a:t>
                      </a: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40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 Rum Yang</a:t>
                      </a: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Student</a:t>
                      </a:r>
                      <a:endParaRPr lang="ru-RU" sz="16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 feel closer to native speakers.</a:t>
                      </a:r>
                      <a:endParaRPr lang="ru-RU" sz="16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69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Adrian Petrov</a:t>
                      </a: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Argentinian</a:t>
                      </a:r>
                      <a:endParaRPr lang="ru-RU" sz="16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Engineer</a:t>
                      </a: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43174" y="714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0"/>
            <a:ext cx="464347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Activity 2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While watching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Fill in the table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76933" y="2857496"/>
            <a:ext cx="8234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Israile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62597" y="4714884"/>
            <a:ext cx="162358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South Korean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094" y="3864122"/>
            <a:ext cx="30719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learn English to do yoga </a:t>
            </a:r>
          </a:p>
          <a:p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teacher training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87827" y="5292882"/>
            <a:ext cx="30131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improve his English in </a:t>
            </a:r>
          </a:p>
          <a:p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 English setting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:\July 8\ARCD\King Patrice\Final Project\statue of liberty moon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2000232" y="0"/>
            <a:ext cx="464347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Activity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4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After watching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1285860"/>
            <a:ext cx="74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Work in pairs and discuss your answers to the question: </a:t>
            </a:r>
          </a:p>
          <a:p>
            <a:r>
              <a:rPr lang="en-US" sz="3200" i="1" u="sng" dirty="0" smtClean="0"/>
              <a:t>Why studying English is important for you?</a:t>
            </a:r>
            <a:endParaRPr lang="ru-RU" sz="3200" i="1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786058"/>
            <a:ext cx="7793416" cy="3231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Use the following phrases:</a:t>
            </a:r>
          </a:p>
          <a:p>
            <a:pPr>
              <a:buFont typeface="Wingdings" pitchFamily="2" charset="2"/>
              <a:buChar char="ü"/>
            </a:pPr>
            <a:r>
              <a:rPr lang="en-U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 to expand (enrich) one’s knowledge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 to open up new opportunities</a:t>
            </a:r>
          </a:p>
          <a:p>
            <a:pPr>
              <a:buFont typeface="Wingdings" pitchFamily="2" charset="2"/>
              <a:buChar char="ü"/>
            </a:pPr>
            <a:r>
              <a:rPr lang="en-U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 to be interested in the culture of other people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 to communicate with different people</a:t>
            </a:r>
          </a:p>
          <a:p>
            <a:pPr>
              <a:buFont typeface="Wingdings" pitchFamily="2" charset="2"/>
              <a:buChar char="ü"/>
            </a:pPr>
            <a:r>
              <a:rPr lang="en-U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5 to know the culture of different nations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6 to give you self-confidence when you go abroad</a:t>
            </a:r>
            <a:endParaRPr lang="ru-RU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101"/>
                            </p:stCondLst>
                            <p:childTnLst>
                              <p:par>
                                <p:cTn id="1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0"/>
            <a:ext cx="55664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u="sng" cap="none" spc="0" dirty="0" smtClean="0">
                <a:ln/>
                <a:solidFill>
                  <a:schemeClr val="accent3"/>
                </a:solidFill>
                <a:effectLst/>
              </a:rPr>
              <a:t>Your homework:</a:t>
            </a:r>
          </a:p>
          <a:p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000108"/>
            <a:ext cx="7888634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Imagine your are making a film </a:t>
            </a:r>
          </a:p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“Tales from Russia”.</a:t>
            </a:r>
          </a:p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Make up some questions about an </a:t>
            </a:r>
          </a:p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importance of learning English </a:t>
            </a:r>
          </a:p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your country.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555</TotalTime>
  <Words>241</Words>
  <Application>Microsoft Office PowerPoint</Application>
  <PresentationFormat>Экран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Солнцестояние</vt:lpstr>
      <vt:lpstr>Theme of the lesson:   “THINK ENGLISH, SPEAK ENGLISH”  Aim:  SWBAT find out why studying English is important for you.  Form: 9th Teacher: Efimova J.I.  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of the lesson: “LEARNING ENGLISH  IS IMPORTANT FOR YOU”  Aim:  SWBAT find out why studying English is important for you.  Form: 9th Teacher: Efimova J.I.  </dc:title>
  <dc:creator>МОУ СОШ №5</dc:creator>
  <cp:lastModifiedBy>МОУ СОШ №5</cp:lastModifiedBy>
  <cp:revision>38</cp:revision>
  <dcterms:created xsi:type="dcterms:W3CDTF">2009-11-18T06:08:36Z</dcterms:created>
  <dcterms:modified xsi:type="dcterms:W3CDTF">2009-11-26T09:02:25Z</dcterms:modified>
</cp:coreProperties>
</file>